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sldIdLst>
    <p:sldId id="320" r:id="rId3"/>
    <p:sldId id="323" r:id="rId4"/>
    <p:sldId id="257" r:id="rId5"/>
    <p:sldId id="321" r:id="rId6"/>
    <p:sldId id="259" r:id="rId7"/>
    <p:sldId id="260" r:id="rId8"/>
    <p:sldId id="322" r:id="rId9"/>
    <p:sldId id="262" r:id="rId10"/>
  </p:sldIdLst>
  <p:sldSz cx="12192000" cy="6858000"/>
  <p:notesSz cx="6858000" cy="9144000"/>
  <p:embeddedFontLst>
    <p:embeddedFont>
      <p:font typeface="Comic Sans MS" panose="030F0702030302020204" pitchFamily="66" charset="0"/>
      <p:regular r:id="rId11"/>
      <p:bold r:id="rId12"/>
      <p:italic r:id="rId13"/>
      <p:boldItalic r:id="rId14"/>
    </p:embeddedFont>
    <p:embeddedFont>
      <p:font typeface="Tamil Bible" pitchFamily="2" charset="0"/>
      <p:regular r:id="rId15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0AEE0"/>
    <a:srgbClr val="736FC7"/>
    <a:srgbClr val="4743AC"/>
    <a:srgbClr val="B6BCD8"/>
    <a:srgbClr val="7A84B8"/>
    <a:srgbClr val="4C578F"/>
    <a:srgbClr val="BEC4E0"/>
    <a:srgbClr val="7785BF"/>
    <a:srgbClr val="344070"/>
    <a:srgbClr val="F6D3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91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3.fntdata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font" Target="fonts/font2.fntdata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1.fntdata"/><Relationship Id="rId5" Type="http://schemas.openxmlformats.org/officeDocument/2006/relationships/slide" Target="slides/slide3.xml"/><Relationship Id="rId15" Type="http://schemas.openxmlformats.org/officeDocument/2006/relationships/font" Target="fonts/font5.fntdata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4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46C5240-8CFD-40DC-91D5-5979507B04BB}" type="doc">
      <dgm:prSet loTypeId="urn:microsoft.com/office/officeart/2005/8/layout/vList5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FD7F8419-2D07-49D4-B58F-3A8E3E663CB5}">
      <dgm:prSet custT="1"/>
      <dgm:spPr/>
      <dgm:t>
        <a:bodyPr lIns="0" rIns="0"/>
        <a:lstStyle/>
        <a:p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f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pwp];JTf;Fs; MWjy;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mil Bible" pitchFamily="2" charset="0"/>
          </a:endParaRPr>
        </a:p>
      </dgm:t>
    </dgm:pt>
    <dgm:pt modelId="{AF902ECB-696D-4306-9B2A-74737C112DE2}" type="parTrans" cxnId="{A76317FF-46CF-4112-97E4-8B6D4B900787}">
      <dgm:prSet/>
      <dgm:spPr/>
      <dgm:t>
        <a:bodyPr/>
        <a:lstStyle/>
        <a:p>
          <a:endParaRPr lang="es-ES" sz="2000"/>
        </a:p>
      </dgm:t>
    </dgm:pt>
    <dgm:pt modelId="{A076DEE4-FA44-4778-9161-DF660CFE9885}" type="sibTrans" cxnId="{A76317FF-46CF-4112-97E4-8B6D4B900787}">
      <dgm:prSet/>
      <dgm:spPr/>
      <dgm:t>
        <a:bodyPr/>
        <a:lstStyle/>
        <a:p>
          <a:endParaRPr lang="es-ES" sz="2000"/>
        </a:p>
      </dgm:t>
    </dgm:pt>
    <dgm:pt modelId="{EC6CCAEB-6E49-4B97-9F6E-42936A927667}">
      <dgm:prSet custT="1"/>
      <dgm:spPr/>
      <dgm:t>
        <a:bodyPr lIns="0" rIns="0"/>
        <a:lstStyle/>
        <a:p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md;gpd; M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W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jy;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mil Bible" pitchFamily="2" charset="0"/>
          </a:endParaRPr>
        </a:p>
      </dgm:t>
    </dgm:pt>
    <dgm:pt modelId="{C9D7DAC6-F7B9-4808-A9DE-1DC76AFACCBB}" type="parTrans" cxnId="{81FDB6DE-F677-4552-8449-0E7AF68BC42C}">
      <dgm:prSet/>
      <dgm:spPr/>
      <dgm:t>
        <a:bodyPr/>
        <a:lstStyle/>
        <a:p>
          <a:endParaRPr lang="es-ES" sz="2000"/>
        </a:p>
      </dgm:t>
    </dgm:pt>
    <dgm:pt modelId="{92F046A5-1128-4F58-B411-CA449BAB5588}" type="sibTrans" cxnId="{81FDB6DE-F677-4552-8449-0E7AF68BC42C}">
      <dgm:prSet/>
      <dgm:spPr/>
      <dgm:t>
        <a:bodyPr/>
        <a:lstStyle/>
        <a:p>
          <a:endParaRPr lang="es-ES" sz="2000"/>
        </a:p>
      </dgm:t>
    </dgm:pt>
    <dgm:pt modelId="{6FF28BD9-7C2B-4E16-8F82-567B14F3EB72}">
      <dgm:prSet custT="1"/>
      <dgm:spPr/>
      <dgm:t>
        <a:bodyPr lIns="0" rIns="0"/>
        <a:lstStyle/>
        <a:p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Mtpapd; xw;Wik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mil Bible" pitchFamily="2" charset="0"/>
          </a:endParaRPr>
        </a:p>
      </dgm:t>
    </dgm:pt>
    <dgm:pt modelId="{709E9C65-9A14-4881-AC16-32F0CAC47E5C}" type="parTrans" cxnId="{3CDEB68A-33C9-4904-B847-7F9CAA825EE6}">
      <dgm:prSet/>
      <dgm:spPr/>
      <dgm:t>
        <a:bodyPr/>
        <a:lstStyle/>
        <a:p>
          <a:endParaRPr lang="es-ES" sz="2000"/>
        </a:p>
      </dgm:t>
    </dgm:pt>
    <dgm:pt modelId="{0D8540FB-6BF1-464C-9F63-6FD03B91DEE1}" type="sibTrans" cxnId="{3CDEB68A-33C9-4904-B847-7F9CAA825EE6}">
      <dgm:prSet/>
      <dgm:spPr/>
      <dgm:t>
        <a:bodyPr/>
        <a:lstStyle/>
        <a:p>
          <a:endParaRPr lang="es-ES" sz="2000"/>
        </a:p>
      </dgm:t>
    </dgm:pt>
    <dgm:pt modelId="{56A9467D-88B3-4059-93A8-2F095C499A4F}">
      <dgm:prSet custT="1"/>
      <dgm:spPr/>
      <dgm:t>
        <a:bodyPr lIns="0" rIns="0"/>
        <a:lstStyle/>
        <a:p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neQ;rhu;e;j Nerk;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mil Bible" pitchFamily="2" charset="0"/>
          </a:endParaRPr>
        </a:p>
      </dgm:t>
    </dgm:pt>
    <dgm:pt modelId="{B3F101F9-F905-49B0-B7F9-6E9114D615E2}" type="parTrans" cxnId="{95D7A3E7-1B61-4D2E-9690-7D72BFDFC4AE}">
      <dgm:prSet/>
      <dgm:spPr/>
      <dgm:t>
        <a:bodyPr/>
        <a:lstStyle/>
        <a:p>
          <a:endParaRPr lang="es-ES" sz="2000"/>
        </a:p>
      </dgm:t>
    </dgm:pt>
    <dgm:pt modelId="{3FCFD674-8903-4536-AB67-1E329E19C8CC}" type="sibTrans" cxnId="{95D7A3E7-1B61-4D2E-9690-7D72BFDFC4AE}">
      <dgm:prSet/>
      <dgm:spPr/>
      <dgm:t>
        <a:bodyPr/>
        <a:lstStyle/>
        <a:p>
          <a:endParaRPr lang="es-ES" sz="2000"/>
        </a:p>
      </dgm:t>
    </dgm:pt>
    <dgm:pt modelId="{8F80357D-8326-4909-AB5C-D3F69333F0F3}">
      <dgm:prSet custT="1"/>
      <dgm:spPr/>
      <dgm:t>
        <a:bodyPr lIns="0" rIns="0"/>
        <a:lstStyle/>
        <a:p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fpUig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mil Bible" pitchFamily="2" charset="0"/>
          </a:endParaRPr>
        </a:p>
      </dgm:t>
    </dgm:pt>
    <dgm:pt modelId="{8B51C7D3-34B8-4A9F-B54E-66CC59F0C674}" type="parTrans" cxnId="{4295B46C-F812-4952-8D96-7670EB827785}">
      <dgm:prSet/>
      <dgm:spPr/>
      <dgm:t>
        <a:bodyPr/>
        <a:lstStyle/>
        <a:p>
          <a:endParaRPr lang="es-ES" sz="2000"/>
        </a:p>
      </dgm:t>
    </dgm:pt>
    <dgm:pt modelId="{E8876D48-1B82-44E9-A890-9CEE1E740717}" type="sibTrans" cxnId="{4295B46C-F812-4952-8D96-7670EB827785}">
      <dgm:prSet/>
      <dgm:spPr/>
      <dgm:t>
        <a:bodyPr/>
        <a:lstStyle/>
        <a:p>
          <a:endParaRPr lang="es-ES" sz="2000"/>
        </a:p>
      </dgm:t>
    </dgm:pt>
    <dgm:pt modelId="{94B0EDF4-6967-4D3D-A099-3A55A81223E9}">
      <dgm:prSet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gradFill rotWithShape="0">
          <a:gsLst>
            <a:gs pos="0">
              <a:srgbClr val="00A8A4"/>
            </a:gs>
            <a:gs pos="50000">
              <a:schemeClr val="tx2"/>
            </a:gs>
            <a:gs pos="100000">
              <a:schemeClr val="tx2">
                <a:lumMod val="75000"/>
              </a:schemeClr>
            </a:gs>
          </a:gsLst>
        </a:gradFill>
      </dgm:spPr>
      <dgm:t>
        <a:bodyPr lIns="0" rIns="0"/>
        <a:lstStyle/>
        <a:p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md;G kw;Wk; czu;Tfspd; xw;Wik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mil Bible" pitchFamily="2" charset="0"/>
          </a:endParaRPr>
        </a:p>
      </dgm:t>
    </dgm:pt>
    <dgm:pt modelId="{DCBCEBDD-0D69-4D26-ABDC-FF356676ED89}" type="parTrans" cxnId="{A06E8EEA-4B86-4909-B2BE-1D44C003238A}">
      <dgm:prSet/>
      <dgm:spPr/>
      <dgm:t>
        <a:bodyPr/>
        <a:lstStyle/>
        <a:p>
          <a:endParaRPr lang="es-ES" sz="2000"/>
        </a:p>
      </dgm:t>
    </dgm:pt>
    <dgm:pt modelId="{983C17E3-2632-428F-B392-408AB5BECCA3}" type="sibTrans" cxnId="{A06E8EEA-4B86-4909-B2BE-1D44C003238A}">
      <dgm:prSet/>
      <dgm:spPr/>
      <dgm:t>
        <a:bodyPr/>
        <a:lstStyle/>
        <a:p>
          <a:endParaRPr lang="es-ES" sz="2000"/>
        </a:p>
      </dgm:t>
    </dgm:pt>
    <dgm:pt modelId="{E4A382FF-2984-43EB-87BE-8E359BEF2DD1}">
      <dgm:prSet custT="1"/>
      <dgm:spPr>
        <a:solidFill>
          <a:schemeClr val="accent2">
            <a:tint val="40000"/>
            <a:hueOff val="0"/>
            <a:satOff val="0"/>
            <a:lumOff val="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lIns="144000" rIns="144000"/>
        <a:lstStyle/>
        <a:p>
          <a:pPr>
            <a:buNone/>
          </a:pPr>
          <a:r>
            <a:rPr lang="en" sz="1800" b="1" dirty="0">
              <a:latin typeface="Tamil Bible" pitchFamily="2" charset="0"/>
            </a:rPr>
            <a:t>fpwp];Jtpd; khjpup tho;f;ifia gbj;J gpd;gw;Wk;gb mtu; mtu;fis Cf;Ftpf;fpwhu;</a:t>
          </a:r>
          <a:endParaRPr lang="es-ES" sz="1800" dirty="0">
            <a:latin typeface="Tamil Bible" pitchFamily="2" charset="0"/>
          </a:endParaRPr>
        </a:p>
      </dgm:t>
    </dgm:pt>
    <dgm:pt modelId="{38E44033-10BD-49FB-91FC-8681A76742E5}" type="parTrans" cxnId="{17C8008B-DB9F-456F-8D8A-BF689D3413F6}">
      <dgm:prSet/>
      <dgm:spPr/>
      <dgm:t>
        <a:bodyPr/>
        <a:lstStyle/>
        <a:p>
          <a:endParaRPr lang="es-ES" sz="2000"/>
        </a:p>
      </dgm:t>
    </dgm:pt>
    <dgm:pt modelId="{F6EF2498-00B4-4CA2-90F2-B870C0340A93}" type="sibTrans" cxnId="{17C8008B-DB9F-456F-8D8A-BF689D3413F6}">
      <dgm:prSet/>
      <dgm:spPr/>
      <dgm:t>
        <a:bodyPr/>
        <a:lstStyle/>
        <a:p>
          <a:endParaRPr lang="es-ES" sz="2000"/>
        </a:p>
      </dgm:t>
    </dgm:pt>
    <dgm:pt modelId="{58139FC0-3CA8-4712-9CEA-20CE99BF9FAE}">
      <dgm:prSet custT="1"/>
      <dgm:spPr>
        <a:solidFill>
          <a:schemeClr val="accent3">
            <a:tint val="40000"/>
            <a:hueOff val="0"/>
            <a:satOff val="0"/>
            <a:lumOff val="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lIns="144000" rIns="144000"/>
        <a:lstStyle/>
        <a:p>
          <a:pPr>
            <a:buNone/>
          </a:pPr>
          <a:r>
            <a:rPr lang="en" sz="1800" b="1" dirty="0">
              <a:latin typeface="Tamil Bible" pitchFamily="2" charset="0"/>
            </a:rPr>
            <a:t>fpwp];Jtpd; kPjhd mtu;fspd; kdjpy; xU J}z;Ljy; rf;jpia nrYj;JfpwJ</a:t>
          </a:r>
          <a:endParaRPr lang="es-ES" sz="1800" dirty="0">
            <a:latin typeface="Tamil Bible" pitchFamily="2" charset="0"/>
          </a:endParaRPr>
        </a:p>
      </dgm:t>
    </dgm:pt>
    <dgm:pt modelId="{32011D1C-DB4D-4596-950C-9741D603101C}" type="parTrans" cxnId="{732490F2-E54B-4E84-8AA3-445DEDCBBC5D}">
      <dgm:prSet/>
      <dgm:spPr/>
      <dgm:t>
        <a:bodyPr/>
        <a:lstStyle/>
        <a:p>
          <a:endParaRPr lang="es-ES" sz="2000"/>
        </a:p>
      </dgm:t>
    </dgm:pt>
    <dgm:pt modelId="{6750EB8B-7579-41B3-9A67-910D9AB8101E}" type="sibTrans" cxnId="{732490F2-E54B-4E84-8AA3-445DEDCBBC5D}">
      <dgm:prSet/>
      <dgm:spPr/>
      <dgm:t>
        <a:bodyPr/>
        <a:lstStyle/>
        <a:p>
          <a:endParaRPr lang="es-ES" sz="2000"/>
        </a:p>
      </dgm:t>
    </dgm:pt>
    <dgm:pt modelId="{831C5BFB-C584-41A1-9FE6-1BE13AAE9586}">
      <dgm:prSet custT="1"/>
      <dgm:spPr>
        <a:solidFill>
          <a:schemeClr val="accent4">
            <a:tint val="40000"/>
            <a:hueOff val="0"/>
            <a:satOff val="0"/>
            <a:lumOff val="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lIns="144000" rIns="144000"/>
        <a:lstStyle/>
        <a:p>
          <a:pPr>
            <a:buNone/>
          </a:pPr>
          <a:r>
            <a:rPr lang="en" sz="1800" b="1" dirty="0">
              <a:latin typeface="Tamil Bible" pitchFamily="2" charset="0"/>
            </a:rPr>
            <a:t>mtu;fs; Mtpahdtupd; fl;Lg;ghl;bw;F fPo;gba Ntz;Lk;</a:t>
          </a:r>
          <a:endParaRPr lang="es-ES" sz="1800" dirty="0">
            <a:latin typeface="Tamil Bible" pitchFamily="2" charset="0"/>
          </a:endParaRPr>
        </a:p>
      </dgm:t>
    </dgm:pt>
    <dgm:pt modelId="{4298B1E7-9979-4D7F-891D-EBE67C9D33A8}" type="parTrans" cxnId="{FE2BE666-D7E4-4245-A6EE-4DA2CBEBD80B}">
      <dgm:prSet/>
      <dgm:spPr/>
      <dgm:t>
        <a:bodyPr/>
        <a:lstStyle/>
        <a:p>
          <a:endParaRPr lang="es-ES" sz="2000"/>
        </a:p>
      </dgm:t>
    </dgm:pt>
    <dgm:pt modelId="{4B1B8985-36A4-4563-9E8D-C05BE95F10C3}" type="sibTrans" cxnId="{FE2BE666-D7E4-4245-A6EE-4DA2CBEBD80B}">
      <dgm:prSet/>
      <dgm:spPr/>
      <dgm:t>
        <a:bodyPr/>
        <a:lstStyle/>
        <a:p>
          <a:endParaRPr lang="es-ES" sz="2000"/>
        </a:p>
      </dgm:t>
    </dgm:pt>
    <dgm:pt modelId="{A52085F7-1359-4E6E-9534-A77E007B1756}">
      <dgm:prSet custT="1"/>
      <dgm:spPr>
        <a:solidFill>
          <a:schemeClr val="accent5">
            <a:tint val="40000"/>
            <a:hueOff val="0"/>
            <a:satOff val="0"/>
            <a:lumOff val="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lIns="144000" rIns="144000"/>
        <a:lstStyle/>
        <a:p>
          <a:pPr>
            <a:buNone/>
          </a:pPr>
          <a:r>
            <a:rPr lang="en" sz="1800" b="1" dirty="0">
              <a:latin typeface="Tamil Bible" pitchFamily="2" charset="0"/>
            </a:rPr>
            <a:t>mtu;fs; kdpj Nerj;jpd; nkd;ikahd kw;Wk; md;ghd czu;Tfis gpujpgypf;f Ntz;Lk;</a:t>
          </a:r>
          <a:endParaRPr lang="es-ES" sz="1800" dirty="0">
            <a:latin typeface="Tamil Bible" pitchFamily="2" charset="0"/>
          </a:endParaRPr>
        </a:p>
      </dgm:t>
    </dgm:pt>
    <dgm:pt modelId="{6FD8A6BF-FF8D-4EF6-9F29-EB11625F012A}" type="parTrans" cxnId="{B2903920-FFF7-4830-A952-D33880BEA88B}">
      <dgm:prSet/>
      <dgm:spPr/>
      <dgm:t>
        <a:bodyPr/>
        <a:lstStyle/>
        <a:p>
          <a:endParaRPr lang="es-ES" sz="2000"/>
        </a:p>
      </dgm:t>
    </dgm:pt>
    <dgm:pt modelId="{6826BB39-2AD7-4336-83BF-3DF9A3A2AB2B}" type="sibTrans" cxnId="{B2903920-FFF7-4830-A952-D33880BEA88B}">
      <dgm:prSet/>
      <dgm:spPr/>
      <dgm:t>
        <a:bodyPr/>
        <a:lstStyle/>
        <a:p>
          <a:endParaRPr lang="es-ES" sz="2000"/>
        </a:p>
      </dgm:t>
    </dgm:pt>
    <dgm:pt modelId="{BECD3B4E-C305-45FA-83F9-305E02E34FF9}">
      <dgm:prSet custT="1"/>
      <dgm:spPr>
        <a:solidFill>
          <a:schemeClr val="accent6">
            <a:tint val="40000"/>
            <a:hueOff val="0"/>
            <a:satOff val="0"/>
            <a:lumOff val="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lIns="144000" rIns="144000"/>
        <a:lstStyle/>
        <a:p>
          <a:pPr>
            <a:buNone/>
          </a:pPr>
          <a:r>
            <a:rPr lang="en" sz="1800" b="1" dirty="0">
              <a:latin typeface="Tamil Bible" pitchFamily="2" charset="0"/>
            </a:rPr>
            <a:t>jdpg;gl;l ,uf;f nray;fs; %yk; cz;ikahd ghrj;jpd; ,Ug;ig mtu;fs; ep&amp;gpf;fl;Lk;</a:t>
          </a:r>
          <a:r>
            <a:rPr lang="en" sz="1800" b="1" dirty="0"/>
            <a:t>.</a:t>
          </a:r>
          <a:endParaRPr lang="es-ES" sz="1800" dirty="0"/>
        </a:p>
      </dgm:t>
    </dgm:pt>
    <dgm:pt modelId="{9BD2FB5B-3614-475E-8815-5038F12C926D}" type="parTrans" cxnId="{CD97C8FC-188B-4712-A43B-EC7744E2FE21}">
      <dgm:prSet/>
      <dgm:spPr/>
      <dgm:t>
        <a:bodyPr/>
        <a:lstStyle/>
        <a:p>
          <a:endParaRPr lang="es-ES" sz="2000"/>
        </a:p>
      </dgm:t>
    </dgm:pt>
    <dgm:pt modelId="{DF479058-5044-4E96-8B85-AF2EBB35446D}" type="sibTrans" cxnId="{CD97C8FC-188B-4712-A43B-EC7744E2FE21}">
      <dgm:prSet/>
      <dgm:spPr/>
      <dgm:t>
        <a:bodyPr/>
        <a:lstStyle/>
        <a:p>
          <a:endParaRPr lang="es-ES" sz="2000"/>
        </a:p>
      </dgm:t>
    </dgm:pt>
    <dgm:pt modelId="{1B6D6EAF-DEE1-48AA-97B9-D8EB4672A963}">
      <dgm:prSet custT="1"/>
      <dgm:spPr>
        <a:solidFill>
          <a:srgbClr val="9DFDE6"/>
        </a:solidFill>
        <a:ln>
          <a:solidFill>
            <a:srgbClr val="9DFDE6">
              <a:alpha val="90000"/>
            </a:srgb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lIns="144000" rIns="144000"/>
        <a:lstStyle/>
        <a:p>
          <a:pPr>
            <a:buNone/>
          </a:pPr>
          <a:r>
            <a:rPr lang="en" sz="1800" b="1" dirty="0">
              <a:latin typeface="Tamil Bible" pitchFamily="2" charset="0"/>
            </a:rPr>
            <a:t>gu];gu md;G xj;j vz;zq;fis cUthf;fp xd;Wgl;l nraYf;F toptFf;fpwJ</a:t>
          </a:r>
          <a:endParaRPr lang="es-ES" sz="1800" dirty="0">
            <a:latin typeface="Tamil Bible" pitchFamily="2" charset="0"/>
          </a:endParaRPr>
        </a:p>
      </dgm:t>
    </dgm:pt>
    <dgm:pt modelId="{166C417D-3E36-4E80-8674-EFA5487D2F26}" type="parTrans" cxnId="{74EEFF8F-6E44-41E9-B611-FAE86F3CFFFA}">
      <dgm:prSet/>
      <dgm:spPr/>
      <dgm:t>
        <a:bodyPr/>
        <a:lstStyle/>
        <a:p>
          <a:endParaRPr lang="es-ES" sz="2000"/>
        </a:p>
      </dgm:t>
    </dgm:pt>
    <dgm:pt modelId="{45CC6CB3-E203-48BB-A304-9E17139D704F}" type="sibTrans" cxnId="{74EEFF8F-6E44-41E9-B611-FAE86F3CFFFA}">
      <dgm:prSet/>
      <dgm:spPr/>
      <dgm:t>
        <a:bodyPr/>
        <a:lstStyle/>
        <a:p>
          <a:endParaRPr lang="es-ES" sz="2000"/>
        </a:p>
      </dgm:t>
    </dgm:pt>
    <dgm:pt modelId="{100DECC8-33A6-47B9-A123-D67DB4B86473}" type="pres">
      <dgm:prSet presAssocID="{546C5240-8CFD-40DC-91D5-5979507B04BB}" presName="Name0" presStyleCnt="0">
        <dgm:presLayoutVars>
          <dgm:dir/>
          <dgm:animLvl val="lvl"/>
          <dgm:resizeHandles val="exact"/>
        </dgm:presLayoutVars>
      </dgm:prSet>
      <dgm:spPr/>
    </dgm:pt>
    <dgm:pt modelId="{C86C29A1-9F66-42C4-AF41-4EBF07013A95}" type="pres">
      <dgm:prSet presAssocID="{FD7F8419-2D07-49D4-B58F-3A8E3E663CB5}" presName="linNode" presStyleCnt="0"/>
      <dgm:spPr/>
    </dgm:pt>
    <dgm:pt modelId="{F345F0DC-739B-4912-85FD-798D40B447B8}" type="pres">
      <dgm:prSet presAssocID="{FD7F8419-2D07-49D4-B58F-3A8E3E663CB5}" presName="parentText" presStyleLbl="node1" presStyleIdx="0" presStyleCnt="6" custScaleX="87558" custLinFactNeighborX="-3999">
        <dgm:presLayoutVars>
          <dgm:chMax val="1"/>
          <dgm:bulletEnabled val="1"/>
        </dgm:presLayoutVars>
      </dgm:prSet>
      <dgm:spPr/>
    </dgm:pt>
    <dgm:pt modelId="{F1BFC727-A5C7-457B-B84C-ED1B5ACCB513}" type="pres">
      <dgm:prSet presAssocID="{FD7F8419-2D07-49D4-B58F-3A8E3E663CB5}" presName="descendantText" presStyleLbl="alignAccFollowNode1" presStyleIdx="0" presStyleCnt="6" custScaleX="112673" custScaleY="110130" custLinFactNeighborX="-206">
        <dgm:presLayoutVars>
          <dgm:bulletEnabled val="1"/>
        </dgm:presLayoutVars>
      </dgm:prSet>
      <dgm:spPr/>
    </dgm:pt>
    <dgm:pt modelId="{FF127ADD-A98D-42BF-AF2B-52B78FF9C0E0}" type="pres">
      <dgm:prSet presAssocID="{A076DEE4-FA44-4778-9161-DF660CFE9885}" presName="sp" presStyleCnt="0"/>
      <dgm:spPr/>
    </dgm:pt>
    <dgm:pt modelId="{7D707308-657D-46A6-B1E7-2390B04A0523}" type="pres">
      <dgm:prSet presAssocID="{EC6CCAEB-6E49-4B97-9F6E-42936A927667}" presName="linNode" presStyleCnt="0"/>
      <dgm:spPr/>
    </dgm:pt>
    <dgm:pt modelId="{38A2E8CB-CFE4-465A-8900-6ABEE3E03BF6}" type="pres">
      <dgm:prSet presAssocID="{EC6CCAEB-6E49-4B97-9F6E-42936A927667}" presName="parentText" presStyleLbl="node1" presStyleIdx="1" presStyleCnt="6" custScaleX="87558" custLinFactNeighborX="-3999">
        <dgm:presLayoutVars>
          <dgm:chMax val="1"/>
          <dgm:bulletEnabled val="1"/>
        </dgm:presLayoutVars>
      </dgm:prSet>
      <dgm:spPr/>
    </dgm:pt>
    <dgm:pt modelId="{70AE16FB-1CA3-4D95-8532-67B1C21F24F5}" type="pres">
      <dgm:prSet presAssocID="{EC6CCAEB-6E49-4B97-9F6E-42936A927667}" presName="descendantText" presStyleLbl="alignAccFollowNode1" presStyleIdx="1" presStyleCnt="6" custScaleX="112673" custScaleY="110130" custLinFactNeighborX="-439">
        <dgm:presLayoutVars>
          <dgm:bulletEnabled val="1"/>
        </dgm:presLayoutVars>
      </dgm:prSet>
      <dgm:spPr/>
    </dgm:pt>
    <dgm:pt modelId="{98F72CFB-9164-4FBF-B730-495E089E1733}" type="pres">
      <dgm:prSet presAssocID="{92F046A5-1128-4F58-B411-CA449BAB5588}" presName="sp" presStyleCnt="0"/>
      <dgm:spPr/>
    </dgm:pt>
    <dgm:pt modelId="{FF82CE75-09B0-4C72-8387-80F013465E9B}" type="pres">
      <dgm:prSet presAssocID="{6FF28BD9-7C2B-4E16-8F82-567B14F3EB72}" presName="linNode" presStyleCnt="0"/>
      <dgm:spPr/>
    </dgm:pt>
    <dgm:pt modelId="{225F09F4-9F2B-4BA9-BFC5-4949A0E5B0A4}" type="pres">
      <dgm:prSet presAssocID="{6FF28BD9-7C2B-4E16-8F82-567B14F3EB72}" presName="parentText" presStyleLbl="node1" presStyleIdx="2" presStyleCnt="6" custScaleX="87558" custLinFactNeighborX="-3999">
        <dgm:presLayoutVars>
          <dgm:chMax val="1"/>
          <dgm:bulletEnabled val="1"/>
        </dgm:presLayoutVars>
      </dgm:prSet>
      <dgm:spPr/>
    </dgm:pt>
    <dgm:pt modelId="{A07AF936-934C-43B9-9E11-CB036ADFDB92}" type="pres">
      <dgm:prSet presAssocID="{6FF28BD9-7C2B-4E16-8F82-567B14F3EB72}" presName="descendantText" presStyleLbl="alignAccFollowNode1" presStyleIdx="2" presStyleCnt="6" custScaleX="112673" custScaleY="110130" custLinFactNeighborX="-439">
        <dgm:presLayoutVars>
          <dgm:bulletEnabled val="1"/>
        </dgm:presLayoutVars>
      </dgm:prSet>
      <dgm:spPr/>
    </dgm:pt>
    <dgm:pt modelId="{C10A8E77-D4F9-4E67-B63D-2DA0F88A2FFB}" type="pres">
      <dgm:prSet presAssocID="{0D8540FB-6BF1-464C-9F63-6FD03B91DEE1}" presName="sp" presStyleCnt="0"/>
      <dgm:spPr/>
    </dgm:pt>
    <dgm:pt modelId="{757A99E6-F5DA-447D-8881-D0E4EF1958A5}" type="pres">
      <dgm:prSet presAssocID="{56A9467D-88B3-4059-93A8-2F095C499A4F}" presName="linNode" presStyleCnt="0"/>
      <dgm:spPr/>
    </dgm:pt>
    <dgm:pt modelId="{C254F32F-86CA-4E99-979B-AF9096E5D968}" type="pres">
      <dgm:prSet presAssocID="{56A9467D-88B3-4059-93A8-2F095C499A4F}" presName="parentText" presStyleLbl="node1" presStyleIdx="3" presStyleCnt="6" custScaleX="87558" custLinFactNeighborX="-3999">
        <dgm:presLayoutVars>
          <dgm:chMax val="1"/>
          <dgm:bulletEnabled val="1"/>
        </dgm:presLayoutVars>
      </dgm:prSet>
      <dgm:spPr/>
    </dgm:pt>
    <dgm:pt modelId="{A95744FE-A75C-42EE-A600-0978F5810D02}" type="pres">
      <dgm:prSet presAssocID="{56A9467D-88B3-4059-93A8-2F095C499A4F}" presName="descendantText" presStyleLbl="alignAccFollowNode1" presStyleIdx="3" presStyleCnt="6" custScaleX="112673" custScaleY="110130" custLinFactNeighborX="-439">
        <dgm:presLayoutVars>
          <dgm:bulletEnabled val="1"/>
        </dgm:presLayoutVars>
      </dgm:prSet>
      <dgm:spPr/>
    </dgm:pt>
    <dgm:pt modelId="{4DDC786D-F441-4C8C-A28A-A22CA62BF555}" type="pres">
      <dgm:prSet presAssocID="{3FCFD674-8903-4536-AB67-1E329E19C8CC}" presName="sp" presStyleCnt="0"/>
      <dgm:spPr/>
    </dgm:pt>
    <dgm:pt modelId="{DCE10AF4-8E12-4D4D-9F9F-EE1788E7B621}" type="pres">
      <dgm:prSet presAssocID="{8F80357D-8326-4909-AB5C-D3F69333F0F3}" presName="linNode" presStyleCnt="0"/>
      <dgm:spPr/>
    </dgm:pt>
    <dgm:pt modelId="{9F224E3E-D8F3-4E8C-94A2-5FFD1B0B6430}" type="pres">
      <dgm:prSet presAssocID="{8F80357D-8326-4909-AB5C-D3F69333F0F3}" presName="parentText" presStyleLbl="node1" presStyleIdx="4" presStyleCnt="6" custScaleX="87558" custLinFactNeighborX="-3999">
        <dgm:presLayoutVars>
          <dgm:chMax val="1"/>
          <dgm:bulletEnabled val="1"/>
        </dgm:presLayoutVars>
      </dgm:prSet>
      <dgm:spPr/>
    </dgm:pt>
    <dgm:pt modelId="{E4276F12-D4D7-4759-9AAC-224505EC7F61}" type="pres">
      <dgm:prSet presAssocID="{8F80357D-8326-4909-AB5C-D3F69333F0F3}" presName="descendantText" presStyleLbl="alignAccFollowNode1" presStyleIdx="4" presStyleCnt="6" custScaleX="112673" custScaleY="110130" custLinFactNeighborX="-439">
        <dgm:presLayoutVars>
          <dgm:bulletEnabled val="1"/>
        </dgm:presLayoutVars>
      </dgm:prSet>
      <dgm:spPr/>
    </dgm:pt>
    <dgm:pt modelId="{16F3583D-92B4-4318-8DEC-C573A9CADBEB}" type="pres">
      <dgm:prSet presAssocID="{E8876D48-1B82-44E9-A890-9CEE1E740717}" presName="sp" presStyleCnt="0"/>
      <dgm:spPr/>
    </dgm:pt>
    <dgm:pt modelId="{1AD75263-520F-4208-B500-2E3BB7DCF9DF}" type="pres">
      <dgm:prSet presAssocID="{94B0EDF4-6967-4D3D-A099-3A55A81223E9}" presName="linNode" presStyleCnt="0"/>
      <dgm:spPr/>
    </dgm:pt>
    <dgm:pt modelId="{D322E446-1E18-40C5-B54D-DBDC6663ED62}" type="pres">
      <dgm:prSet presAssocID="{94B0EDF4-6967-4D3D-A099-3A55A81223E9}" presName="parentText" presStyleLbl="node1" presStyleIdx="5" presStyleCnt="6" custScaleX="87558" custLinFactNeighborX="-3999">
        <dgm:presLayoutVars>
          <dgm:chMax val="1"/>
          <dgm:bulletEnabled val="1"/>
        </dgm:presLayoutVars>
      </dgm:prSet>
      <dgm:spPr/>
    </dgm:pt>
    <dgm:pt modelId="{0F736E9E-DC0F-41A1-89FA-11AAAE29D790}" type="pres">
      <dgm:prSet presAssocID="{94B0EDF4-6967-4D3D-A099-3A55A81223E9}" presName="descendantText" presStyleLbl="alignAccFollowNode1" presStyleIdx="5" presStyleCnt="6" custScaleX="112673" custScaleY="110130" custLinFactNeighborX="-439">
        <dgm:presLayoutVars>
          <dgm:bulletEnabled val="1"/>
        </dgm:presLayoutVars>
      </dgm:prSet>
      <dgm:spPr/>
    </dgm:pt>
  </dgm:ptLst>
  <dgm:cxnLst>
    <dgm:cxn modelId="{B6DD8A08-F9B1-451E-AFD6-523A1E8BCEE3}" type="presOf" srcId="{831C5BFB-C584-41A1-9FE6-1BE13AAE9586}" destId="{A07AF936-934C-43B9-9E11-CB036ADFDB92}" srcOrd="0" destOrd="0" presId="urn:microsoft.com/office/officeart/2005/8/layout/vList5"/>
    <dgm:cxn modelId="{B2903920-FFF7-4830-A952-D33880BEA88B}" srcId="{56A9467D-88B3-4059-93A8-2F095C499A4F}" destId="{A52085F7-1359-4E6E-9534-A77E007B1756}" srcOrd="0" destOrd="0" parTransId="{6FD8A6BF-FF8D-4EF6-9F29-EB11625F012A}" sibTransId="{6826BB39-2AD7-4336-83BF-3DF9A3A2AB2B}"/>
    <dgm:cxn modelId="{D48C9121-99BF-4245-AFB4-97D2CC8A3D1D}" type="presOf" srcId="{A52085F7-1359-4E6E-9534-A77E007B1756}" destId="{A95744FE-A75C-42EE-A600-0978F5810D02}" srcOrd="0" destOrd="0" presId="urn:microsoft.com/office/officeart/2005/8/layout/vList5"/>
    <dgm:cxn modelId="{6273B227-EB97-428C-958E-B731A7512454}" type="presOf" srcId="{EC6CCAEB-6E49-4B97-9F6E-42936A927667}" destId="{38A2E8CB-CFE4-465A-8900-6ABEE3E03BF6}" srcOrd="0" destOrd="0" presId="urn:microsoft.com/office/officeart/2005/8/layout/vList5"/>
    <dgm:cxn modelId="{FE2BE666-D7E4-4245-A6EE-4DA2CBEBD80B}" srcId="{6FF28BD9-7C2B-4E16-8F82-567B14F3EB72}" destId="{831C5BFB-C584-41A1-9FE6-1BE13AAE9586}" srcOrd="0" destOrd="0" parTransId="{4298B1E7-9979-4D7F-891D-EBE67C9D33A8}" sibTransId="{4B1B8985-36A4-4563-9E8D-C05BE95F10C3}"/>
    <dgm:cxn modelId="{4295B46C-F812-4952-8D96-7670EB827785}" srcId="{546C5240-8CFD-40DC-91D5-5979507B04BB}" destId="{8F80357D-8326-4909-AB5C-D3F69333F0F3}" srcOrd="4" destOrd="0" parTransId="{8B51C7D3-34B8-4A9F-B54E-66CC59F0C674}" sibTransId="{E8876D48-1B82-44E9-A890-9CEE1E740717}"/>
    <dgm:cxn modelId="{1E7FEB4C-4ED9-4BE2-85D1-3979D1EBCB59}" type="presOf" srcId="{94B0EDF4-6967-4D3D-A099-3A55A81223E9}" destId="{D322E446-1E18-40C5-B54D-DBDC6663ED62}" srcOrd="0" destOrd="0" presId="urn:microsoft.com/office/officeart/2005/8/layout/vList5"/>
    <dgm:cxn modelId="{F1396773-7429-4C74-9506-80473EECAA05}" type="presOf" srcId="{1B6D6EAF-DEE1-48AA-97B9-D8EB4672A963}" destId="{0F736E9E-DC0F-41A1-89FA-11AAAE29D790}" srcOrd="0" destOrd="0" presId="urn:microsoft.com/office/officeart/2005/8/layout/vList5"/>
    <dgm:cxn modelId="{3CDEB68A-33C9-4904-B847-7F9CAA825EE6}" srcId="{546C5240-8CFD-40DC-91D5-5979507B04BB}" destId="{6FF28BD9-7C2B-4E16-8F82-567B14F3EB72}" srcOrd="2" destOrd="0" parTransId="{709E9C65-9A14-4881-AC16-32F0CAC47E5C}" sibTransId="{0D8540FB-6BF1-464C-9F63-6FD03B91DEE1}"/>
    <dgm:cxn modelId="{17C8008B-DB9F-456F-8D8A-BF689D3413F6}" srcId="{FD7F8419-2D07-49D4-B58F-3A8E3E663CB5}" destId="{E4A382FF-2984-43EB-87BE-8E359BEF2DD1}" srcOrd="0" destOrd="0" parTransId="{38E44033-10BD-49FB-91FC-8681A76742E5}" sibTransId="{F6EF2498-00B4-4CA2-90F2-B870C0340A93}"/>
    <dgm:cxn modelId="{74EEFF8F-6E44-41E9-B611-FAE86F3CFFFA}" srcId="{94B0EDF4-6967-4D3D-A099-3A55A81223E9}" destId="{1B6D6EAF-DEE1-48AA-97B9-D8EB4672A963}" srcOrd="0" destOrd="0" parTransId="{166C417D-3E36-4E80-8674-EFA5487D2F26}" sibTransId="{45CC6CB3-E203-48BB-A304-9E17139D704F}"/>
    <dgm:cxn modelId="{ADD3E291-2635-4759-AF45-823AAAAC5445}" type="presOf" srcId="{BECD3B4E-C305-45FA-83F9-305E02E34FF9}" destId="{E4276F12-D4D7-4759-9AAC-224505EC7F61}" srcOrd="0" destOrd="0" presId="urn:microsoft.com/office/officeart/2005/8/layout/vList5"/>
    <dgm:cxn modelId="{945B8195-C9E8-4D13-A12A-B68BE42C37F4}" type="presOf" srcId="{58139FC0-3CA8-4712-9CEA-20CE99BF9FAE}" destId="{70AE16FB-1CA3-4D95-8532-67B1C21F24F5}" srcOrd="0" destOrd="0" presId="urn:microsoft.com/office/officeart/2005/8/layout/vList5"/>
    <dgm:cxn modelId="{2782699B-7D0F-4029-9B38-30C615F194A7}" type="presOf" srcId="{6FF28BD9-7C2B-4E16-8F82-567B14F3EB72}" destId="{225F09F4-9F2B-4BA9-BFC5-4949A0E5B0A4}" srcOrd="0" destOrd="0" presId="urn:microsoft.com/office/officeart/2005/8/layout/vList5"/>
    <dgm:cxn modelId="{D777B5AA-62F0-44BD-B95E-336F92384ABC}" type="presOf" srcId="{56A9467D-88B3-4059-93A8-2F095C499A4F}" destId="{C254F32F-86CA-4E99-979B-AF9096E5D968}" srcOrd="0" destOrd="0" presId="urn:microsoft.com/office/officeart/2005/8/layout/vList5"/>
    <dgm:cxn modelId="{1915CCAD-44F1-4A33-9D63-44F14DCF5200}" type="presOf" srcId="{E4A382FF-2984-43EB-87BE-8E359BEF2DD1}" destId="{F1BFC727-A5C7-457B-B84C-ED1B5ACCB513}" srcOrd="0" destOrd="0" presId="urn:microsoft.com/office/officeart/2005/8/layout/vList5"/>
    <dgm:cxn modelId="{6CFE8BB0-7409-4BA5-BBA6-33E52BF196C5}" type="presOf" srcId="{FD7F8419-2D07-49D4-B58F-3A8E3E663CB5}" destId="{F345F0DC-739B-4912-85FD-798D40B447B8}" srcOrd="0" destOrd="0" presId="urn:microsoft.com/office/officeart/2005/8/layout/vList5"/>
    <dgm:cxn modelId="{A9175CC7-C727-4C07-959E-3B32D1321134}" type="presOf" srcId="{8F80357D-8326-4909-AB5C-D3F69333F0F3}" destId="{9F224E3E-D8F3-4E8C-94A2-5FFD1B0B6430}" srcOrd="0" destOrd="0" presId="urn:microsoft.com/office/officeart/2005/8/layout/vList5"/>
    <dgm:cxn modelId="{81FDB6DE-F677-4552-8449-0E7AF68BC42C}" srcId="{546C5240-8CFD-40DC-91D5-5979507B04BB}" destId="{EC6CCAEB-6E49-4B97-9F6E-42936A927667}" srcOrd="1" destOrd="0" parTransId="{C9D7DAC6-F7B9-4808-A9DE-1DC76AFACCBB}" sibTransId="{92F046A5-1128-4F58-B411-CA449BAB5588}"/>
    <dgm:cxn modelId="{EC7E6FE6-B0F4-4B64-86F9-568E8D0DA83D}" type="presOf" srcId="{546C5240-8CFD-40DC-91D5-5979507B04BB}" destId="{100DECC8-33A6-47B9-A123-D67DB4B86473}" srcOrd="0" destOrd="0" presId="urn:microsoft.com/office/officeart/2005/8/layout/vList5"/>
    <dgm:cxn modelId="{95D7A3E7-1B61-4D2E-9690-7D72BFDFC4AE}" srcId="{546C5240-8CFD-40DC-91D5-5979507B04BB}" destId="{56A9467D-88B3-4059-93A8-2F095C499A4F}" srcOrd="3" destOrd="0" parTransId="{B3F101F9-F905-49B0-B7F9-6E9114D615E2}" sibTransId="{3FCFD674-8903-4536-AB67-1E329E19C8CC}"/>
    <dgm:cxn modelId="{A06E8EEA-4B86-4909-B2BE-1D44C003238A}" srcId="{546C5240-8CFD-40DC-91D5-5979507B04BB}" destId="{94B0EDF4-6967-4D3D-A099-3A55A81223E9}" srcOrd="5" destOrd="0" parTransId="{DCBCEBDD-0D69-4D26-ABDC-FF356676ED89}" sibTransId="{983C17E3-2632-428F-B392-408AB5BECCA3}"/>
    <dgm:cxn modelId="{732490F2-E54B-4E84-8AA3-445DEDCBBC5D}" srcId="{EC6CCAEB-6E49-4B97-9F6E-42936A927667}" destId="{58139FC0-3CA8-4712-9CEA-20CE99BF9FAE}" srcOrd="0" destOrd="0" parTransId="{32011D1C-DB4D-4596-950C-9741D603101C}" sibTransId="{6750EB8B-7579-41B3-9A67-910D9AB8101E}"/>
    <dgm:cxn modelId="{CD97C8FC-188B-4712-A43B-EC7744E2FE21}" srcId="{8F80357D-8326-4909-AB5C-D3F69333F0F3}" destId="{BECD3B4E-C305-45FA-83F9-305E02E34FF9}" srcOrd="0" destOrd="0" parTransId="{9BD2FB5B-3614-475E-8815-5038F12C926D}" sibTransId="{DF479058-5044-4E96-8B85-AF2EBB35446D}"/>
    <dgm:cxn modelId="{A76317FF-46CF-4112-97E4-8B6D4B900787}" srcId="{546C5240-8CFD-40DC-91D5-5979507B04BB}" destId="{FD7F8419-2D07-49D4-B58F-3A8E3E663CB5}" srcOrd="0" destOrd="0" parTransId="{AF902ECB-696D-4306-9B2A-74737C112DE2}" sibTransId="{A076DEE4-FA44-4778-9161-DF660CFE9885}"/>
    <dgm:cxn modelId="{FF8C90B7-8505-48BE-96CE-06B12A3C3802}" type="presParOf" srcId="{100DECC8-33A6-47B9-A123-D67DB4B86473}" destId="{C86C29A1-9F66-42C4-AF41-4EBF07013A95}" srcOrd="0" destOrd="0" presId="urn:microsoft.com/office/officeart/2005/8/layout/vList5"/>
    <dgm:cxn modelId="{A31E117F-6773-4620-BD5A-7AF355C53A96}" type="presParOf" srcId="{C86C29A1-9F66-42C4-AF41-4EBF07013A95}" destId="{F345F0DC-739B-4912-85FD-798D40B447B8}" srcOrd="0" destOrd="0" presId="urn:microsoft.com/office/officeart/2005/8/layout/vList5"/>
    <dgm:cxn modelId="{C0FBB465-0E60-428F-9EA2-36087112E08E}" type="presParOf" srcId="{C86C29A1-9F66-42C4-AF41-4EBF07013A95}" destId="{F1BFC727-A5C7-457B-B84C-ED1B5ACCB513}" srcOrd="1" destOrd="0" presId="urn:microsoft.com/office/officeart/2005/8/layout/vList5"/>
    <dgm:cxn modelId="{B0DC8E24-E8A1-49A3-A9FA-BA8E9C88C67B}" type="presParOf" srcId="{100DECC8-33A6-47B9-A123-D67DB4B86473}" destId="{FF127ADD-A98D-42BF-AF2B-52B78FF9C0E0}" srcOrd="1" destOrd="0" presId="urn:microsoft.com/office/officeart/2005/8/layout/vList5"/>
    <dgm:cxn modelId="{0AEBF32C-5323-43C1-A04C-601EECB8375C}" type="presParOf" srcId="{100DECC8-33A6-47B9-A123-D67DB4B86473}" destId="{7D707308-657D-46A6-B1E7-2390B04A0523}" srcOrd="2" destOrd="0" presId="urn:microsoft.com/office/officeart/2005/8/layout/vList5"/>
    <dgm:cxn modelId="{6F06E53A-27C0-4EC4-A3C2-0B33F3056937}" type="presParOf" srcId="{7D707308-657D-46A6-B1E7-2390B04A0523}" destId="{38A2E8CB-CFE4-465A-8900-6ABEE3E03BF6}" srcOrd="0" destOrd="0" presId="urn:microsoft.com/office/officeart/2005/8/layout/vList5"/>
    <dgm:cxn modelId="{438B3D15-FCC0-4057-8EA1-E7FB47C120CF}" type="presParOf" srcId="{7D707308-657D-46A6-B1E7-2390B04A0523}" destId="{70AE16FB-1CA3-4D95-8532-67B1C21F24F5}" srcOrd="1" destOrd="0" presId="urn:microsoft.com/office/officeart/2005/8/layout/vList5"/>
    <dgm:cxn modelId="{F0852A01-8C05-42EA-86EE-CF9B0DD3D740}" type="presParOf" srcId="{100DECC8-33A6-47B9-A123-D67DB4B86473}" destId="{98F72CFB-9164-4FBF-B730-495E089E1733}" srcOrd="3" destOrd="0" presId="urn:microsoft.com/office/officeart/2005/8/layout/vList5"/>
    <dgm:cxn modelId="{CB516E8D-4AC0-40A5-ADDB-C5AE972BADD8}" type="presParOf" srcId="{100DECC8-33A6-47B9-A123-D67DB4B86473}" destId="{FF82CE75-09B0-4C72-8387-80F013465E9B}" srcOrd="4" destOrd="0" presId="urn:microsoft.com/office/officeart/2005/8/layout/vList5"/>
    <dgm:cxn modelId="{AE28BA5C-BB94-4B5F-893F-348440D56AFB}" type="presParOf" srcId="{FF82CE75-09B0-4C72-8387-80F013465E9B}" destId="{225F09F4-9F2B-4BA9-BFC5-4949A0E5B0A4}" srcOrd="0" destOrd="0" presId="urn:microsoft.com/office/officeart/2005/8/layout/vList5"/>
    <dgm:cxn modelId="{C16E4796-3966-4E51-B5E7-195D17A7B2D4}" type="presParOf" srcId="{FF82CE75-09B0-4C72-8387-80F013465E9B}" destId="{A07AF936-934C-43B9-9E11-CB036ADFDB92}" srcOrd="1" destOrd="0" presId="urn:microsoft.com/office/officeart/2005/8/layout/vList5"/>
    <dgm:cxn modelId="{2603093F-9EC9-4E8D-990A-4738046BC52F}" type="presParOf" srcId="{100DECC8-33A6-47B9-A123-D67DB4B86473}" destId="{C10A8E77-D4F9-4E67-B63D-2DA0F88A2FFB}" srcOrd="5" destOrd="0" presId="urn:microsoft.com/office/officeart/2005/8/layout/vList5"/>
    <dgm:cxn modelId="{B3981ACD-3401-48E8-9D77-F2C981772D2F}" type="presParOf" srcId="{100DECC8-33A6-47B9-A123-D67DB4B86473}" destId="{757A99E6-F5DA-447D-8881-D0E4EF1958A5}" srcOrd="6" destOrd="0" presId="urn:microsoft.com/office/officeart/2005/8/layout/vList5"/>
    <dgm:cxn modelId="{A7273271-47A7-46BA-86DA-043C30897C5C}" type="presParOf" srcId="{757A99E6-F5DA-447D-8881-D0E4EF1958A5}" destId="{C254F32F-86CA-4E99-979B-AF9096E5D968}" srcOrd="0" destOrd="0" presId="urn:microsoft.com/office/officeart/2005/8/layout/vList5"/>
    <dgm:cxn modelId="{6088ED7D-5DDA-4094-9A01-1D8B89893C5F}" type="presParOf" srcId="{757A99E6-F5DA-447D-8881-D0E4EF1958A5}" destId="{A95744FE-A75C-42EE-A600-0978F5810D02}" srcOrd="1" destOrd="0" presId="urn:microsoft.com/office/officeart/2005/8/layout/vList5"/>
    <dgm:cxn modelId="{ABBC74CE-E276-45C0-852F-4D003325BDC0}" type="presParOf" srcId="{100DECC8-33A6-47B9-A123-D67DB4B86473}" destId="{4DDC786D-F441-4C8C-A28A-A22CA62BF555}" srcOrd="7" destOrd="0" presId="urn:microsoft.com/office/officeart/2005/8/layout/vList5"/>
    <dgm:cxn modelId="{35F5DFAC-6AB8-4A9C-8C58-1F4065431514}" type="presParOf" srcId="{100DECC8-33A6-47B9-A123-D67DB4B86473}" destId="{DCE10AF4-8E12-4D4D-9F9F-EE1788E7B621}" srcOrd="8" destOrd="0" presId="urn:microsoft.com/office/officeart/2005/8/layout/vList5"/>
    <dgm:cxn modelId="{050B530C-483C-40A0-A974-0FFA7859518D}" type="presParOf" srcId="{DCE10AF4-8E12-4D4D-9F9F-EE1788E7B621}" destId="{9F224E3E-D8F3-4E8C-94A2-5FFD1B0B6430}" srcOrd="0" destOrd="0" presId="urn:microsoft.com/office/officeart/2005/8/layout/vList5"/>
    <dgm:cxn modelId="{F2A0FA0A-DB43-420B-825B-BB89B44C5EF3}" type="presParOf" srcId="{DCE10AF4-8E12-4D4D-9F9F-EE1788E7B621}" destId="{E4276F12-D4D7-4759-9AAC-224505EC7F61}" srcOrd="1" destOrd="0" presId="urn:microsoft.com/office/officeart/2005/8/layout/vList5"/>
    <dgm:cxn modelId="{FB9460DB-B897-468E-9272-E0B7BCFF2D43}" type="presParOf" srcId="{100DECC8-33A6-47B9-A123-D67DB4B86473}" destId="{16F3583D-92B4-4318-8DEC-C573A9CADBEB}" srcOrd="9" destOrd="0" presId="urn:microsoft.com/office/officeart/2005/8/layout/vList5"/>
    <dgm:cxn modelId="{D3F220AF-A383-4839-ACCC-8BBE783530C7}" type="presParOf" srcId="{100DECC8-33A6-47B9-A123-D67DB4B86473}" destId="{1AD75263-520F-4208-B500-2E3BB7DCF9DF}" srcOrd="10" destOrd="0" presId="urn:microsoft.com/office/officeart/2005/8/layout/vList5"/>
    <dgm:cxn modelId="{C507D3C3-7128-407E-A4F6-0356459ABFD0}" type="presParOf" srcId="{1AD75263-520F-4208-B500-2E3BB7DCF9DF}" destId="{D322E446-1E18-40C5-B54D-DBDC6663ED62}" srcOrd="0" destOrd="0" presId="urn:microsoft.com/office/officeart/2005/8/layout/vList5"/>
    <dgm:cxn modelId="{EEA73248-782D-45F7-901C-86019B819925}" type="presParOf" srcId="{1AD75263-520F-4208-B500-2E3BB7DCF9DF}" destId="{0F736E9E-DC0F-41A1-89FA-11AAAE29D790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8189DDD-AA11-423E-B517-A50B07090706}" type="doc">
      <dgm:prSet loTypeId="urn:microsoft.com/office/officeart/2005/8/layout/target3" loCatId="relationship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8ADE643F-72B2-4CDF-B585-01EB97094AA0}">
      <dgm:prSet custT="1"/>
      <dgm:spPr>
        <a:solidFill>
          <a:schemeClr val="accent3">
            <a:lumMod val="50000"/>
            <a:alpha val="90000"/>
          </a:schemeClr>
        </a:solidFill>
      </dgm:spPr>
      <dgm:t>
        <a:bodyPr/>
        <a:lstStyle/>
        <a:p>
          <a:r>
            <a:rPr lang="en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mtu; jdJ nja;tPf rpwg;Gupikfis Jwe;Jtpl;lhu;</a:t>
          </a:r>
          <a:r>
            <a:rPr lang="en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en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gpypg;</a:t>
          </a:r>
          <a:r>
            <a:rPr lang="en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2:6)</a:t>
          </a:r>
        </a:p>
      </dgm:t>
    </dgm:pt>
    <dgm:pt modelId="{C880D8E4-A3AD-47E2-8B91-21504A1A0028}" type="parTrans" cxnId="{6603B3FA-C491-4BBC-BAEE-594C85F9F42A}">
      <dgm:prSet/>
      <dgm:spPr/>
      <dgm:t>
        <a:bodyPr/>
        <a:lstStyle/>
        <a:p>
          <a:endParaRPr lang="es-ES" sz="18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BFFCC0A-E590-451A-9496-B6FEF841E2DD}" type="sibTrans" cxnId="{6603B3FA-C491-4BBC-BAEE-594C85F9F42A}">
      <dgm:prSet/>
      <dgm:spPr/>
      <dgm:t>
        <a:bodyPr/>
        <a:lstStyle/>
        <a:p>
          <a:endParaRPr lang="es-ES" sz="18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E61D59A-35F5-42C4-9C27-4ED46D4135C9}">
      <dgm:prSet custT="1"/>
      <dgm:spPr>
        <a:solidFill>
          <a:schemeClr val="accent1">
            <a:lumMod val="50000"/>
            <a:alpha val="90000"/>
          </a:schemeClr>
        </a:solidFill>
      </dgm:spPr>
      <dgm:t>
        <a:bodyPr/>
        <a:lstStyle/>
        <a:p>
          <a:r>
            <a:rPr lang="en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mtu; ekf;F Nrit nra;a xU kdpjuhdhu;</a:t>
          </a:r>
          <a:r>
            <a:rPr lang="en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en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gpypg;</a:t>
          </a:r>
          <a:r>
            <a:rPr lang="en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2:7)</a:t>
          </a:r>
        </a:p>
      </dgm:t>
    </dgm:pt>
    <dgm:pt modelId="{62D08924-2DC7-44F8-93E7-A9F474C2F5B7}" type="parTrans" cxnId="{03C21CBD-961B-4C18-A4BC-B477B36B9EC1}">
      <dgm:prSet/>
      <dgm:spPr/>
      <dgm:t>
        <a:bodyPr/>
        <a:lstStyle/>
        <a:p>
          <a:endParaRPr lang="es-ES" sz="18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8133F66-4F92-4177-83E4-E12BD011EBF4}" type="sibTrans" cxnId="{03C21CBD-961B-4C18-A4BC-B477B36B9EC1}">
      <dgm:prSet/>
      <dgm:spPr/>
      <dgm:t>
        <a:bodyPr/>
        <a:lstStyle/>
        <a:p>
          <a:endParaRPr lang="es-ES" sz="18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5FD4988-CB9F-4940-B04F-36F636E50122}">
      <dgm:prSet custT="1"/>
      <dgm:spPr>
        <a:solidFill>
          <a:schemeClr val="accent4">
            <a:lumMod val="50000"/>
            <a:alpha val="90000"/>
          </a:schemeClr>
        </a:solidFill>
      </dgm:spPr>
      <dgm:t>
        <a:bodyPr/>
        <a:lstStyle/>
        <a:p>
          <a:r>
            <a:rPr lang="en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mtu; vy;yhtw;wpYk; jho;ikAld; fPo;gbe;jhu;&gt; mtUila kuzk; tiu $l</a:t>
          </a:r>
          <a:r>
            <a:rPr lang="en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en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gpypg;</a:t>
          </a:r>
          <a:r>
            <a:rPr lang="en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2:8)</a:t>
          </a:r>
        </a:p>
      </dgm:t>
    </dgm:pt>
    <dgm:pt modelId="{D7016E7F-4EED-48A9-91D8-87EE3D871C15}" type="parTrans" cxnId="{6A191350-B00B-4811-9702-E6968439EC14}">
      <dgm:prSet/>
      <dgm:spPr/>
      <dgm:t>
        <a:bodyPr/>
        <a:lstStyle/>
        <a:p>
          <a:endParaRPr lang="es-ES" sz="18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5A59C0B-9954-47A5-8BE9-8D52EC78D1AA}" type="sibTrans" cxnId="{6A191350-B00B-4811-9702-E6968439EC14}">
      <dgm:prSet/>
      <dgm:spPr/>
      <dgm:t>
        <a:bodyPr/>
        <a:lstStyle/>
        <a:p>
          <a:endParaRPr lang="es-ES" sz="18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4E2BF70-12D3-4D55-8792-64F2993FCD54}" type="pres">
      <dgm:prSet presAssocID="{08189DDD-AA11-423E-B517-A50B07090706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FCA06444-AC4B-4EC3-8BEC-323D0F7CE06F}" type="pres">
      <dgm:prSet presAssocID="{8ADE643F-72B2-4CDF-B585-01EB97094AA0}" presName="circle1" presStyleLbl="node1" presStyleIdx="0" presStyleCnt="3"/>
      <dgm:spPr/>
    </dgm:pt>
    <dgm:pt modelId="{F7073B43-4691-440A-B83D-35CBCF13ED5D}" type="pres">
      <dgm:prSet presAssocID="{8ADE643F-72B2-4CDF-B585-01EB97094AA0}" presName="space" presStyleCnt="0"/>
      <dgm:spPr/>
    </dgm:pt>
    <dgm:pt modelId="{80AE798F-9999-4FB6-8016-A160C3D801D0}" type="pres">
      <dgm:prSet presAssocID="{8ADE643F-72B2-4CDF-B585-01EB97094AA0}" presName="rect1" presStyleLbl="alignAcc1" presStyleIdx="0" presStyleCnt="3"/>
      <dgm:spPr/>
    </dgm:pt>
    <dgm:pt modelId="{5BDDE259-FEDF-4825-BFCD-2EF597866D3B}" type="pres">
      <dgm:prSet presAssocID="{8E61D59A-35F5-42C4-9C27-4ED46D4135C9}" presName="vertSpace2" presStyleLbl="node1" presStyleIdx="0" presStyleCnt="3"/>
      <dgm:spPr/>
    </dgm:pt>
    <dgm:pt modelId="{C2FDA4A1-9C8B-4AB2-8804-E6F5287D1812}" type="pres">
      <dgm:prSet presAssocID="{8E61D59A-35F5-42C4-9C27-4ED46D4135C9}" presName="circle2" presStyleLbl="node1" presStyleIdx="1" presStyleCnt="3"/>
      <dgm:spPr/>
    </dgm:pt>
    <dgm:pt modelId="{53AA9E43-F8BB-40F2-9B27-29D1FF9CFF9D}" type="pres">
      <dgm:prSet presAssocID="{8E61D59A-35F5-42C4-9C27-4ED46D4135C9}" presName="rect2" presStyleLbl="alignAcc1" presStyleIdx="1" presStyleCnt="3"/>
      <dgm:spPr/>
    </dgm:pt>
    <dgm:pt modelId="{D722263F-6599-4665-A156-A5357A37FCCD}" type="pres">
      <dgm:prSet presAssocID="{E5FD4988-CB9F-4940-B04F-36F636E50122}" presName="vertSpace3" presStyleLbl="node1" presStyleIdx="1" presStyleCnt="3"/>
      <dgm:spPr/>
    </dgm:pt>
    <dgm:pt modelId="{19352A9B-ABA8-4B1D-BA66-0C1BD53D8556}" type="pres">
      <dgm:prSet presAssocID="{E5FD4988-CB9F-4940-B04F-36F636E50122}" presName="circle3" presStyleLbl="node1" presStyleIdx="2" presStyleCnt="3"/>
      <dgm:spPr/>
    </dgm:pt>
    <dgm:pt modelId="{A3CEF08D-DC7F-4D2F-85B3-E34880BCE56A}" type="pres">
      <dgm:prSet presAssocID="{E5FD4988-CB9F-4940-B04F-36F636E50122}" presName="rect3" presStyleLbl="alignAcc1" presStyleIdx="2" presStyleCnt="3"/>
      <dgm:spPr/>
    </dgm:pt>
    <dgm:pt modelId="{C7282502-6B31-4B29-83D1-C0EC6740BC42}" type="pres">
      <dgm:prSet presAssocID="{8ADE643F-72B2-4CDF-B585-01EB97094AA0}" presName="rect1ParTxNoCh" presStyleLbl="alignAcc1" presStyleIdx="2" presStyleCnt="3">
        <dgm:presLayoutVars>
          <dgm:chMax val="1"/>
          <dgm:bulletEnabled val="1"/>
        </dgm:presLayoutVars>
      </dgm:prSet>
      <dgm:spPr/>
    </dgm:pt>
    <dgm:pt modelId="{2AF0BC78-45D0-4B2C-9D88-C685346B172F}" type="pres">
      <dgm:prSet presAssocID="{8E61D59A-35F5-42C4-9C27-4ED46D4135C9}" presName="rect2ParTxNoCh" presStyleLbl="alignAcc1" presStyleIdx="2" presStyleCnt="3">
        <dgm:presLayoutVars>
          <dgm:chMax val="1"/>
          <dgm:bulletEnabled val="1"/>
        </dgm:presLayoutVars>
      </dgm:prSet>
      <dgm:spPr/>
    </dgm:pt>
    <dgm:pt modelId="{31C9E348-A541-4AE3-91F5-EB6198CB9225}" type="pres">
      <dgm:prSet presAssocID="{E5FD4988-CB9F-4940-B04F-36F636E50122}" presName="rect3ParTxNoCh" presStyleLbl="alignAcc1" presStyleIdx="2" presStyleCnt="3">
        <dgm:presLayoutVars>
          <dgm:chMax val="1"/>
          <dgm:bulletEnabled val="1"/>
        </dgm:presLayoutVars>
      </dgm:prSet>
      <dgm:spPr/>
    </dgm:pt>
  </dgm:ptLst>
  <dgm:cxnLst>
    <dgm:cxn modelId="{99EC8F13-0264-4AC5-92C3-F559FDB2D53A}" type="presOf" srcId="{8ADE643F-72B2-4CDF-B585-01EB97094AA0}" destId="{80AE798F-9999-4FB6-8016-A160C3D801D0}" srcOrd="0" destOrd="0" presId="urn:microsoft.com/office/officeart/2005/8/layout/target3"/>
    <dgm:cxn modelId="{3501F73B-2EFD-4FBD-B20B-6D26D1917380}" type="presOf" srcId="{E5FD4988-CB9F-4940-B04F-36F636E50122}" destId="{A3CEF08D-DC7F-4D2F-85B3-E34880BCE56A}" srcOrd="0" destOrd="0" presId="urn:microsoft.com/office/officeart/2005/8/layout/target3"/>
    <dgm:cxn modelId="{E7EE9346-147D-4DE9-A4D4-6205298ED758}" type="presOf" srcId="{8ADE643F-72B2-4CDF-B585-01EB97094AA0}" destId="{C7282502-6B31-4B29-83D1-C0EC6740BC42}" srcOrd="1" destOrd="0" presId="urn:microsoft.com/office/officeart/2005/8/layout/target3"/>
    <dgm:cxn modelId="{6A191350-B00B-4811-9702-E6968439EC14}" srcId="{08189DDD-AA11-423E-B517-A50B07090706}" destId="{E5FD4988-CB9F-4940-B04F-36F636E50122}" srcOrd="2" destOrd="0" parTransId="{D7016E7F-4EED-48A9-91D8-87EE3D871C15}" sibTransId="{95A59C0B-9954-47A5-8BE9-8D52EC78D1AA}"/>
    <dgm:cxn modelId="{4C853697-5DD6-46E6-90FA-799B9C1B5E1F}" type="presOf" srcId="{8E61D59A-35F5-42C4-9C27-4ED46D4135C9}" destId="{2AF0BC78-45D0-4B2C-9D88-C685346B172F}" srcOrd="1" destOrd="0" presId="urn:microsoft.com/office/officeart/2005/8/layout/target3"/>
    <dgm:cxn modelId="{346D04BC-006E-4AD3-AF24-96445FF2E2DC}" type="presOf" srcId="{08189DDD-AA11-423E-B517-A50B07090706}" destId="{04E2BF70-12D3-4D55-8792-64F2993FCD54}" srcOrd="0" destOrd="0" presId="urn:microsoft.com/office/officeart/2005/8/layout/target3"/>
    <dgm:cxn modelId="{03C21CBD-961B-4C18-A4BC-B477B36B9EC1}" srcId="{08189DDD-AA11-423E-B517-A50B07090706}" destId="{8E61D59A-35F5-42C4-9C27-4ED46D4135C9}" srcOrd="1" destOrd="0" parTransId="{62D08924-2DC7-44F8-93E7-A9F474C2F5B7}" sibTransId="{E8133F66-4F92-4177-83E4-E12BD011EBF4}"/>
    <dgm:cxn modelId="{25E2DAD9-4DED-4F6C-8BDB-9CA32C704B83}" type="presOf" srcId="{E5FD4988-CB9F-4940-B04F-36F636E50122}" destId="{31C9E348-A541-4AE3-91F5-EB6198CB9225}" srcOrd="1" destOrd="0" presId="urn:microsoft.com/office/officeart/2005/8/layout/target3"/>
    <dgm:cxn modelId="{EE850BF5-2DA9-43BB-A396-5B856DAA3721}" type="presOf" srcId="{8E61D59A-35F5-42C4-9C27-4ED46D4135C9}" destId="{53AA9E43-F8BB-40F2-9B27-29D1FF9CFF9D}" srcOrd="0" destOrd="0" presId="urn:microsoft.com/office/officeart/2005/8/layout/target3"/>
    <dgm:cxn modelId="{6603B3FA-C491-4BBC-BAEE-594C85F9F42A}" srcId="{08189DDD-AA11-423E-B517-A50B07090706}" destId="{8ADE643F-72B2-4CDF-B585-01EB97094AA0}" srcOrd="0" destOrd="0" parTransId="{C880D8E4-A3AD-47E2-8B91-21504A1A0028}" sibTransId="{3BFFCC0A-E590-451A-9496-B6FEF841E2DD}"/>
    <dgm:cxn modelId="{6D0FA9F2-CEC1-46EE-B8B8-724EB8149AF7}" type="presParOf" srcId="{04E2BF70-12D3-4D55-8792-64F2993FCD54}" destId="{FCA06444-AC4B-4EC3-8BEC-323D0F7CE06F}" srcOrd="0" destOrd="0" presId="urn:microsoft.com/office/officeart/2005/8/layout/target3"/>
    <dgm:cxn modelId="{AE5EA16A-FC4F-41EC-B8F1-C855FCE1D0FF}" type="presParOf" srcId="{04E2BF70-12D3-4D55-8792-64F2993FCD54}" destId="{F7073B43-4691-440A-B83D-35CBCF13ED5D}" srcOrd="1" destOrd="0" presId="urn:microsoft.com/office/officeart/2005/8/layout/target3"/>
    <dgm:cxn modelId="{CF46D42F-82B1-4A03-A88D-42E1ED4F256E}" type="presParOf" srcId="{04E2BF70-12D3-4D55-8792-64F2993FCD54}" destId="{80AE798F-9999-4FB6-8016-A160C3D801D0}" srcOrd="2" destOrd="0" presId="urn:microsoft.com/office/officeart/2005/8/layout/target3"/>
    <dgm:cxn modelId="{C1EC1CD4-116E-4DE9-82A5-4F478721318F}" type="presParOf" srcId="{04E2BF70-12D3-4D55-8792-64F2993FCD54}" destId="{5BDDE259-FEDF-4825-BFCD-2EF597866D3B}" srcOrd="3" destOrd="0" presId="urn:microsoft.com/office/officeart/2005/8/layout/target3"/>
    <dgm:cxn modelId="{CD4FE213-9303-4ABB-B25D-3D3397213119}" type="presParOf" srcId="{04E2BF70-12D3-4D55-8792-64F2993FCD54}" destId="{C2FDA4A1-9C8B-4AB2-8804-E6F5287D1812}" srcOrd="4" destOrd="0" presId="urn:microsoft.com/office/officeart/2005/8/layout/target3"/>
    <dgm:cxn modelId="{B98A62AB-2F88-4879-B4A6-7D047562FA29}" type="presParOf" srcId="{04E2BF70-12D3-4D55-8792-64F2993FCD54}" destId="{53AA9E43-F8BB-40F2-9B27-29D1FF9CFF9D}" srcOrd="5" destOrd="0" presId="urn:microsoft.com/office/officeart/2005/8/layout/target3"/>
    <dgm:cxn modelId="{63795A61-E3A8-4CC7-9E70-CBE395A0BAE0}" type="presParOf" srcId="{04E2BF70-12D3-4D55-8792-64F2993FCD54}" destId="{D722263F-6599-4665-A156-A5357A37FCCD}" srcOrd="6" destOrd="0" presId="urn:microsoft.com/office/officeart/2005/8/layout/target3"/>
    <dgm:cxn modelId="{B9921562-2BE2-4EE5-922C-F2A774230452}" type="presParOf" srcId="{04E2BF70-12D3-4D55-8792-64F2993FCD54}" destId="{19352A9B-ABA8-4B1D-BA66-0C1BD53D8556}" srcOrd="7" destOrd="0" presId="urn:microsoft.com/office/officeart/2005/8/layout/target3"/>
    <dgm:cxn modelId="{5478337C-4625-4696-99C7-BDFED6DDEC9B}" type="presParOf" srcId="{04E2BF70-12D3-4D55-8792-64F2993FCD54}" destId="{A3CEF08D-DC7F-4D2F-85B3-E34880BCE56A}" srcOrd="8" destOrd="0" presId="urn:microsoft.com/office/officeart/2005/8/layout/target3"/>
    <dgm:cxn modelId="{8694638B-9A89-440E-83CD-27AF110B19E0}" type="presParOf" srcId="{04E2BF70-12D3-4D55-8792-64F2993FCD54}" destId="{C7282502-6B31-4B29-83D1-C0EC6740BC42}" srcOrd="9" destOrd="0" presId="urn:microsoft.com/office/officeart/2005/8/layout/target3"/>
    <dgm:cxn modelId="{15EF45F5-9AE1-4DB5-AF15-542FA8B8689F}" type="presParOf" srcId="{04E2BF70-12D3-4D55-8792-64F2993FCD54}" destId="{2AF0BC78-45D0-4B2C-9D88-C685346B172F}" srcOrd="10" destOrd="0" presId="urn:microsoft.com/office/officeart/2005/8/layout/target3"/>
    <dgm:cxn modelId="{D0DA5DAA-19CF-4FB5-9F17-5B8D92FE1D26}" type="presParOf" srcId="{04E2BF70-12D3-4D55-8792-64F2993FCD54}" destId="{31C9E348-A541-4AE3-91F5-EB6198CB9225}" srcOrd="11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BFC727-A5C7-457B-B84C-ED1B5ACCB513}">
      <dsp:nvSpPr>
        <dsp:cNvPr id="0" name=""/>
        <dsp:cNvSpPr/>
      </dsp:nvSpPr>
      <dsp:spPr>
        <a:xfrm rot="5400000">
          <a:off x="7553530" y="-3908581"/>
          <a:ext cx="415574" cy="8290469"/>
        </a:xfrm>
        <a:prstGeom prst="round2SameRect">
          <a:avLst/>
        </a:prstGeom>
        <a:solidFill>
          <a:schemeClr val="accent2">
            <a:tint val="40000"/>
            <a:hueOff val="0"/>
            <a:satOff val="0"/>
            <a:lum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4000" tIns="123825" rIns="14400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" sz="1800" b="1" kern="1200" dirty="0">
              <a:latin typeface="Tamil Bible" pitchFamily="2" charset="0"/>
            </a:rPr>
            <a:t>fpwp];Jtpd; khjpup tho;f;ifia gbj;J gpd;gw;Wk;gb mtu; mtu;fis Cf;Ftpf;fpwhu;</a:t>
          </a:r>
          <a:endParaRPr lang="es-ES" sz="1800" kern="1200" dirty="0">
            <a:latin typeface="Tamil Bible" pitchFamily="2" charset="0"/>
          </a:endParaRPr>
        </a:p>
      </dsp:txBody>
      <dsp:txXfrm rot="-5400000">
        <a:off x="3616083" y="49153"/>
        <a:ext cx="8270182" cy="375000"/>
      </dsp:txXfrm>
    </dsp:sp>
    <dsp:sp modelId="{F345F0DC-739B-4912-85FD-798D40B447B8}">
      <dsp:nvSpPr>
        <dsp:cNvPr id="0" name=""/>
        <dsp:cNvSpPr/>
      </dsp:nvSpPr>
      <dsp:spPr>
        <a:xfrm>
          <a:off x="0" y="810"/>
          <a:ext cx="3623912" cy="471686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38100" rIns="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f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pwp];JTf;Fs; MWjy;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mil Bible" pitchFamily="2" charset="0"/>
          </a:endParaRPr>
        </a:p>
      </dsp:txBody>
      <dsp:txXfrm>
        <a:off x="23026" y="23836"/>
        <a:ext cx="3577860" cy="425634"/>
      </dsp:txXfrm>
    </dsp:sp>
    <dsp:sp modelId="{70AE16FB-1CA3-4D95-8532-67B1C21F24F5}">
      <dsp:nvSpPr>
        <dsp:cNvPr id="0" name=""/>
        <dsp:cNvSpPr/>
      </dsp:nvSpPr>
      <dsp:spPr>
        <a:xfrm rot="5400000">
          <a:off x="7543886" y="-3413310"/>
          <a:ext cx="415574" cy="8290469"/>
        </a:xfrm>
        <a:prstGeom prst="round2SameRect">
          <a:avLst/>
        </a:prstGeom>
        <a:solidFill>
          <a:schemeClr val="accent3">
            <a:tint val="40000"/>
            <a:hueOff val="0"/>
            <a:satOff val="0"/>
            <a:lum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4000" tIns="123825" rIns="14400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" sz="1800" b="1" kern="1200" dirty="0">
              <a:latin typeface="Tamil Bible" pitchFamily="2" charset="0"/>
            </a:rPr>
            <a:t>fpwp];Jtpd; kPjhd mtu;fspd; kdjpy; xU J}z;Ljy; rf;jpia nrYj;JfpwJ</a:t>
          </a:r>
          <a:endParaRPr lang="es-ES" sz="1800" kern="1200" dirty="0">
            <a:latin typeface="Tamil Bible" pitchFamily="2" charset="0"/>
          </a:endParaRPr>
        </a:p>
      </dsp:txBody>
      <dsp:txXfrm rot="-5400000">
        <a:off x="3606439" y="544424"/>
        <a:ext cx="8270182" cy="375000"/>
      </dsp:txXfrm>
    </dsp:sp>
    <dsp:sp modelId="{38A2E8CB-CFE4-465A-8900-6ABEE3E03BF6}">
      <dsp:nvSpPr>
        <dsp:cNvPr id="0" name=""/>
        <dsp:cNvSpPr/>
      </dsp:nvSpPr>
      <dsp:spPr>
        <a:xfrm>
          <a:off x="0" y="496081"/>
          <a:ext cx="3623912" cy="471686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38100" rIns="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md;gpd; M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W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jy;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mil Bible" pitchFamily="2" charset="0"/>
          </a:endParaRPr>
        </a:p>
      </dsp:txBody>
      <dsp:txXfrm>
        <a:off x="23026" y="519107"/>
        <a:ext cx="3577860" cy="425634"/>
      </dsp:txXfrm>
    </dsp:sp>
    <dsp:sp modelId="{A07AF936-934C-43B9-9E11-CB036ADFDB92}">
      <dsp:nvSpPr>
        <dsp:cNvPr id="0" name=""/>
        <dsp:cNvSpPr/>
      </dsp:nvSpPr>
      <dsp:spPr>
        <a:xfrm rot="5400000">
          <a:off x="7543886" y="-2918039"/>
          <a:ext cx="415574" cy="8290469"/>
        </a:xfrm>
        <a:prstGeom prst="round2SameRect">
          <a:avLst/>
        </a:prstGeom>
        <a:solidFill>
          <a:schemeClr val="accent4">
            <a:tint val="40000"/>
            <a:hueOff val="0"/>
            <a:satOff val="0"/>
            <a:lum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4000" tIns="123825" rIns="14400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" sz="1800" b="1" kern="1200" dirty="0">
              <a:latin typeface="Tamil Bible" pitchFamily="2" charset="0"/>
            </a:rPr>
            <a:t>mtu;fs; Mtpahdtupd; fl;Lg;ghl;bw;F fPo;gba Ntz;Lk;</a:t>
          </a:r>
          <a:endParaRPr lang="es-ES" sz="1800" kern="1200" dirty="0">
            <a:latin typeface="Tamil Bible" pitchFamily="2" charset="0"/>
          </a:endParaRPr>
        </a:p>
      </dsp:txBody>
      <dsp:txXfrm rot="-5400000">
        <a:off x="3606439" y="1039695"/>
        <a:ext cx="8270182" cy="375000"/>
      </dsp:txXfrm>
    </dsp:sp>
    <dsp:sp modelId="{225F09F4-9F2B-4BA9-BFC5-4949A0E5B0A4}">
      <dsp:nvSpPr>
        <dsp:cNvPr id="0" name=""/>
        <dsp:cNvSpPr/>
      </dsp:nvSpPr>
      <dsp:spPr>
        <a:xfrm>
          <a:off x="0" y="991352"/>
          <a:ext cx="3623912" cy="471686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38100" rIns="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Mtpapd; xw;Wik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mil Bible" pitchFamily="2" charset="0"/>
          </a:endParaRPr>
        </a:p>
      </dsp:txBody>
      <dsp:txXfrm>
        <a:off x="23026" y="1014378"/>
        <a:ext cx="3577860" cy="425634"/>
      </dsp:txXfrm>
    </dsp:sp>
    <dsp:sp modelId="{A95744FE-A75C-42EE-A600-0978F5810D02}">
      <dsp:nvSpPr>
        <dsp:cNvPr id="0" name=""/>
        <dsp:cNvSpPr/>
      </dsp:nvSpPr>
      <dsp:spPr>
        <a:xfrm rot="5400000">
          <a:off x="7543886" y="-2422768"/>
          <a:ext cx="415574" cy="8290469"/>
        </a:xfrm>
        <a:prstGeom prst="round2SameRect">
          <a:avLst/>
        </a:prstGeom>
        <a:solidFill>
          <a:schemeClr val="accent5">
            <a:tint val="40000"/>
            <a:hueOff val="0"/>
            <a:satOff val="0"/>
            <a:lum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4000" tIns="123825" rIns="14400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" sz="1800" b="1" kern="1200" dirty="0">
              <a:latin typeface="Tamil Bible" pitchFamily="2" charset="0"/>
            </a:rPr>
            <a:t>mtu;fs; kdpj Nerj;jpd; nkd;ikahd kw;Wk; md;ghd czu;Tfis gpujpgypf;f Ntz;Lk;</a:t>
          </a:r>
          <a:endParaRPr lang="es-ES" sz="1800" kern="1200" dirty="0">
            <a:latin typeface="Tamil Bible" pitchFamily="2" charset="0"/>
          </a:endParaRPr>
        </a:p>
      </dsp:txBody>
      <dsp:txXfrm rot="-5400000">
        <a:off x="3606439" y="1534966"/>
        <a:ext cx="8270182" cy="375000"/>
      </dsp:txXfrm>
    </dsp:sp>
    <dsp:sp modelId="{C254F32F-86CA-4E99-979B-AF9096E5D968}">
      <dsp:nvSpPr>
        <dsp:cNvPr id="0" name=""/>
        <dsp:cNvSpPr/>
      </dsp:nvSpPr>
      <dsp:spPr>
        <a:xfrm>
          <a:off x="0" y="1486623"/>
          <a:ext cx="3623912" cy="471686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38100" rIns="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neQ;rhu;e;j Nerk;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mil Bible" pitchFamily="2" charset="0"/>
          </a:endParaRPr>
        </a:p>
      </dsp:txBody>
      <dsp:txXfrm>
        <a:off x="23026" y="1509649"/>
        <a:ext cx="3577860" cy="425634"/>
      </dsp:txXfrm>
    </dsp:sp>
    <dsp:sp modelId="{E4276F12-D4D7-4759-9AAC-224505EC7F61}">
      <dsp:nvSpPr>
        <dsp:cNvPr id="0" name=""/>
        <dsp:cNvSpPr/>
      </dsp:nvSpPr>
      <dsp:spPr>
        <a:xfrm rot="5400000">
          <a:off x="7543886" y="-1927497"/>
          <a:ext cx="415574" cy="8290469"/>
        </a:xfrm>
        <a:prstGeom prst="round2SameRect">
          <a:avLst/>
        </a:prstGeom>
        <a:solidFill>
          <a:schemeClr val="accent6">
            <a:tint val="40000"/>
            <a:hueOff val="0"/>
            <a:satOff val="0"/>
            <a:lumOff val="0"/>
          </a:schemeClr>
        </a:solidFill>
        <a:ln w="12700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4000" tIns="123825" rIns="14400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" sz="1800" b="1" kern="1200" dirty="0">
              <a:latin typeface="Tamil Bible" pitchFamily="2" charset="0"/>
            </a:rPr>
            <a:t>jdpg;gl;l ,uf;f nray;fs; %yk; cz;ikahd ghrj;jpd; ,Ug;ig mtu;fs; ep&amp;gpf;fl;Lk;</a:t>
          </a:r>
          <a:r>
            <a:rPr lang="en" sz="1800" b="1" kern="1200" dirty="0"/>
            <a:t>.</a:t>
          </a:r>
          <a:endParaRPr lang="es-ES" sz="1800" kern="1200" dirty="0"/>
        </a:p>
      </dsp:txBody>
      <dsp:txXfrm rot="-5400000">
        <a:off x="3606439" y="2030237"/>
        <a:ext cx="8270182" cy="375000"/>
      </dsp:txXfrm>
    </dsp:sp>
    <dsp:sp modelId="{9F224E3E-D8F3-4E8C-94A2-5FFD1B0B6430}">
      <dsp:nvSpPr>
        <dsp:cNvPr id="0" name=""/>
        <dsp:cNvSpPr/>
      </dsp:nvSpPr>
      <dsp:spPr>
        <a:xfrm>
          <a:off x="0" y="1981894"/>
          <a:ext cx="3623912" cy="471686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38100" rIns="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fpUig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mil Bible" pitchFamily="2" charset="0"/>
          </a:endParaRPr>
        </a:p>
      </dsp:txBody>
      <dsp:txXfrm>
        <a:off x="23026" y="2004920"/>
        <a:ext cx="3577860" cy="425634"/>
      </dsp:txXfrm>
    </dsp:sp>
    <dsp:sp modelId="{0F736E9E-DC0F-41A1-89FA-11AAAE29D790}">
      <dsp:nvSpPr>
        <dsp:cNvPr id="0" name=""/>
        <dsp:cNvSpPr/>
      </dsp:nvSpPr>
      <dsp:spPr>
        <a:xfrm rot="5400000">
          <a:off x="7543886" y="-1432226"/>
          <a:ext cx="415574" cy="8290469"/>
        </a:xfrm>
        <a:prstGeom prst="round2SameRect">
          <a:avLst/>
        </a:prstGeom>
        <a:solidFill>
          <a:srgbClr val="9DFDE6"/>
        </a:solidFill>
        <a:ln w="12700" cap="flat" cmpd="sng" algn="ctr">
          <a:solidFill>
            <a:srgbClr val="9DFDE6">
              <a:alpha val="90000"/>
            </a:srgb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4000" tIns="123825" rIns="14400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" sz="1800" b="1" kern="1200" dirty="0">
              <a:latin typeface="Tamil Bible" pitchFamily="2" charset="0"/>
            </a:rPr>
            <a:t>gu];gu md;G xj;j vz;zq;fis cUthf;fp xd;Wgl;l nraYf;F toptFf;fpwJ</a:t>
          </a:r>
          <a:endParaRPr lang="es-ES" sz="1800" kern="1200" dirty="0">
            <a:latin typeface="Tamil Bible" pitchFamily="2" charset="0"/>
          </a:endParaRPr>
        </a:p>
      </dsp:txBody>
      <dsp:txXfrm rot="-5400000">
        <a:off x="3606439" y="2525508"/>
        <a:ext cx="8270182" cy="375000"/>
      </dsp:txXfrm>
    </dsp:sp>
    <dsp:sp modelId="{D322E446-1E18-40C5-B54D-DBDC6663ED62}">
      <dsp:nvSpPr>
        <dsp:cNvPr id="0" name=""/>
        <dsp:cNvSpPr/>
      </dsp:nvSpPr>
      <dsp:spPr>
        <a:xfrm>
          <a:off x="0" y="2477165"/>
          <a:ext cx="3623912" cy="471686"/>
        </a:xfrm>
        <a:prstGeom prst="roundRect">
          <a:avLst/>
        </a:prstGeom>
        <a:gradFill rotWithShape="0">
          <a:gsLst>
            <a:gs pos="0">
              <a:srgbClr val="00A8A4"/>
            </a:gs>
            <a:gs pos="50000">
              <a:schemeClr val="tx2"/>
            </a:gs>
            <a:gs pos="100000">
              <a:schemeClr val="tx2">
                <a:lumMod val="75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0" tIns="38100" rIns="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md;G kw;Wk; czu;Tfspd; xw;Wik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mil Bible" pitchFamily="2" charset="0"/>
          </a:endParaRPr>
        </a:p>
      </dsp:txBody>
      <dsp:txXfrm>
        <a:off x="23026" y="2500191"/>
        <a:ext cx="3577860" cy="42563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A06444-AC4B-4EC3-8BEC-323D0F7CE06F}">
      <dsp:nvSpPr>
        <dsp:cNvPr id="0" name=""/>
        <dsp:cNvSpPr/>
      </dsp:nvSpPr>
      <dsp:spPr>
        <a:xfrm>
          <a:off x="0" y="0"/>
          <a:ext cx="1395652" cy="1395652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0AE798F-9999-4FB6-8016-A160C3D801D0}">
      <dsp:nvSpPr>
        <dsp:cNvPr id="0" name=""/>
        <dsp:cNvSpPr/>
      </dsp:nvSpPr>
      <dsp:spPr>
        <a:xfrm>
          <a:off x="697826" y="0"/>
          <a:ext cx="6588803" cy="1395652"/>
        </a:xfrm>
        <a:prstGeom prst="rect">
          <a:avLst/>
        </a:prstGeom>
        <a:solidFill>
          <a:schemeClr val="accent3">
            <a:lumMod val="50000"/>
            <a:alpha val="9000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mtu; jdJ nja;tPf rpwg;Gupikfis Jwe;Jtpl;lhu;</a:t>
          </a:r>
          <a:r>
            <a:rPr lang="en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en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gpypg;</a:t>
          </a:r>
          <a:r>
            <a:rPr lang="en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2:6)</a:t>
          </a:r>
        </a:p>
      </dsp:txBody>
      <dsp:txXfrm>
        <a:off x="697826" y="0"/>
        <a:ext cx="6588803" cy="418696"/>
      </dsp:txXfrm>
    </dsp:sp>
    <dsp:sp modelId="{C2FDA4A1-9C8B-4AB2-8804-E6F5287D1812}">
      <dsp:nvSpPr>
        <dsp:cNvPr id="0" name=""/>
        <dsp:cNvSpPr/>
      </dsp:nvSpPr>
      <dsp:spPr>
        <a:xfrm>
          <a:off x="244239" y="418696"/>
          <a:ext cx="907172" cy="907172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3">
                <a:hueOff val="-5999998"/>
                <a:satOff val="0"/>
                <a:lumOff val="-1500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-5999998"/>
                <a:satOff val="0"/>
                <a:lumOff val="-1500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-5999998"/>
                <a:satOff val="0"/>
                <a:lumOff val="-1500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3AA9E43-F8BB-40F2-9B27-29D1FF9CFF9D}">
      <dsp:nvSpPr>
        <dsp:cNvPr id="0" name=""/>
        <dsp:cNvSpPr/>
      </dsp:nvSpPr>
      <dsp:spPr>
        <a:xfrm>
          <a:off x="697826" y="418696"/>
          <a:ext cx="6588803" cy="907172"/>
        </a:xfrm>
        <a:prstGeom prst="rect">
          <a:avLst/>
        </a:prstGeom>
        <a:solidFill>
          <a:schemeClr val="accent1">
            <a:lumMod val="50000"/>
            <a:alpha val="90000"/>
          </a:schemeClr>
        </a:solidFill>
        <a:ln w="12700" cap="flat" cmpd="sng" algn="ctr">
          <a:solidFill>
            <a:schemeClr val="accent3">
              <a:hueOff val="-5999998"/>
              <a:satOff val="0"/>
              <a:lumOff val="-1500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mtu; ekf;F Nrit nra;a xU kdpjuhdhu;</a:t>
          </a:r>
          <a:r>
            <a:rPr lang="en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en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gpypg;</a:t>
          </a:r>
          <a:r>
            <a:rPr lang="en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2:7)</a:t>
          </a:r>
        </a:p>
      </dsp:txBody>
      <dsp:txXfrm>
        <a:off x="697826" y="418696"/>
        <a:ext cx="6588803" cy="418695"/>
      </dsp:txXfrm>
    </dsp:sp>
    <dsp:sp modelId="{19352A9B-ABA8-4B1D-BA66-0C1BD53D8556}">
      <dsp:nvSpPr>
        <dsp:cNvPr id="0" name=""/>
        <dsp:cNvSpPr/>
      </dsp:nvSpPr>
      <dsp:spPr>
        <a:xfrm>
          <a:off x="488478" y="837391"/>
          <a:ext cx="418695" cy="418695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3">
                <a:hueOff val="-11999996"/>
                <a:satOff val="0"/>
                <a:lumOff val="-3000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-11999996"/>
                <a:satOff val="0"/>
                <a:lumOff val="-3000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-11999996"/>
                <a:satOff val="0"/>
                <a:lumOff val="-3000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3CEF08D-DC7F-4D2F-85B3-E34880BCE56A}">
      <dsp:nvSpPr>
        <dsp:cNvPr id="0" name=""/>
        <dsp:cNvSpPr/>
      </dsp:nvSpPr>
      <dsp:spPr>
        <a:xfrm>
          <a:off x="697826" y="837391"/>
          <a:ext cx="6588803" cy="418695"/>
        </a:xfrm>
        <a:prstGeom prst="rect">
          <a:avLst/>
        </a:prstGeom>
        <a:solidFill>
          <a:schemeClr val="accent4">
            <a:lumMod val="50000"/>
            <a:alpha val="90000"/>
          </a:schemeClr>
        </a:solidFill>
        <a:ln w="12700" cap="flat" cmpd="sng" algn="ctr">
          <a:solidFill>
            <a:schemeClr val="accent3">
              <a:hueOff val="-11999996"/>
              <a:satOff val="0"/>
              <a:lumOff val="-3000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mtu; vy;yhtw;wpYk; jho;ikAld; fPo;gbe;jhu;&gt; mtUila kuzk; tiu $l</a:t>
          </a:r>
          <a:r>
            <a:rPr lang="en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en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gpypg;</a:t>
          </a:r>
          <a:r>
            <a:rPr lang="en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2:8)</a:t>
          </a:r>
        </a:p>
      </dsp:txBody>
      <dsp:txXfrm>
        <a:off x="697826" y="837391"/>
        <a:ext cx="6588803" cy="4186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6F4F38-242B-7560-E50F-32A493D209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7883350-400D-FB3D-F87D-1E8F5E3A11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E203638-2C91-2B25-F6DC-AFBAC56D49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86B78-E54E-427E-B66B-C473E2A08BE5}" type="datetimeFigureOut">
              <a:rPr lang="es-ES" smtClean="0"/>
              <a:t>23/01/2026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BF65A61-83AD-00DB-3C7F-60135A8DB9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62EDF8F-A5F1-DB23-BB71-F93FAE559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8556D-1B8A-4B14-B2CD-661435D9776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33414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B8E99C-2064-8188-E582-7AFF836F7E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5E280A0-564D-128C-0914-EA2FF3DE6C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E3C0DA7-0372-E7C0-F02A-B506E965D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86B78-E54E-427E-B66B-C473E2A08BE5}" type="datetimeFigureOut">
              <a:rPr lang="es-ES" smtClean="0"/>
              <a:t>23/01/2026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73392CC-B3FE-7AA3-189C-21970054C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C58C36E-47D3-B3B3-AAF7-BC6F04F3D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8556D-1B8A-4B14-B2CD-661435D9776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39037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0FCA960-E243-B595-32E1-D493236575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8D81752-310F-0E5D-DA11-DCE0751E3A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6BFBE61-078A-FFA7-3184-14C4E3C361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86B78-E54E-427E-B66B-C473E2A08BE5}" type="datetimeFigureOut">
              <a:rPr lang="es-ES" smtClean="0"/>
              <a:t>23/01/2026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48D08A5-05EF-41F8-5B09-8F06CDF7CB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C6B19A-C9CB-6049-D304-CFE0E6124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8556D-1B8A-4B14-B2CD-661435D9776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59691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6ACD53-015A-1B50-5619-1692E09713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194D81D-9BCE-BA18-A48F-DE4B1552A7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CE0CBD-0920-4381-A70F-6808DB8C7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23/01/2026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45BAE7-2D58-6EAC-494D-FA1663477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65C693-D397-8F01-E7DD-0EB2A3BBA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2951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0A532A-E4DA-6159-3570-C266082D6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709E60-A379-2E5F-E987-295173E18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5CF6E2-C3B0-A159-4DDC-E951511D0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23/01/2026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9F430B-693A-7FFF-3A49-482CEE4FC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5EBB4B-9EC6-E14B-C96E-6BCC9A4CF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02868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18DB00-0B81-2173-2715-117BD9970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025F0A-A287-AD90-5AED-69CB8A4D4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994869-D5A6-1E76-4F97-03AE078B5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23/01/2026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C74855-86CD-013E-5DA0-3F3C03F5F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37799E-69FD-45A5-3C99-9B994CF81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33550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BF5C7E-F16B-AD10-2C40-6FF8445B7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93D549-6727-1F01-FA69-9652A11CC5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C25C804-D858-A05C-639B-3F75AB120B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6A0D192-DE8D-5E90-CFE1-B31969129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23/01/2026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B3943E4-FE97-DA4C-EF0F-560BE5ABA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51E95C7-2EFD-2B8E-ADB3-7CA2A3E12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87930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B2E16D-05D6-743F-D22F-73907E729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F192FE9-1356-0580-E4D2-402CC21C2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890E71B-A63F-B96C-C918-D74A104F9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076C492-BB7A-DC45-B1DD-FABB183035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8DBB07C-72D4-023D-F525-B269406B83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26ABA5C-A219-4019-7B41-6336CD13A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23/01/2026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CF65710-F1E8-26EA-7106-E580EB4C3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9E6B9AA-21FA-72F1-4FA0-2C61B6BCB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82868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66274F-174A-D3C1-88CD-48175A6D4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42175ED-FFFC-EAD5-B176-B2732A010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23/01/2026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DBF41FE-87D2-6AB3-1323-3A324A822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95253C5-6CD5-994B-F84D-9A9CF624E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31839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98B9883-A442-E281-B077-F15129C84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23/01/2026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922A0E7-F30E-476A-307B-0A3CC76EA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038A671-C115-CCF9-13FE-C3D2627AC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00444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CA609B-3B70-41AD-EA54-01F63977F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3D1BA2-207D-3382-968B-B2D06C592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B455BD7-E68C-900D-34C7-A20E34A561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50AEB5F-3ABC-FB7B-7E62-62927CCAB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23/01/2026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F13EFA3-06F7-1B21-7FD0-1CB9376B4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8F6CEC9-D47B-DA67-0ACA-96CBC10B4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92179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439115-A460-E566-2A8C-672999D1CA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2531F6F-20D8-1560-EE9E-48721F201B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9E20902-2AF9-9B0A-EEF9-E3F75FA5F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86B78-E54E-427E-B66B-C473E2A08BE5}" type="datetimeFigureOut">
              <a:rPr lang="es-ES" smtClean="0"/>
              <a:t>23/01/2026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808F64D-D1E2-2B5A-B2C6-F61B4A56A8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7160158-40F3-8E4C-B761-E6C87D3B47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8556D-1B8A-4B14-B2CD-661435D9776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22045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5C02CA-48CC-0A67-2119-4B28A9AA2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180754F-D385-7B3D-2A1C-81151224F9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3633B77-4BAB-F7EC-DA65-427328C78C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21ECEE-D50F-4F06-1D51-4E8B450F8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23/01/2026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0D9EA87-DD77-CE02-4973-53CA4DCA3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00E1D12-BC63-2DFB-2210-B7C1F2349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2694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1ADA4F-BCF4-94A7-A59A-A97950794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6FF65D5-C420-C901-4B68-31C018AD8D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75CC69-D6EC-2B6F-30A3-2D995B7E0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23/01/2026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D3CA59-A2E9-D243-8379-C3276A8F5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3BD7D6-3839-240F-E880-D567062ED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15861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2D2DBCC-35F2-F6AC-B749-524BFC2610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38D330E-4382-1AB7-BCC4-6FF4AB49B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95679D-B37D-516F-0111-DD7BCAF30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23/01/2026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C77A74-E560-F281-F898-FF724CE8A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30C324-E168-9E20-EFC3-9B18A847B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74629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97E945-0E09-CFC8-B06D-5FC52F6B01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BEA93A1-B786-EF11-CBCC-03F2A6F3E0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9DE3FFA-287D-E64A-9A85-FB6DB7340C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86B78-E54E-427E-B66B-C473E2A08BE5}" type="datetimeFigureOut">
              <a:rPr lang="es-ES" smtClean="0"/>
              <a:t>23/01/2026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6C74D4B-4898-A3F7-4003-9862A7E728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2F00B2E-3109-3B50-59B6-7122D31F2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8556D-1B8A-4B14-B2CD-661435D9776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05751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5DB3AB-BC80-DE0D-38CD-2732173F64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FB0525-36F2-8FAF-9160-55DC54E8E9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6BBD955-EA30-045E-12C4-375A43BF68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EEB85C1-550A-E44B-AC04-5FE000AFE3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86B78-E54E-427E-B66B-C473E2A08BE5}" type="datetimeFigureOut">
              <a:rPr lang="es-ES" smtClean="0"/>
              <a:t>23/01/2026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41558D9-30C6-C2F0-250E-697DE9E96D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C601FE2-82CD-82E1-B01B-1807DC9141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8556D-1B8A-4B14-B2CD-661435D9776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21464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FE130D-0CA3-B1A0-463F-9E958633D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C1111F8-C947-5BBF-DDA9-656342D384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B8FC6CF-B543-6219-F38B-D4A046D1DE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487025D8-F5F9-6009-AA20-52B81C8E37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B48A96C-6B70-8D9B-A090-9A8603BAD0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1D22357D-63F9-B73E-E74C-F16D1C0386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86B78-E54E-427E-B66B-C473E2A08BE5}" type="datetimeFigureOut">
              <a:rPr lang="es-ES" smtClean="0"/>
              <a:t>23/01/2026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19FDB0BA-B70E-2325-BC67-885924C652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D76B6969-1FF4-30EC-C922-1991E4D918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8556D-1B8A-4B14-B2CD-661435D9776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89723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60A267-FF05-300C-7BAE-A19E979D73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6A35ED0-ED45-1AEC-6A82-B95A61B21C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86B78-E54E-427E-B66B-C473E2A08BE5}" type="datetimeFigureOut">
              <a:rPr lang="es-ES" smtClean="0"/>
              <a:t>23/01/2026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AFAAD8D-F659-85EC-79E9-4A0CC1EB88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44B0992-598C-47E8-290E-3BDE34DEF1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8556D-1B8A-4B14-B2CD-661435D9776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95539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0CA28705-ABC4-9254-3816-77CBF232BC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86B78-E54E-427E-B66B-C473E2A08BE5}" type="datetimeFigureOut">
              <a:rPr lang="es-ES" smtClean="0"/>
              <a:t>23/01/2026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A32A9BA5-5E25-42F9-77D4-6080D94FD6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B337D8D-1531-71E8-C52D-C4F4EC300A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8556D-1B8A-4B14-B2CD-661435D9776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0576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9F99DE-424E-3659-99E5-533B246621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43BBF13-A161-5AC3-DC71-FA6F968F20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EEDECDE-B6CE-D26B-1D40-DA0C3A9170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CCF3FFA-43BF-7E68-95B7-2410B4F683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86B78-E54E-427E-B66B-C473E2A08BE5}" type="datetimeFigureOut">
              <a:rPr lang="es-ES" smtClean="0"/>
              <a:t>23/01/2026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18AE8E3-DC82-C72B-3864-335307169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6316FD7-6481-AF63-0467-D970819C0C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8556D-1B8A-4B14-B2CD-661435D9776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62151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4E9BF4-1AA3-1220-71DA-71790FFC2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C222D83D-C553-6014-D63B-776AFB1C50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C68C03B-2756-908E-EFA9-29993B25F1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4824123-F811-7075-6808-64AC67D538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86B78-E54E-427E-B66B-C473E2A08BE5}" type="datetimeFigureOut">
              <a:rPr lang="es-ES" smtClean="0"/>
              <a:t>23/01/2026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2A26F86-3421-57C8-9B5D-B170D2F8A6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F8AC0DB-1697-1757-D34F-45C740A50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8556D-1B8A-4B14-B2CD-661435D9776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26393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20BE034-27D6-C347-5032-4F8C37EDFD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D60ED67-C1FD-555D-318F-9118A9F71D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D24723B-5406-1418-64CA-A0AD290B67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BB86B78-E54E-427E-B66B-C473E2A08BE5}" type="datetimeFigureOut">
              <a:rPr lang="es-ES" smtClean="0"/>
              <a:t>23/01/2026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EA2CA86-C492-03CC-672A-22D81C06C9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2E90720-C8DB-5AA6-3C51-36F6E23D7C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1B8556D-1B8A-4B14-B2CD-661435D9776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31549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786E2ED-DCB2-E340-84AD-B30F0B252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5C67FD-3F5E-375F-C131-AD22879A5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AB6407-EA01-C876-EE0B-4C008A522D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2E8027-C3E3-4EBF-8ECC-94EC8C4D01B0}" type="datetimeFigureOut">
              <a:rPr lang="es-ES" smtClean="0"/>
              <a:t>23/01/2026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AB7995-E9C5-0E5A-9B3C-33AADB2E92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80D52C-4F34-D2AD-5FFB-DF23D09A8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54950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microsoft.com/office/2007/relationships/hdphoto" Target="../media/hdphoto1.wdp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1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14.jpeg"/><Relationship Id="rId5" Type="http://schemas.openxmlformats.org/officeDocument/2006/relationships/diagramLayout" Target="../diagrams/layout1.xml"/><Relationship Id="rId10" Type="http://schemas.openxmlformats.org/officeDocument/2006/relationships/image" Target="../media/image13.jpeg"/><Relationship Id="rId4" Type="http://schemas.openxmlformats.org/officeDocument/2006/relationships/diagramData" Target="../diagrams/data1.xml"/><Relationship Id="rId9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18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microsoft.com/office/2007/relationships/hdphoto" Target="../media/hdphoto3.wdp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26.jpg"/><Relationship Id="rId4" Type="http://schemas.openxmlformats.org/officeDocument/2006/relationships/diagramLayout" Target="../diagrams/layout2.xml"/><Relationship Id="rId9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3A2B6CF-874A-0EE6-FE7F-FCA3F3C79A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Slide Background Fill">
            <a:extLst>
              <a:ext uri="{FF2B5EF4-FFF2-40B4-BE49-F238E27FC236}">
                <a16:creationId xmlns:a16="http://schemas.microsoft.com/office/drawing/2014/main" id="{913AE63C-D5B4-45D1-ACFC-648CFFCF98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1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01C064A-E6E4-44D2-B345-2BB7514A7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88952" cy="6858000"/>
            <a:chOff x="651279" y="598259"/>
            <a:chExt cx="10889442" cy="5680742"/>
          </a:xfrm>
        </p:grpSpPr>
        <p:sp>
          <p:nvSpPr>
            <p:cNvPr id="11" name="Color">
              <a:extLst>
                <a:ext uri="{FF2B5EF4-FFF2-40B4-BE49-F238E27FC236}">
                  <a16:creationId xmlns:a16="http://schemas.microsoft.com/office/drawing/2014/main" id="{DB12EA1C-AD22-49E2-9660-D9CDC6B61C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Color">
              <a:extLst>
                <a:ext uri="{FF2B5EF4-FFF2-40B4-BE49-F238E27FC236}">
                  <a16:creationId xmlns:a16="http://schemas.microsoft.com/office/drawing/2014/main" id="{67CE115B-4A96-4B14-8520-5C5FC624E5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4" name="Color">
            <a:extLst>
              <a:ext uri="{FF2B5EF4-FFF2-40B4-BE49-F238E27FC236}">
                <a16:creationId xmlns:a16="http://schemas.microsoft.com/office/drawing/2014/main" id="{D1945E2A-ABF1-415C-B37A-BD0A5C1990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2804" y="598259"/>
            <a:ext cx="10889442" cy="5680742"/>
          </a:xfrm>
          <a:prstGeom prst="rect">
            <a:avLst/>
          </a:prstGeom>
          <a:solidFill>
            <a:srgbClr val="FFC4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Imagen 2" descr="Un grupo de personas haciendo gestos con la mano&#10;&#10;El contenido generado por IA puede ser incorrecto.">
            <a:extLst>
              <a:ext uri="{FF2B5EF4-FFF2-40B4-BE49-F238E27FC236}">
                <a16:creationId xmlns:a16="http://schemas.microsoft.com/office/drawing/2014/main" id="{52745C39-07BD-9095-B790-8A9C3173A27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747306" y="653615"/>
            <a:ext cx="6701945" cy="5540004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BCCEE623-F22A-4681-990C-036558C135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88952" cy="6858000"/>
            <a:chOff x="0" y="0"/>
            <a:chExt cx="12188952" cy="6858000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39928A56-DDFB-4B12-BB34-20833166BD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6B3765F0-85F4-4EB3-93DA-59F421CD49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38E03A00-A562-4753-8BA0-93F8B05DE9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5F5D032-1BA8-410D-B68E-0DD5975821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8BA3FCDE-79E0-49F5-A381-232AB935DD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E27297F-31E8-46C6-8569-1FD12C6533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A374C063-2A46-4D9F-A085-0FB2F194CC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CuadroTexto 3">
            <a:extLst>
              <a:ext uri="{FF2B5EF4-FFF2-40B4-BE49-F238E27FC236}">
                <a16:creationId xmlns:a16="http://schemas.microsoft.com/office/drawing/2014/main" id="{6415CBA3-9C44-F04E-6668-25186D216C97}"/>
              </a:ext>
            </a:extLst>
          </p:cNvPr>
          <p:cNvSpPr txBox="1"/>
          <p:nvPr/>
        </p:nvSpPr>
        <p:spPr>
          <a:xfrm>
            <a:off x="718432" y="1060825"/>
            <a:ext cx="3935879" cy="4305986"/>
          </a:xfrm>
          <a:prstGeom prst="rect">
            <a:avLst/>
          </a:prstGeom>
          <a:noFill/>
          <a:effectLst>
            <a:outerShdw blurRad="50800" dist="25400" dir="8100000" algn="tr" rotWithShape="0">
              <a:schemeClr val="accent5">
                <a:lumMod val="50000"/>
              </a:schemeClr>
            </a:outerShdw>
          </a:effectLst>
        </p:spPr>
        <p:txBody>
          <a:bodyPr wrap="square" rtlCol="0">
            <a:prstTxWarp prst="textStop">
              <a:avLst/>
            </a:prstTxWarp>
            <a:spAutoFit/>
          </a:bodyPr>
          <a:lstStyle/>
          <a:p>
            <a:pPr algn="ctr"/>
            <a:r>
              <a:rPr lang="en" sz="4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amil Bible" pitchFamily="2" charset="0"/>
              </a:rPr>
              <a:t>jho;ikapdhy; tUk; xw;Wik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6065132-5AA6-D4FB-DFA9-29B98F2F98C6}"/>
              </a:ext>
            </a:extLst>
          </p:cNvPr>
          <p:cNvSpPr txBox="1"/>
          <p:nvPr/>
        </p:nvSpPr>
        <p:spPr>
          <a:xfrm>
            <a:off x="648496" y="5886028"/>
            <a:ext cx="4096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b="1" dirty="0">
                <a:solidFill>
                  <a:schemeClr val="accent5">
                    <a:lumMod val="75000"/>
                  </a:schemeClr>
                </a:solidFill>
                <a:latin typeface="Tamil Bible" pitchFamily="2" charset="0"/>
              </a:rPr>
              <a:t>ghlk;</a:t>
            </a:r>
            <a:r>
              <a:rPr lang="en" b="1" dirty="0">
                <a:solidFill>
                  <a:schemeClr val="accent5">
                    <a:lumMod val="75000"/>
                  </a:schemeClr>
                </a:solidFill>
              </a:rPr>
              <a:t> 4 </a:t>
            </a:r>
            <a:r>
              <a:rPr lang="en" b="1" dirty="0">
                <a:solidFill>
                  <a:schemeClr val="accent5">
                    <a:lumMod val="75000"/>
                  </a:schemeClr>
                </a:solidFill>
                <a:latin typeface="Tamil Bible" pitchFamily="2" charset="0"/>
              </a:rPr>
              <a:t>[dtup</a:t>
            </a:r>
            <a:r>
              <a:rPr lang="en" b="1" dirty="0">
                <a:solidFill>
                  <a:schemeClr val="accent5">
                    <a:lumMod val="75000"/>
                  </a:schemeClr>
                </a:solidFill>
              </a:rPr>
              <a:t> 24, 2026</a:t>
            </a:r>
          </a:p>
        </p:txBody>
      </p:sp>
    </p:spTree>
    <p:extLst>
      <p:ext uri="{BB962C8B-B14F-4D97-AF65-F5344CB8AC3E}">
        <p14:creationId xmlns:p14="http://schemas.microsoft.com/office/powerpoint/2010/main" val="3795945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8FDA3CA-C708-7460-7012-32F3186221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EA38897-7BA3-4408-8083-3235339C4A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1873" y="416256"/>
            <a:ext cx="4718304" cy="0"/>
          </a:xfrm>
          <a:prstGeom prst="line">
            <a:avLst/>
          </a:prstGeom>
          <a:ln w="38100">
            <a:solidFill>
              <a:srgbClr val="4D684C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11AD06B-AB20-4097-8606-5DA00DBACE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4027" y="6450622"/>
            <a:ext cx="4713997" cy="0"/>
          </a:xfrm>
          <a:prstGeom prst="line">
            <a:avLst/>
          </a:prstGeom>
          <a:ln w="38100">
            <a:solidFill>
              <a:srgbClr val="4D684C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n 2" descr="Imagen que contiene persona, mujer, sostener, usando&#10;&#10;El contenido generado por IA puede ser incorrecto.">
            <a:extLst>
              <a:ext uri="{FF2B5EF4-FFF2-40B4-BE49-F238E27FC236}">
                <a16:creationId xmlns:a16="http://schemas.microsoft.com/office/drawing/2014/main" id="{7CFD5EE0-19BB-4D2D-40DF-44A617D18CA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7" r="29109" b="2"/>
          <a:stretch>
            <a:fillRect/>
          </a:stretch>
        </p:blipFill>
        <p:spPr>
          <a:xfrm>
            <a:off x="6525453" y="10"/>
            <a:ext cx="5666547" cy="685799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049657AE-91CC-A816-B130-9FB34735889D}"/>
              </a:ext>
            </a:extLst>
          </p:cNvPr>
          <p:cNvSpPr txBox="1"/>
          <p:nvPr/>
        </p:nvSpPr>
        <p:spPr>
          <a:xfrm>
            <a:off x="-32302" y="596317"/>
            <a:ext cx="6476644" cy="569386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4EB3CF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kumimoji="0" lang="en-US" sz="4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4EB3CF">
                    <a:lumMod val="75000"/>
                  </a:srgbClr>
                </a:solidFill>
                <a:effectLst/>
                <a:uLnTx/>
                <a:uFillTx/>
                <a:latin typeface="Tamil Bible" pitchFamily="2" charset="0"/>
              </a:rPr>
              <a:t>ePq;fs</a:t>
            </a:r>
            <a:r>
              <a:rPr kumimoji="0" lang="en-US" sz="4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4EB3CF">
                    <a:lumMod val="75000"/>
                  </a:srgbClr>
                </a:solidFill>
                <a:effectLst/>
                <a:uLnTx/>
                <a:uFillTx/>
                <a:latin typeface="Tamil Bible" pitchFamily="2" charset="0"/>
              </a:rPr>
              <a:t>; </a:t>
            </a:r>
            <a:r>
              <a:rPr kumimoji="0" lang="en-US" sz="4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4EB3CF">
                    <a:lumMod val="75000"/>
                  </a:srgbClr>
                </a:solidFill>
                <a:effectLst/>
                <a:uLnTx/>
                <a:uFillTx/>
                <a:latin typeface="Tamil Bible" pitchFamily="2" charset="0"/>
              </a:rPr>
              <a:t>Vf</a:t>
            </a:r>
            <a:r>
              <a:rPr kumimoji="0" lang="en-US" sz="4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4EB3CF">
                    <a:lumMod val="75000"/>
                  </a:srgbClr>
                </a:solidFill>
                <a:effectLst/>
                <a:uLnTx/>
                <a:uFillTx/>
                <a:latin typeface="Tamil Bible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4EB3CF">
                    <a:lumMod val="75000"/>
                  </a:srgbClr>
                </a:solidFill>
                <a:effectLst/>
                <a:uLnTx/>
                <a:uFillTx/>
                <a:latin typeface="Tamil Bible" pitchFamily="2" charset="0"/>
              </a:rPr>
              <a:t>rpe;ijAk</a:t>
            </a:r>
            <a:r>
              <a:rPr kumimoji="0" lang="en-US" sz="4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4EB3CF">
                    <a:lumMod val="75000"/>
                  </a:srgbClr>
                </a:solidFill>
                <a:effectLst/>
                <a:uLnTx/>
                <a:uFillTx/>
                <a:latin typeface="Tamil Bible" pitchFamily="2" charset="0"/>
              </a:rPr>
              <a:t>; </a:t>
            </a:r>
            <a:r>
              <a:rPr kumimoji="0" lang="en-US" sz="4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4EB3CF">
                    <a:lumMod val="75000"/>
                  </a:srgbClr>
                </a:solidFill>
                <a:effectLst/>
                <a:uLnTx/>
                <a:uFillTx/>
                <a:latin typeface="Tamil Bible" pitchFamily="2" charset="0"/>
              </a:rPr>
              <a:t>Vf</a:t>
            </a:r>
            <a:r>
              <a:rPr kumimoji="0" lang="en-US" sz="4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4EB3CF">
                    <a:lumMod val="75000"/>
                  </a:srgbClr>
                </a:solidFill>
                <a:effectLst/>
                <a:uLnTx/>
                <a:uFillTx/>
                <a:latin typeface="Tamil Bible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4EB3CF">
                    <a:lumMod val="75000"/>
                  </a:srgbClr>
                </a:solidFill>
                <a:effectLst/>
                <a:uLnTx/>
                <a:uFillTx/>
                <a:latin typeface="Tamil Bible" pitchFamily="2" charset="0"/>
              </a:rPr>
              <a:t>md;G</a:t>
            </a:r>
            <a:r>
              <a:rPr kumimoji="0" lang="en-US" sz="4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4EB3CF">
                    <a:lumMod val="75000"/>
                  </a:srgbClr>
                </a:solidFill>
                <a:effectLst/>
                <a:uLnTx/>
                <a:uFillTx/>
                <a:latin typeface="Tamil Bible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4EB3CF">
                    <a:lumMod val="75000"/>
                  </a:srgbClr>
                </a:solidFill>
                <a:effectLst/>
                <a:uLnTx/>
                <a:uFillTx/>
                <a:latin typeface="Tamil Bible" pitchFamily="2" charset="0"/>
              </a:rPr>
              <a:t>cs;sth;fshapUe;J</a:t>
            </a:r>
            <a:r>
              <a:rPr kumimoji="0" lang="en-US" sz="4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4EB3CF">
                    <a:lumMod val="75000"/>
                  </a:srgbClr>
                </a:solidFill>
                <a:effectLst/>
                <a:uLnTx/>
                <a:uFillTx/>
                <a:latin typeface="Tamil Bible" pitchFamily="2" charset="0"/>
              </a:rPr>
              <a:t>&gt; ,</a:t>
            </a:r>
            <a:r>
              <a:rPr kumimoji="0" lang="en-US" sz="4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4EB3CF">
                    <a:lumMod val="75000"/>
                  </a:srgbClr>
                </a:solidFill>
                <a:effectLst/>
                <a:uLnTx/>
                <a:uFillTx/>
                <a:latin typeface="Tamil Bible" pitchFamily="2" charset="0"/>
              </a:rPr>
              <a:t>ire;j</a:t>
            </a:r>
            <a:r>
              <a:rPr kumimoji="0" lang="en-US" sz="4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4EB3CF">
                    <a:lumMod val="75000"/>
                  </a:srgbClr>
                </a:solidFill>
                <a:effectLst/>
                <a:uLnTx/>
                <a:uFillTx/>
                <a:latin typeface="Tamil Bible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4EB3CF">
                    <a:lumMod val="75000"/>
                  </a:srgbClr>
                </a:solidFill>
                <a:effectLst/>
                <a:uLnTx/>
                <a:uFillTx/>
                <a:latin typeface="Tamil Bible" pitchFamily="2" charset="0"/>
              </a:rPr>
              <a:t>Mj;Jkhf;fsha</a:t>
            </a:r>
            <a:r>
              <a:rPr kumimoji="0" lang="en-US" sz="4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4EB3CF">
                    <a:lumMod val="75000"/>
                  </a:srgbClr>
                </a:solidFill>
                <a:effectLst/>
                <a:uLnTx/>
                <a:uFillTx/>
                <a:latin typeface="Tamil Bible" pitchFamily="2" charset="0"/>
              </a:rPr>
              <a:t>; </a:t>
            </a:r>
            <a:r>
              <a:rPr kumimoji="0" lang="en-US" sz="4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4EB3CF">
                    <a:lumMod val="75000"/>
                  </a:srgbClr>
                </a:solidFill>
                <a:effectLst/>
                <a:uLnTx/>
                <a:uFillTx/>
                <a:latin typeface="Tamil Bible" pitchFamily="2" charset="0"/>
              </a:rPr>
              <a:t>xd;iwNa</a:t>
            </a:r>
            <a:r>
              <a:rPr kumimoji="0" lang="en-US" sz="4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4EB3CF">
                    <a:lumMod val="75000"/>
                  </a:srgbClr>
                </a:solidFill>
                <a:effectLst/>
                <a:uLnTx/>
                <a:uFillTx/>
                <a:latin typeface="Tamil Bible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4EB3CF">
                    <a:lumMod val="75000"/>
                  </a:srgbClr>
                </a:solidFill>
                <a:effectLst/>
                <a:uLnTx/>
                <a:uFillTx/>
                <a:latin typeface="Tamil Bible" pitchFamily="2" charset="0"/>
              </a:rPr>
              <a:t>rpe;jpj;J</a:t>
            </a:r>
            <a:r>
              <a:rPr kumimoji="0" lang="en-US" sz="4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4EB3CF">
                    <a:lumMod val="75000"/>
                  </a:srgbClr>
                </a:solidFill>
                <a:effectLst/>
                <a:uLnTx/>
                <a:uFillTx/>
                <a:latin typeface="Tamil Bible" pitchFamily="2" charset="0"/>
              </a:rPr>
              <a:t>&gt; </a:t>
            </a:r>
            <a:r>
              <a:rPr kumimoji="0" lang="en-US" sz="4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4EB3CF">
                    <a:lumMod val="75000"/>
                  </a:srgbClr>
                </a:solidFill>
                <a:effectLst/>
                <a:uLnTx/>
                <a:uFillTx/>
                <a:latin typeface="Tamil Bible" pitchFamily="2" charset="0"/>
              </a:rPr>
              <a:t>vd</a:t>
            </a:r>
            <a:r>
              <a:rPr kumimoji="0" lang="en-US" sz="4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4EB3CF">
                    <a:lumMod val="75000"/>
                  </a:srgbClr>
                </a:solidFill>
                <a:effectLst/>
                <a:uLnTx/>
                <a:uFillTx/>
                <a:latin typeface="Tamil Bible" pitchFamily="2" charset="0"/>
              </a:rPr>
              <a:t>; </a:t>
            </a:r>
            <a:r>
              <a:rPr kumimoji="0" lang="en-US" sz="4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4EB3CF">
                    <a:lumMod val="75000"/>
                  </a:srgbClr>
                </a:solidFill>
                <a:effectLst/>
                <a:uLnTx/>
                <a:uFillTx/>
                <a:latin typeface="Tamil Bible" pitchFamily="2" charset="0"/>
              </a:rPr>
              <a:t>re;Njh</a:t>
            </a:r>
            <a:r>
              <a:rPr kumimoji="0" lang="en-US" sz="4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4EB3CF">
                    <a:lumMod val="75000"/>
                  </a:srgbClr>
                </a:solidFill>
                <a:effectLst/>
                <a:uLnTx/>
                <a:uFillTx/>
                <a:latin typeface="Tamil Bible" pitchFamily="2" charset="0"/>
              </a:rPr>
              <a:t>\</a:t>
            </a:r>
            <a:r>
              <a:rPr kumimoji="0" lang="en-US" sz="4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4EB3CF">
                    <a:lumMod val="75000"/>
                  </a:srgbClr>
                </a:solidFill>
                <a:effectLst/>
                <a:uLnTx/>
                <a:uFillTx/>
                <a:latin typeface="Tamil Bible" pitchFamily="2" charset="0"/>
              </a:rPr>
              <a:t>j;ij</a:t>
            </a:r>
            <a:r>
              <a:rPr kumimoji="0" lang="en-US" sz="4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4EB3CF">
                    <a:lumMod val="75000"/>
                  </a:srgbClr>
                </a:solidFill>
                <a:effectLst/>
                <a:uLnTx/>
                <a:uFillTx/>
                <a:latin typeface="Tamil Bible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4EB3CF">
                    <a:lumMod val="75000"/>
                  </a:srgbClr>
                </a:solidFill>
                <a:effectLst/>
                <a:uLnTx/>
                <a:uFillTx/>
                <a:latin typeface="Tamil Bible" pitchFamily="2" charset="0"/>
              </a:rPr>
              <a:t>epiwthf;Fq;fs</a:t>
            </a:r>
            <a:r>
              <a:rPr kumimoji="0" lang="en-US" sz="4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4EB3CF">
                    <a:lumMod val="75000"/>
                  </a:srgbClr>
                </a:solidFill>
                <a:effectLst/>
                <a:uLnTx/>
                <a:uFillTx/>
                <a:latin typeface="Tamil Bible" pitchFamily="2" charset="0"/>
              </a:rPr>
              <a:t>;.</a:t>
            </a:r>
            <a:r>
              <a:rPr kumimoji="0" lang="es-ES" sz="4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4EB3CF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4EB3CF">
                    <a:lumMod val="75000"/>
                  </a:srgbClr>
                </a:solidFill>
                <a:effectLst/>
                <a:uLnTx/>
                <a:uFillTx/>
                <a:latin typeface="Tamil Bible" pitchFamily="2" charset="0"/>
              </a:rPr>
              <a:t>gpypg;gpau</a:t>
            </a:r>
            <a:r>
              <a:rPr kumimoji="0" lang="es-E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4EB3CF">
                    <a:lumMod val="75000"/>
                  </a:srgbClr>
                </a:solidFill>
                <a:effectLst/>
                <a:uLnTx/>
                <a:uFillTx/>
                <a:latin typeface="Tamil Bible" pitchFamily="2" charset="0"/>
              </a:rPr>
              <a:t>;</a:t>
            </a:r>
            <a:r>
              <a:rPr kumimoji="0" lang="es-E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4EB3CF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2:2</a:t>
            </a:r>
          </a:p>
        </p:txBody>
      </p:sp>
    </p:spTree>
    <p:extLst>
      <p:ext uri="{BB962C8B-B14F-4D97-AF65-F5344CB8AC3E}">
        <p14:creationId xmlns:p14="http://schemas.microsoft.com/office/powerpoint/2010/main" val="3174069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DD36CCBA-2CE8-5143-1017-A7A024C41AA9}"/>
              </a:ext>
            </a:extLst>
          </p:cNvPr>
          <p:cNvSpPr txBox="1"/>
          <p:nvPr/>
        </p:nvSpPr>
        <p:spPr>
          <a:xfrm>
            <a:off x="5972549" y="3994473"/>
            <a:ext cx="5953125" cy="247760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3000"/>
              </a:spcBef>
            </a:pPr>
            <a:r>
              <a:rPr lang="en-US" sz="2000" b="1" dirty="0">
                <a:solidFill>
                  <a:srgbClr val="B92F00"/>
                </a:solidFill>
                <a:latin typeface="Tamil Bible" pitchFamily="2" charset="0"/>
              </a:rPr>
              <a:t>X</a:t>
            </a:r>
            <a:r>
              <a:rPr lang="en" sz="2000" b="1" dirty="0">
                <a:solidFill>
                  <a:srgbClr val="B92F00"/>
                </a:solidFill>
                <a:latin typeface="Tamil Bible" pitchFamily="2" charset="0"/>
              </a:rPr>
              <a:t>w;Wikapd;ikapd; Njhw;wk;</a:t>
            </a:r>
            <a:r>
              <a:rPr lang="en" sz="2000" b="1" dirty="0">
                <a:solidFill>
                  <a:srgbClr val="B92F00"/>
                </a:solidFill>
              </a:rPr>
              <a:t> (</a:t>
            </a:r>
            <a:r>
              <a:rPr lang="en" sz="2000" b="1" dirty="0">
                <a:solidFill>
                  <a:srgbClr val="B92F00"/>
                </a:solidFill>
                <a:latin typeface="Tamil Bible" pitchFamily="2" charset="0"/>
              </a:rPr>
              <a:t>gpypg;gpau;</a:t>
            </a:r>
            <a:r>
              <a:rPr lang="en" sz="2000" b="1" dirty="0">
                <a:solidFill>
                  <a:srgbClr val="B92F00"/>
                </a:solidFill>
              </a:rPr>
              <a:t> 2:1-3</a:t>
            </a:r>
            <a:r>
              <a:rPr lang="en" sz="2000" b="1" dirty="0">
                <a:solidFill>
                  <a:srgbClr val="B92F00"/>
                </a:solidFill>
                <a:latin typeface="Tamil Bible" pitchFamily="2" charset="0"/>
              </a:rPr>
              <a:t>K</a:t>
            </a:r>
            <a:r>
              <a:rPr lang="en" sz="2000" b="1" dirty="0">
                <a:solidFill>
                  <a:srgbClr val="B92F00"/>
                </a:solidFill>
              </a:rPr>
              <a:t>)</a:t>
            </a:r>
          </a:p>
          <a:p>
            <a:pPr>
              <a:spcBef>
                <a:spcPts val="3000"/>
              </a:spcBef>
            </a:pPr>
            <a:r>
              <a:rPr lang="en" sz="2000" b="1" dirty="0">
                <a:solidFill>
                  <a:srgbClr val="008496"/>
                </a:solidFill>
                <a:latin typeface="Tamil Bible" pitchFamily="2" charset="0"/>
              </a:rPr>
              <a:t>jho;ikapdhy; tUk; xw;Wik</a:t>
            </a:r>
            <a:r>
              <a:rPr lang="en" sz="2000" b="1" dirty="0">
                <a:solidFill>
                  <a:srgbClr val="008496"/>
                </a:solidFill>
              </a:rPr>
              <a:t> (</a:t>
            </a:r>
            <a:r>
              <a:rPr lang="en" sz="2000" b="1" dirty="0">
                <a:solidFill>
                  <a:srgbClr val="008496"/>
                </a:solidFill>
                <a:latin typeface="Tamil Bible" pitchFamily="2" charset="0"/>
              </a:rPr>
              <a:t>gpypg;gpau;</a:t>
            </a:r>
            <a:r>
              <a:rPr lang="en" sz="2000" b="1" dirty="0">
                <a:solidFill>
                  <a:srgbClr val="008496"/>
                </a:solidFill>
              </a:rPr>
              <a:t> 2:3</a:t>
            </a:r>
            <a:r>
              <a:rPr lang="en" sz="2000" b="1" dirty="0">
                <a:solidFill>
                  <a:srgbClr val="008496"/>
                </a:solidFill>
                <a:latin typeface="Tamil Bible" pitchFamily="2" charset="0"/>
              </a:rPr>
              <a:t>gp</a:t>
            </a:r>
            <a:r>
              <a:rPr lang="en" sz="2000" b="1" dirty="0">
                <a:solidFill>
                  <a:srgbClr val="008496"/>
                </a:solidFill>
              </a:rPr>
              <a:t>-4)</a:t>
            </a:r>
          </a:p>
          <a:p>
            <a:pPr>
              <a:spcBef>
                <a:spcPts val="3000"/>
              </a:spcBef>
            </a:pPr>
            <a:r>
              <a:rPr lang="en" sz="2000" b="1" dirty="0">
                <a:solidFill>
                  <a:srgbClr val="139E00"/>
                </a:solidFill>
                <a:latin typeface="Tamil Bible" pitchFamily="2" charset="0"/>
              </a:rPr>
              <a:t>,NaRitg; Nghy; rpe;jpj;jy;</a:t>
            </a:r>
            <a:r>
              <a:rPr lang="en" sz="2000" b="1" dirty="0">
                <a:solidFill>
                  <a:srgbClr val="139E00"/>
                </a:solidFill>
              </a:rPr>
              <a:t> (</a:t>
            </a:r>
            <a:r>
              <a:rPr lang="en" sz="2000" b="1" dirty="0">
                <a:solidFill>
                  <a:srgbClr val="139E00"/>
                </a:solidFill>
                <a:latin typeface="Tamil Bible" pitchFamily="2" charset="0"/>
              </a:rPr>
              <a:t>gpypg;gpau;</a:t>
            </a:r>
            <a:r>
              <a:rPr lang="en" sz="2000" b="1" dirty="0">
                <a:solidFill>
                  <a:srgbClr val="139E00"/>
                </a:solidFill>
              </a:rPr>
              <a:t> 2:5)</a:t>
            </a:r>
          </a:p>
          <a:p>
            <a:pPr>
              <a:spcBef>
                <a:spcPts val="3000"/>
              </a:spcBef>
            </a:pPr>
            <a:r>
              <a:rPr lang="en" sz="2000" b="1" dirty="0">
                <a:solidFill>
                  <a:srgbClr val="9800B9"/>
                </a:solidFill>
                <a:latin typeface="Tamil Bible" pitchFamily="2" charset="0"/>
              </a:rPr>
              <a:t>,NaRtpd; kdg;ghd;ik</a:t>
            </a:r>
            <a:r>
              <a:rPr lang="en" sz="2000" b="1" dirty="0">
                <a:solidFill>
                  <a:srgbClr val="9800B9"/>
                </a:solidFill>
              </a:rPr>
              <a:t> (</a:t>
            </a:r>
            <a:r>
              <a:rPr lang="en" sz="2000" b="1" dirty="0">
                <a:solidFill>
                  <a:srgbClr val="9800B9"/>
                </a:solidFill>
                <a:latin typeface="Tamil Bible" pitchFamily="2" charset="0"/>
              </a:rPr>
              <a:t>gpypg;gpau;</a:t>
            </a:r>
            <a:r>
              <a:rPr lang="en" sz="2000" b="1" dirty="0">
                <a:solidFill>
                  <a:srgbClr val="9800B9"/>
                </a:solidFill>
              </a:rPr>
              <a:t> 2:6-8)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EF4EA7C-9E89-20BF-5017-265B309549BE}"/>
              </a:ext>
            </a:extLst>
          </p:cNvPr>
          <p:cNvSpPr txBox="1"/>
          <p:nvPr/>
        </p:nvSpPr>
        <p:spPr>
          <a:xfrm>
            <a:off x="0" y="126214"/>
            <a:ext cx="685186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latin typeface="Tamil Bible" pitchFamily="2" charset="0"/>
              </a:rPr>
              <a:t>fpwp];jt tho;f;ifapd; rthy;fis vjpu;nfhz;L cWjpahf epw;Fk;gb gpypg;gpapYs;s tpRthrpfis gTy; rkPgj;jpy; Cf;Ftpj;jhu;. </a:t>
            </a:r>
            <a:r>
              <a:rPr lang="en-US" sz="2000" b="1" dirty="0">
                <a:latin typeface="Tamil Bible" pitchFamily="2" charset="0"/>
              </a:rPr>
              <a:t>X</a:t>
            </a:r>
            <a:r>
              <a:rPr lang="en" sz="2000" b="1" dirty="0">
                <a:latin typeface="Tamil Bible" pitchFamily="2" charset="0"/>
              </a:rPr>
              <a:t>w;Wikia typAWj;jp&gt; guNyhf Fbkf;fSf;F ghj;jpukhd Kiwapy; jq;fis elj;jpf; nfhs;Sk;gb mtu; mtu;fsplk; Nfl;Lf;nfhz;lhu;.</a:t>
            </a:r>
          </a:p>
        </p:txBody>
      </p:sp>
      <p:pic>
        <p:nvPicPr>
          <p:cNvPr id="5" name="Imagen 4" descr="Un hombre parado junto a una ventana&#10;&#10;El contenido generado por IA puede ser incorrecto.">
            <a:extLst>
              <a:ext uri="{FF2B5EF4-FFF2-40B4-BE49-F238E27FC236}">
                <a16:creationId xmlns:a16="http://schemas.microsoft.com/office/drawing/2014/main" id="{0BA81CDF-5FE8-F9DD-9A82-40FCBA166D9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52425" y="3257550"/>
            <a:ext cx="4010025" cy="32670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gradFill>
              <a:gsLst>
                <a:gs pos="16000">
                  <a:srgbClr val="D0C57C"/>
                </a:gs>
                <a:gs pos="0">
                  <a:srgbClr val="DEC254"/>
                </a:gs>
                <a:gs pos="18000">
                  <a:srgbClr val="69A3B9"/>
                </a:gs>
                <a:gs pos="100000">
                  <a:srgbClr val="69A3B9"/>
                </a:gs>
              </a:gsLst>
              <a:lin ang="5400000" scaled="1"/>
            </a:gra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94988F67-F8E8-2367-64DC-4D8303575F92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51860" y="87493"/>
            <a:ext cx="5111540" cy="3423434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15" name="Imagen 14" descr="Flecha&#10;&#10;El contenido generado por IA puede ser incorrecto.">
            <a:extLst>
              <a:ext uri="{FF2B5EF4-FFF2-40B4-BE49-F238E27FC236}">
                <a16:creationId xmlns:a16="http://schemas.microsoft.com/office/drawing/2014/main" id="{9B882356-5937-9579-8798-15142B723E4F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298562" y="5362220"/>
            <a:ext cx="576075" cy="41169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8" name="Imagen 17" descr="Forma, Flecha&#10;&#10;El contenido generado por IA puede ser incorrecto.">
            <a:extLst>
              <a:ext uri="{FF2B5EF4-FFF2-40B4-BE49-F238E27FC236}">
                <a16:creationId xmlns:a16="http://schemas.microsoft.com/office/drawing/2014/main" id="{78423AD2-DC56-EFE9-1E5B-38AB9B33C82F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298562" y="4673584"/>
            <a:ext cx="576075" cy="41169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2" name="Imagen 21" descr="Flecha&#10;&#10;El contenido generado por IA puede ser incorrecto.">
            <a:extLst>
              <a:ext uri="{FF2B5EF4-FFF2-40B4-BE49-F238E27FC236}">
                <a16:creationId xmlns:a16="http://schemas.microsoft.com/office/drawing/2014/main" id="{3C4EF8A7-9602-8C79-1C92-83CEAF090556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298562" y="6050855"/>
            <a:ext cx="576075" cy="41169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5" name="Imagen 24" descr="Icono, Flecha&#10;&#10;El contenido generado por IA puede ser incorrecto.">
            <a:extLst>
              <a:ext uri="{FF2B5EF4-FFF2-40B4-BE49-F238E27FC236}">
                <a16:creationId xmlns:a16="http://schemas.microsoft.com/office/drawing/2014/main" id="{61507E0A-D56E-6C97-98DC-1F86B54504E0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298562" y="3984948"/>
            <a:ext cx="576075" cy="41169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97A5362C-91AE-DE31-AE6A-3F87C066C95E}"/>
              </a:ext>
            </a:extLst>
          </p:cNvPr>
          <p:cNvSpPr txBox="1"/>
          <p:nvPr/>
        </p:nvSpPr>
        <p:spPr>
          <a:xfrm>
            <a:off x="0" y="1690353"/>
            <a:ext cx="6977743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latin typeface="Tamil Bible" pitchFamily="2" charset="0"/>
              </a:rPr>
              <a:t>“Mifahy;” vd;w nrhw;nwhUld;&gt; gTy; xU Gjpa gFjpia njhlq;Ffpwhu;. </a:t>
            </a:r>
            <a:r>
              <a:rPr lang="en-US" sz="2000" b="1" dirty="0">
                <a:latin typeface="Tamil Bible" pitchFamily="2" charset="0"/>
              </a:rPr>
              <a:t>m</a:t>
            </a:r>
            <a:r>
              <a:rPr lang="en" sz="2000" b="1" dirty="0">
                <a:latin typeface="Tamil Bible" pitchFamily="2" charset="0"/>
              </a:rPr>
              <a:t>jpy; me;j gupG+uz xw;Wikia vt;thW miltJ vd;gij Gupe;Jnfhs;tjw;fhd jpwTNfhy;fis mtu; ekf;F nfhLf;fpwhu;: ,NaRtpd; Kd;khjpupia gpd;gw;Wtjd; %yk;</a:t>
            </a:r>
            <a:r>
              <a:rPr lang="en" sz="20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28882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07C2070-DAF3-9B57-040B-76D83E74C9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ángulo 15">
            <a:extLst>
              <a:ext uri="{FF2B5EF4-FFF2-40B4-BE49-F238E27FC236}">
                <a16:creationId xmlns:a16="http://schemas.microsoft.com/office/drawing/2014/main" id="{25FB5D6E-F1B4-FF38-4CA4-5A848CEDD24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062573"/>
          </a:xfrm>
          <a:prstGeom prst="rect">
            <a:avLst/>
          </a:prstGeom>
          <a:blipFill dpi="0" rotWithShape="1"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CE4AFD7-78A1-958F-B0C4-3725F873911D}"/>
              </a:ext>
            </a:extLst>
          </p:cNvPr>
          <p:cNvSpPr txBox="1"/>
          <p:nvPr/>
        </p:nvSpPr>
        <p:spPr>
          <a:xfrm>
            <a:off x="0" y="0"/>
            <a:ext cx="8917858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400" b="1" dirty="0">
                <a:ln/>
                <a:solidFill>
                  <a:schemeClr val="accent6"/>
                </a:solidFill>
                <a:latin typeface="Tamil Bible" pitchFamily="2" charset="0"/>
              </a:rPr>
              <a:t>X</a:t>
            </a:r>
            <a:r>
              <a:rPr lang="en" sz="4400" b="1" dirty="0">
                <a:ln/>
                <a:solidFill>
                  <a:schemeClr val="accent6"/>
                </a:solidFill>
                <a:latin typeface="Tamil Bible" pitchFamily="2" charset="0"/>
              </a:rPr>
              <a:t>w;Wikapd;ikapd; Njhw;wk;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0BD2A5A-A65E-0015-02D3-52CC51E49A8C}"/>
              </a:ext>
            </a:extLst>
          </p:cNvPr>
          <p:cNvSpPr txBox="1"/>
          <p:nvPr/>
        </p:nvSpPr>
        <p:spPr>
          <a:xfrm>
            <a:off x="672716" y="604472"/>
            <a:ext cx="8245142" cy="36933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dirty="0">
                <a:solidFill>
                  <a:schemeClr val="tx2"/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chemeClr val="tx2"/>
                </a:solidFill>
                <a:latin typeface="Tamil Bible" pitchFamily="2" charset="0"/>
              </a:rPr>
              <a:t>xd;iwAk</a:t>
            </a:r>
            <a:r>
              <a:rPr lang="en-US" b="1" dirty="0">
                <a:solidFill>
                  <a:schemeClr val="tx2"/>
                </a:solidFill>
                <a:latin typeface="Tamil Bible" pitchFamily="2" charset="0"/>
              </a:rPr>
              <a:t>; </a:t>
            </a:r>
            <a:r>
              <a:rPr lang="en-US" b="1" dirty="0" err="1">
                <a:solidFill>
                  <a:schemeClr val="tx2"/>
                </a:solidFill>
                <a:latin typeface="Tamil Bible" pitchFamily="2" charset="0"/>
              </a:rPr>
              <a:t>thjpdhyhtJ</a:t>
            </a:r>
            <a:r>
              <a:rPr lang="en-US" b="1" dirty="0">
                <a:solidFill>
                  <a:schemeClr val="tx2"/>
                </a:solidFill>
                <a:latin typeface="Tamil Bible" pitchFamily="2" charset="0"/>
              </a:rPr>
              <a:t>&gt; </a:t>
            </a:r>
            <a:r>
              <a:rPr lang="en-US" b="1" dirty="0" err="1">
                <a:solidFill>
                  <a:schemeClr val="tx2"/>
                </a:solidFill>
                <a:latin typeface="Tamil Bible" pitchFamily="2" charset="0"/>
              </a:rPr>
              <a:t>tPz;ngUikapdhyhtJ</a:t>
            </a:r>
            <a:r>
              <a:rPr lang="en-US" b="1" dirty="0">
                <a:solidFill>
                  <a:schemeClr val="tx2"/>
                </a:solidFill>
                <a:latin typeface="Tamil Bible" pitchFamily="2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Tamil Bible" pitchFamily="2" charset="0"/>
              </a:rPr>
              <a:t>nra;ahky</a:t>
            </a:r>
            <a:r>
              <a:rPr lang="en-US" b="1" dirty="0">
                <a:solidFill>
                  <a:schemeClr val="tx2"/>
                </a:solidFill>
                <a:latin typeface="Tamil Bible" pitchFamily="2" charset="0"/>
              </a:rPr>
              <a:t>;&gt;</a:t>
            </a:r>
            <a:r>
              <a:rPr lang="en" b="1" dirty="0">
                <a:solidFill>
                  <a:schemeClr val="tx2"/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tx2"/>
                </a:solidFill>
                <a:latin typeface="Comic Sans MS" panose="030F0702030302020204" pitchFamily="66" charset="0"/>
              </a:rPr>
              <a:t>(</a:t>
            </a:r>
            <a:r>
              <a:rPr lang="en" sz="1400" b="1" dirty="0">
                <a:solidFill>
                  <a:schemeClr val="tx2"/>
                </a:solidFill>
                <a:latin typeface="Tamil Bible" pitchFamily="2" charset="0"/>
              </a:rPr>
              <a:t>gpypg;gpau;</a:t>
            </a:r>
            <a:r>
              <a:rPr lang="en" sz="1400" b="1" dirty="0">
                <a:solidFill>
                  <a:schemeClr val="tx2"/>
                </a:solidFill>
                <a:latin typeface="Comic Sans MS" panose="030F0702030302020204" pitchFamily="66" charset="0"/>
              </a:rPr>
              <a:t> 2:3</a:t>
            </a:r>
            <a:r>
              <a:rPr lang="en" sz="1400" b="1" dirty="0">
                <a:solidFill>
                  <a:schemeClr val="tx2"/>
                </a:solidFill>
                <a:latin typeface="Tamil Bible" pitchFamily="2" charset="0"/>
              </a:rPr>
              <a:t>K</a:t>
            </a:r>
            <a:r>
              <a:rPr lang="en" sz="1400" b="1" dirty="0">
                <a:solidFill>
                  <a:schemeClr val="tx2"/>
                </a:solidFill>
                <a:latin typeface="Comic Sans MS" panose="030F0702030302020204" pitchFamily="66" charset="0"/>
              </a:rPr>
              <a:t>)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395088D9-3C4B-97E4-B5E7-D65065EE7B7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78840609"/>
              </p:ext>
            </p:extLst>
          </p:nvPr>
        </p:nvGraphicFramePr>
        <p:xfrm>
          <a:off x="157363" y="2151727"/>
          <a:ext cx="11915776" cy="29496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7BFAA09C-1039-C3DE-0996-2902D1E4E1F8}"/>
              </a:ext>
            </a:extLst>
          </p:cNvPr>
          <p:cNvSpPr txBox="1"/>
          <p:nvPr/>
        </p:nvSpPr>
        <p:spPr>
          <a:xfrm>
            <a:off x="5031116" y="5120965"/>
            <a:ext cx="70871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latin typeface="Tamil Bible" pitchFamily="2" charset="0"/>
              </a:rPr>
              <a:t>ngUik kw;Wk; thf;Fthjq;fis xJf;fp itj;jhy; kl;LNk mtu;fshy; ,ijnay;yhk; mila KbAk;</a:t>
            </a:r>
            <a:r>
              <a:rPr lang="en" sz="2000" b="1" dirty="0"/>
              <a:t>(</a:t>
            </a:r>
            <a:r>
              <a:rPr lang="en" sz="2000" b="1" dirty="0">
                <a:latin typeface="Tamil Bible" pitchFamily="2" charset="0"/>
              </a:rPr>
              <a:t>gpypg;</a:t>
            </a:r>
            <a:r>
              <a:rPr lang="en" sz="2000" b="1" dirty="0"/>
              <a:t>. 2:3</a:t>
            </a:r>
            <a:r>
              <a:rPr lang="en" sz="2000" b="1" dirty="0">
                <a:latin typeface="Tamil Bible" pitchFamily="2" charset="0"/>
              </a:rPr>
              <a:t>K</a:t>
            </a:r>
            <a:r>
              <a:rPr lang="en" sz="2000" b="1" dirty="0"/>
              <a:t>).</a:t>
            </a:r>
          </a:p>
        </p:txBody>
      </p:sp>
      <p:pic>
        <p:nvPicPr>
          <p:cNvPr id="9" name="Imagen 8" descr="Un par de hombres sentados en una mesa&#10;&#10;El contenido generado por IA puede ser incorrecto.">
            <a:extLst>
              <a:ext uri="{FF2B5EF4-FFF2-40B4-BE49-F238E27FC236}">
                <a16:creationId xmlns:a16="http://schemas.microsoft.com/office/drawing/2014/main" id="{0E844140-E289-6130-8213-C6B9B88BC1D2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041683" y="210737"/>
            <a:ext cx="3038423" cy="1703672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Imagen 10" descr="Un grupo de personas posando para la cámara con un fondo de colores&#10;&#10;El contenido generado por IA puede ser incorrecto.">
            <a:extLst>
              <a:ext uri="{FF2B5EF4-FFF2-40B4-BE49-F238E27FC236}">
                <a16:creationId xmlns:a16="http://schemas.microsoft.com/office/drawing/2014/main" id="{87A22BE4-16AE-36CD-3318-879788A133BC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827983" y="5304510"/>
            <a:ext cx="2003899" cy="141972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6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Imagen 14" descr="Imagen que contiene edificio, ventana, hombre, tabla&#10;&#10;El contenido generado por IA puede ser incorrecto.">
            <a:extLst>
              <a:ext uri="{FF2B5EF4-FFF2-40B4-BE49-F238E27FC236}">
                <a16:creationId xmlns:a16="http://schemas.microsoft.com/office/drawing/2014/main" id="{AA2EB843-583B-A00D-5D64-D836A7180133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76224" y="5304510"/>
            <a:ext cx="2322597" cy="1419726"/>
          </a:xfrm>
          <a:prstGeom prst="snip2DiagRect">
            <a:avLst>
              <a:gd name="adj1" fmla="val 18699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6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0BFA1D6D-3192-8419-78CB-5FA79871DAE9}"/>
              </a:ext>
            </a:extLst>
          </p:cNvPr>
          <p:cNvSpPr txBox="1"/>
          <p:nvPr/>
        </p:nvSpPr>
        <p:spPr>
          <a:xfrm>
            <a:off x="5031115" y="5848427"/>
            <a:ext cx="708710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latin typeface="Tamil Bible" pitchFamily="2" charset="0"/>
              </a:rPr>
              <a:t>,e;j ,uz;L gpur;ridfSk; Y}rpgupd; fyfj;jpy; ,Ue;jd&gt; NkYk; mit cwTfspy; kpfTk; fLikahd gpur;ridfspy; xd;whFk;</a:t>
            </a:r>
            <a:r>
              <a:rPr lang="en" sz="2000" b="1" dirty="0"/>
              <a:t>(</a:t>
            </a:r>
            <a:r>
              <a:rPr lang="en" sz="2000" b="1" dirty="0">
                <a:latin typeface="Tamil Bible" pitchFamily="2" charset="0"/>
              </a:rPr>
              <a:t>fyh</a:t>
            </a:r>
            <a:r>
              <a:rPr lang="en" sz="2000" b="1" dirty="0"/>
              <a:t>. 5:26; </a:t>
            </a:r>
            <a:r>
              <a:rPr lang="en" sz="2000" b="1" dirty="0">
                <a:latin typeface="Tamil Bible" pitchFamily="2" charset="0"/>
              </a:rPr>
              <a:t>ahf;</a:t>
            </a:r>
            <a:r>
              <a:rPr lang="en" sz="2000" b="1" dirty="0"/>
              <a:t>. 3:16).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144C246-DF8A-3014-1298-D3C594D77859}"/>
              </a:ext>
            </a:extLst>
          </p:cNvPr>
          <p:cNvSpPr txBox="1"/>
          <p:nvPr/>
        </p:nvSpPr>
        <p:spPr>
          <a:xfrm>
            <a:off x="-9526" y="1087063"/>
            <a:ext cx="90392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b="1" dirty="0">
                <a:latin typeface="Tamil Bible" pitchFamily="2" charset="0"/>
              </a:rPr>
              <a:t>gpypg;gpau;fspilNa fhzg;gl;l xw;Wikapd;ikf;fhd fhuzq;fis Rl;bf;fhl;b&gt; Gz;gl;l ,lj;jpy; tpuy; itg;gjw;F Kd;&gt; xw;Wikia mila mtu; mtu;fSf;F toq;Fk; Kjy; mwpTiufs; vd;d&gt; mtuJ kfpo;r;rpia epiwT nra;tJ?</a:t>
            </a:r>
            <a:r>
              <a:rPr lang="en" b="1" dirty="0"/>
              <a:t>(</a:t>
            </a:r>
            <a:r>
              <a:rPr lang="en" b="1" dirty="0">
                <a:latin typeface="Tamil Bible" pitchFamily="2" charset="0"/>
              </a:rPr>
              <a:t>gpypg;</a:t>
            </a:r>
            <a:r>
              <a:rPr lang="en" b="1" dirty="0"/>
              <a:t>. 2:1-2)?</a:t>
            </a:r>
          </a:p>
        </p:txBody>
      </p:sp>
    </p:spTree>
    <p:extLst>
      <p:ext uri="{BB962C8B-B14F-4D97-AF65-F5344CB8AC3E}">
        <p14:creationId xmlns:p14="http://schemas.microsoft.com/office/powerpoint/2010/main" val="2163226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345F0DC-739B-4912-85FD-798D40B447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graphicEl>
                                              <a:dgm id="{F345F0DC-739B-4912-85FD-798D40B447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graphicEl>
                                              <a:dgm id="{F345F0DC-739B-4912-85FD-798D40B447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graphicEl>
                                              <a:dgm id="{F345F0DC-739B-4912-85FD-798D40B447B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1BFC727-A5C7-457B-B84C-ED1B5ACCB5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">
                                            <p:graphicEl>
                                              <a:dgm id="{F1BFC727-A5C7-457B-B84C-ED1B5ACCB5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8A2E8CB-CFE4-465A-8900-6ABEE3E03B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38A2E8CB-CFE4-465A-8900-6ABEE3E03B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38A2E8CB-CFE4-465A-8900-6ABEE3E03B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>
                                            <p:graphicEl>
                                              <a:dgm id="{38A2E8CB-CFE4-465A-8900-6ABEE3E03B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0AE16FB-1CA3-4D95-8532-67B1C21F24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">
                                            <p:graphicEl>
                                              <a:dgm id="{70AE16FB-1CA3-4D95-8532-67B1C21F24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25F09F4-9F2B-4BA9-BFC5-4949A0E5B0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>
                                            <p:graphicEl>
                                              <a:dgm id="{225F09F4-9F2B-4BA9-BFC5-4949A0E5B0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graphicEl>
                                              <a:dgm id="{225F09F4-9F2B-4BA9-BFC5-4949A0E5B0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">
                                            <p:graphicEl>
                                              <a:dgm id="{225F09F4-9F2B-4BA9-BFC5-4949A0E5B0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07AF936-934C-43B9-9E11-CB036ADFDB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">
                                            <p:graphicEl>
                                              <a:dgm id="{A07AF936-934C-43B9-9E11-CB036ADFDB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254F32F-86CA-4E99-979B-AF9096E5D9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">
                                            <p:graphicEl>
                                              <a:dgm id="{C254F32F-86CA-4E99-979B-AF9096E5D9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">
                                            <p:graphicEl>
                                              <a:dgm id="{C254F32F-86CA-4E99-979B-AF9096E5D9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">
                                            <p:graphicEl>
                                              <a:dgm id="{C254F32F-86CA-4E99-979B-AF9096E5D9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95744FE-A75C-42EE-A600-0978F5810D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">
                                            <p:graphicEl>
                                              <a:dgm id="{A95744FE-A75C-42EE-A600-0978F5810D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F224E3E-D8F3-4E8C-94A2-5FFD1B0B64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">
                                            <p:graphicEl>
                                              <a:dgm id="{9F224E3E-D8F3-4E8C-94A2-5FFD1B0B64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">
                                            <p:graphicEl>
                                              <a:dgm id="{9F224E3E-D8F3-4E8C-94A2-5FFD1B0B64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">
                                            <p:graphicEl>
                                              <a:dgm id="{9F224E3E-D8F3-4E8C-94A2-5FFD1B0B64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4276F12-D4D7-4759-9AAC-224505EC7F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2">
                                            <p:graphicEl>
                                              <a:dgm id="{E4276F12-D4D7-4759-9AAC-224505EC7F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322E446-1E18-40C5-B54D-DBDC6663ED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">
                                            <p:graphicEl>
                                              <a:dgm id="{D322E446-1E18-40C5-B54D-DBDC6663ED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">
                                            <p:graphicEl>
                                              <a:dgm id="{D322E446-1E18-40C5-B54D-DBDC6663ED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">
                                            <p:graphicEl>
                                              <a:dgm id="{D322E446-1E18-40C5-B54D-DBDC6663ED6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F736E9E-DC0F-41A1-89FA-11AAAE29D7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2">
                                            <p:graphicEl>
                                              <a:dgm id="{0F736E9E-DC0F-41A1-89FA-11AAAE29D7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0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Graphic spid="2" grpId="0" uiExpand="1">
        <p:bldSub>
          <a:bldDgm bld="one"/>
        </p:bldSub>
      </p:bldGraphic>
      <p:bldP spid="8" grpId="0"/>
      <p:bldP spid="7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ángulo 17">
            <a:extLst>
              <a:ext uri="{FF2B5EF4-FFF2-40B4-BE49-F238E27FC236}">
                <a16:creationId xmlns:a16="http://schemas.microsoft.com/office/drawing/2014/main" id="{88615F84-0E57-6947-D374-82709A718BA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8" cy="1359620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2EE94E8-AE12-DA84-F720-DDDF2C1876B7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spc="300" dirty="0">
                <a:ln w="6600">
                  <a:solidFill>
                    <a:srgbClr val="10A499"/>
                  </a:solidFill>
                  <a:prstDash val="solid"/>
                </a:ln>
                <a:solidFill>
                  <a:srgbClr val="96F5EE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amil Bible" pitchFamily="2" charset="0"/>
              </a:rPr>
              <a:t>jho;ikapdhy; tUk; xw;Wik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D4AD1C3-A476-05FF-9AA9-3D2A84DBCD28}"/>
              </a:ext>
            </a:extLst>
          </p:cNvPr>
          <p:cNvSpPr txBox="1"/>
          <p:nvPr/>
        </p:nvSpPr>
        <p:spPr>
          <a:xfrm>
            <a:off x="0" y="704373"/>
            <a:ext cx="121919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“…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kdj;jho;ikapdhNy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xUtiunahUth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jq;fspYk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Nkd;ikahdth;fshf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vz;zf;fltPh;fs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;.</a:t>
            </a:r>
          </a:p>
          <a:p>
            <a:pPr algn="ctr"/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  4.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mtdtd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jdf;fhditfisay;y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&gt;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gpwUf;fhditfisAk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Nehf;Fthdhf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.</a:t>
            </a:r>
            <a:r>
              <a:rPr lang="en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en" sz="14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gpypg;gpau;</a:t>
            </a:r>
            <a:r>
              <a:rPr lang="en" sz="14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2:3</a:t>
            </a:r>
            <a:r>
              <a:rPr lang="en" sz="14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gp</a:t>
            </a:r>
            <a:r>
              <a:rPr lang="en" sz="14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-4)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918E446-1AF4-E452-53CB-E1C7BB29D13B}"/>
              </a:ext>
            </a:extLst>
          </p:cNvPr>
          <p:cNvSpPr txBox="1"/>
          <p:nvPr/>
        </p:nvSpPr>
        <p:spPr>
          <a:xfrm>
            <a:off x="3805943" y="1332299"/>
            <a:ext cx="83860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latin typeface="Tamil Bible" pitchFamily="2" charset="0"/>
              </a:rPr>
              <a:t>gTy; Kd;itf;Fk; xw;Wikf;fhd R+j;jpuk; ntspg;GwkhdJ my;y&gt; khwhf mJ cs;kdg;ghd;ik</a:t>
            </a:r>
            <a:r>
              <a:rPr lang="en" sz="2000" b="1" dirty="0"/>
              <a:t>: </a:t>
            </a:r>
            <a:r>
              <a:rPr lang="en" sz="2000" b="1" dirty="0">
                <a:latin typeface="Tamil Bible" pitchFamily="2" charset="0"/>
              </a:rPr>
              <a:t>jho;ik</a:t>
            </a:r>
            <a:r>
              <a:rPr lang="en" sz="2000" b="1" dirty="0"/>
              <a:t>. </a:t>
            </a:r>
            <a:r>
              <a:rPr lang="en" sz="2000" b="1" dirty="0">
                <a:latin typeface="Tamil Bible" pitchFamily="2" charset="0"/>
              </a:rPr>
              <a:t>,NaRtpd; rpwg;gpay;G gz;ghf ,Ug;gij jtpu&gt; mtu; jk;ik Nfl;gtu;fis kdj;jho;ikAld; ,Uf;f Cf;Ftpj;jhu;</a:t>
            </a:r>
            <a:r>
              <a:rPr lang="en" sz="2000" b="1" dirty="0"/>
              <a:t> (</a:t>
            </a:r>
            <a:r>
              <a:rPr lang="en" sz="2000" b="1" dirty="0">
                <a:latin typeface="Tamil Bible" pitchFamily="2" charset="0"/>
              </a:rPr>
              <a:t>kj;</a:t>
            </a:r>
            <a:r>
              <a:rPr lang="en" sz="2000" b="1" dirty="0"/>
              <a:t>. 11:29; 18:4; 23:12).</a:t>
            </a:r>
          </a:p>
        </p:txBody>
      </p:sp>
      <p:pic>
        <p:nvPicPr>
          <p:cNvPr id="4" name="Imagen 3" descr="Un grupo de personas de pie&#10;&#10;El contenido generado por IA puede ser incorrecto.">
            <a:extLst>
              <a:ext uri="{FF2B5EF4-FFF2-40B4-BE49-F238E27FC236}">
                <a16:creationId xmlns:a16="http://schemas.microsoft.com/office/drawing/2014/main" id="{622C7849-6BC4-D806-A297-61A503F920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940" y="1517851"/>
            <a:ext cx="3491681" cy="2149580"/>
          </a:xfrm>
          <a:prstGeom prst="roundRect">
            <a:avLst>
              <a:gd name="adj" fmla="val 11178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Imagen 7" descr="Una persona con el cabello largo&#10;&#10;El contenido generado por IA puede ser incorrecto.">
            <a:extLst>
              <a:ext uri="{FF2B5EF4-FFF2-40B4-BE49-F238E27FC236}">
                <a16:creationId xmlns:a16="http://schemas.microsoft.com/office/drawing/2014/main" id="{6421966D-B6E4-6562-26B1-BDB64FC2314B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15940" y="3852949"/>
            <a:ext cx="3491681" cy="2226007"/>
          </a:xfrm>
          <a:prstGeom prst="roundRect">
            <a:avLst>
              <a:gd name="adj" fmla="val 11111"/>
            </a:avLst>
          </a:prstGeom>
          <a:ln w="190500" cap="rnd">
            <a:solidFill>
              <a:schemeClr val="bg2">
                <a:lumMod val="9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1" name="Imagen 10" descr="Un grupo de personas sentadas en el suelo&#10;&#10;El contenido generado por IA puede ser incorrecto.">
            <a:extLst>
              <a:ext uri="{FF2B5EF4-FFF2-40B4-BE49-F238E27FC236}">
                <a16:creationId xmlns:a16="http://schemas.microsoft.com/office/drawing/2014/main" id="{C6117BF7-5C5A-1A80-78A0-59154AB3597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27394" y="2553756"/>
            <a:ext cx="2249678" cy="326971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tx2">
                <a:lumMod val="40000"/>
                <a:lumOff val="6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80B43295-984C-CDD6-9523-6DA90EBFA6FA}"/>
              </a:ext>
            </a:extLst>
          </p:cNvPr>
          <p:cNvSpPr txBox="1"/>
          <p:nvPr/>
        </p:nvSpPr>
        <p:spPr>
          <a:xfrm>
            <a:off x="3805941" y="2565843"/>
            <a:ext cx="5465877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latin typeface="Tamil Bible" pitchFamily="2" charset="0"/>
              </a:rPr>
              <a:t>,e;j kdj;jho;ikia mila</a:t>
            </a:r>
            <a:r>
              <a:rPr lang="en" sz="2000" b="1" dirty="0"/>
              <a:t>, </a:t>
            </a:r>
            <a:r>
              <a:rPr lang="en" sz="2000" b="1" dirty="0">
                <a:latin typeface="Tamil Bible" pitchFamily="2" charset="0"/>
              </a:rPr>
              <a:t>kw;wtu;fis ek;ik tpl Kf;fpakhdtu;fshf fUj Ntz;Lk; vd;W gTy; Kd;nkhopfpwhu;</a:t>
            </a:r>
            <a:r>
              <a:rPr lang="en" sz="2000" b="1" dirty="0"/>
              <a:t>(</a:t>
            </a:r>
            <a:r>
              <a:rPr lang="en" sz="2000" b="1" dirty="0">
                <a:latin typeface="Tamil Bible" pitchFamily="2" charset="0"/>
              </a:rPr>
              <a:t>gpypg;</a:t>
            </a:r>
            <a:r>
              <a:rPr lang="en" sz="2000" b="1" dirty="0"/>
              <a:t>. 2:3). </a:t>
            </a:r>
            <a:r>
              <a:rPr lang="en" sz="2000" b="1" dirty="0">
                <a:latin typeface="Tamil Bible" pitchFamily="2" charset="0"/>
              </a:rPr>
              <a:t>NjtDf;F Kd;ghf ehk; vy;yhUk; rkk; ,y;iyah</a:t>
            </a:r>
            <a:r>
              <a:rPr lang="en" sz="2000" b="1" dirty="0"/>
              <a:t>? </a:t>
            </a:r>
            <a:r>
              <a:rPr lang="en-US" sz="2000" b="1" dirty="0">
                <a:latin typeface="Tamil Bible" pitchFamily="2" charset="0"/>
              </a:rPr>
              <a:t>X</a:t>
            </a:r>
            <a:r>
              <a:rPr lang="en" sz="2000" b="1" dirty="0">
                <a:latin typeface="Tamil Bible" pitchFamily="2" charset="0"/>
              </a:rPr>
              <a:t>w;Wik ,Uf;f Ntz;Lnkd;why; rkj;Jtk; ,Uf;f Ntz;lhkh</a:t>
            </a:r>
            <a:r>
              <a:rPr lang="en" sz="2000" b="1" dirty="0"/>
              <a:t>?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8AB7D662-A7DB-042A-FF5A-FE4B06840749}"/>
              </a:ext>
            </a:extLst>
          </p:cNvPr>
          <p:cNvSpPr txBox="1"/>
          <p:nvPr/>
        </p:nvSpPr>
        <p:spPr>
          <a:xfrm>
            <a:off x="-1" y="6166600"/>
            <a:ext cx="1219200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>
                <a:latin typeface="Tamil Bible" pitchFamily="2" charset="0"/>
              </a:rPr>
              <a:t>k</a:t>
            </a:r>
            <a:r>
              <a:rPr lang="en" sz="2000" b="1" dirty="0">
                <a:latin typeface="Tamil Bible" pitchFamily="2" charset="0"/>
              </a:rPr>
              <a:t>w;wtu;fSf;F cjt&gt; ehk; mtu;fSf;F nrtprha;f;fTk; mtu;fspd; ghu;itia Gupe;J nfhs;sTk; fw;Wf;nfhs;s Ntz;Lk;</a:t>
            </a:r>
            <a:r>
              <a:rPr lang="en" sz="2000" b="1" dirty="0"/>
              <a:t>.</a:t>
            </a:r>
            <a:r>
              <a:rPr lang="en-US" sz="2000" b="1" dirty="0">
                <a:latin typeface="Tamil Bible" pitchFamily="2" charset="0"/>
              </a:rPr>
              <a:t>,it </a:t>
            </a:r>
            <a:r>
              <a:rPr lang="en-US" sz="2000" b="1" dirty="0" err="1">
                <a:latin typeface="Tamil Bible" pitchFamily="2" charset="0"/>
              </a:rPr>
              <a:t>midj;Jk</a:t>
            </a:r>
            <a:r>
              <a:rPr lang="en-US" sz="2000" b="1" dirty="0">
                <a:latin typeface="Tamil Bible" pitchFamily="2" charset="0"/>
              </a:rPr>
              <a:t>; </a:t>
            </a:r>
            <a:r>
              <a:rPr lang="en-US" sz="2000" b="1" dirty="0" err="1">
                <a:latin typeface="Tamil Bible" pitchFamily="2" charset="0"/>
              </a:rPr>
              <a:t>re;Njfj;jpw;F</a:t>
            </a:r>
            <a:r>
              <a:rPr lang="en-US" sz="2000" b="1" dirty="0">
                <a:latin typeface="Tamil Bible" pitchFamily="2" charset="0"/>
              </a:rPr>
              <a:t> ,</a:t>
            </a:r>
            <a:r>
              <a:rPr lang="en-US" sz="2000" b="1" dirty="0" err="1">
                <a:latin typeface="Tamil Bible" pitchFamily="2" charset="0"/>
              </a:rPr>
              <a:t>lkpd;wp</a:t>
            </a:r>
            <a:r>
              <a:rPr lang="en-US" sz="2000" b="1" dirty="0">
                <a:latin typeface="Tamil Bible" pitchFamily="2" charset="0"/>
              </a:rPr>
              <a:t> </a:t>
            </a:r>
            <a:r>
              <a:rPr lang="en-US" sz="2000" b="1" dirty="0" err="1">
                <a:latin typeface="Tamil Bible" pitchFamily="2" charset="0"/>
              </a:rPr>
              <a:t>gupRj;j</a:t>
            </a:r>
            <a:r>
              <a:rPr lang="en-US" sz="2000" b="1" dirty="0">
                <a:latin typeface="Tamil Bible" pitchFamily="2" charset="0"/>
              </a:rPr>
              <a:t> </a:t>
            </a:r>
            <a:r>
              <a:rPr lang="en-US" sz="2000" b="1" dirty="0" err="1">
                <a:latin typeface="Tamil Bible" pitchFamily="2" charset="0"/>
              </a:rPr>
              <a:t>Mtpahdtupd</a:t>
            </a:r>
            <a:r>
              <a:rPr lang="en-US" sz="2000" b="1" dirty="0">
                <a:latin typeface="Tamil Bible" pitchFamily="2" charset="0"/>
              </a:rPr>
              <a:t>; </a:t>
            </a:r>
            <a:r>
              <a:rPr lang="en-US" sz="2000" b="1" dirty="0" err="1">
                <a:latin typeface="Tamil Bible" pitchFamily="2" charset="0"/>
              </a:rPr>
              <a:t>nray</a:t>
            </a:r>
            <a:r>
              <a:rPr lang="en-US" sz="2000" b="1" dirty="0">
                <a:latin typeface="Tamil Bible" pitchFamily="2" charset="0"/>
              </a:rPr>
              <a:t>;.                                                                                                </a:t>
            </a:r>
            <a:endParaRPr lang="en" sz="2000" b="1" dirty="0">
              <a:latin typeface="Tamil Bible" pitchFamily="2" charset="0"/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E0D369CF-957B-06DF-AE66-607E6E9AD2AE}"/>
              </a:ext>
            </a:extLst>
          </p:cNvPr>
          <p:cNvSpPr txBox="1"/>
          <p:nvPr/>
        </p:nvSpPr>
        <p:spPr>
          <a:xfrm>
            <a:off x="3805940" y="4382285"/>
            <a:ext cx="6129797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latin typeface="Tamil Bible" pitchFamily="2" charset="0"/>
              </a:rPr>
              <a:t>gTy;&gt; ehk; kw;wtu;fis tpl ehk; jho;e;jtu;fs; vd;W $wtpy;iy</a:t>
            </a:r>
            <a:r>
              <a:rPr lang="en" sz="2000" b="1" dirty="0"/>
              <a:t>, </a:t>
            </a:r>
            <a:r>
              <a:rPr lang="en" sz="2000" b="1" dirty="0">
                <a:latin typeface="Tamil Bible" pitchFamily="2" charset="0"/>
              </a:rPr>
              <a:t>khwhf ek;ik ehNk mg;gb fUjpf; nfhs;s Ntz;Lk; $Wfpwhu;</a:t>
            </a:r>
            <a:r>
              <a:rPr lang="en" sz="2000" b="1" dirty="0"/>
              <a:t>. </a:t>
            </a:r>
            <a:r>
              <a:rPr lang="en" sz="2000" b="1" dirty="0">
                <a:latin typeface="Tamil Bible" pitchFamily="2" charset="0"/>
              </a:rPr>
              <a:t>xU Ntiyf;fhud; jd; v[khdupd; ed;ikia NjLtJ Nghy&gt; ek;ik tpl cau;e;jtu;fs; vd;W ehk; fUJgtu;fspd; ed;ikia ehl Ntz;Lk;</a:t>
            </a:r>
            <a:r>
              <a:rPr lang="en" sz="2000" b="1" dirty="0"/>
              <a:t> (</a:t>
            </a:r>
            <a:r>
              <a:rPr lang="en" sz="2000" b="1" dirty="0">
                <a:latin typeface="Tamil Bible" pitchFamily="2" charset="0"/>
              </a:rPr>
              <a:t>gpypg;</a:t>
            </a:r>
            <a:r>
              <a:rPr lang="en" sz="2000" b="1" dirty="0"/>
              <a:t>. 2:4).</a:t>
            </a:r>
          </a:p>
        </p:txBody>
      </p:sp>
    </p:spTree>
    <p:extLst>
      <p:ext uri="{BB962C8B-B14F-4D97-AF65-F5344CB8AC3E}">
        <p14:creationId xmlns:p14="http://schemas.microsoft.com/office/powerpoint/2010/main" val="841409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4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5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3" grpId="0"/>
      <p:bldP spid="15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ángulo 20">
            <a:extLst>
              <a:ext uri="{FF2B5EF4-FFF2-40B4-BE49-F238E27FC236}">
                <a16:creationId xmlns:a16="http://schemas.microsoft.com/office/drawing/2014/main" id="{BC0E70A6-0310-09AA-DCE4-CE5C6C0765B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178130"/>
          </a:xfrm>
          <a:prstGeom prst="rect">
            <a:avLst/>
          </a:prstGeom>
          <a:gradFill>
            <a:gsLst>
              <a:gs pos="0">
                <a:srgbClr val="00A8A4"/>
              </a:gs>
              <a:gs pos="50000">
                <a:schemeClr val="tx2"/>
              </a:gs>
              <a:gs pos="100000">
                <a:schemeClr val="tx2">
                  <a:lumMod val="7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C806A6B-EE36-4289-3229-55A68171E532}"/>
              </a:ext>
            </a:extLst>
          </p:cNvPr>
          <p:cNvSpPr txBox="1"/>
          <p:nvPr/>
        </p:nvSpPr>
        <p:spPr>
          <a:xfrm>
            <a:off x="0" y="0"/>
            <a:ext cx="872121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spc="6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,NaRit Nghy; rpe;jpj;jy;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0AFC944-9230-B472-043E-C415ED2FEF1C}"/>
              </a:ext>
            </a:extLst>
          </p:cNvPr>
          <p:cNvSpPr txBox="1"/>
          <p:nvPr/>
        </p:nvSpPr>
        <p:spPr>
          <a:xfrm>
            <a:off x="535858" y="593355"/>
            <a:ext cx="764949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fpwp</a:t>
            </a:r>
            <a:r>
              <a:rPr lang="en-US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];J ,</a:t>
            </a:r>
            <a:r>
              <a:rPr lang="en-US" b="1" dirty="0" err="1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NaRtpypUe;j</a:t>
            </a:r>
            <a:r>
              <a:rPr lang="en-US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 </a:t>
            </a:r>
            <a:r>
              <a:rPr lang="en-US" b="1" dirty="0" err="1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rpe;ijNa</a:t>
            </a:r>
            <a:r>
              <a:rPr lang="en-US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 </a:t>
            </a:r>
            <a:r>
              <a:rPr lang="en-US" b="1" dirty="0" err="1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cq;fspYk</a:t>
            </a:r>
            <a:r>
              <a:rPr lang="en-US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 ,</a:t>
            </a:r>
            <a:r>
              <a:rPr lang="en-US" b="1" dirty="0" err="1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Uf;ff;fltJ</a:t>
            </a:r>
            <a:r>
              <a:rPr lang="en-US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@</a:t>
            </a:r>
            <a:r>
              <a:rPr lang="en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                        </a:t>
            </a:r>
            <a:r>
              <a:rPr lang="en" sz="1400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en" sz="1400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gpypg;gpau;</a:t>
            </a:r>
            <a:r>
              <a:rPr lang="en" sz="1400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2:5)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3B6E713-9F14-5F16-9D53-40462A2C661D}"/>
              </a:ext>
            </a:extLst>
          </p:cNvPr>
          <p:cNvSpPr txBox="1"/>
          <p:nvPr/>
        </p:nvSpPr>
        <p:spPr>
          <a:xfrm>
            <a:off x="0" y="1119827"/>
            <a:ext cx="882936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latin typeface="Tamil Bible" pitchFamily="2" charset="0"/>
              </a:rPr>
              <a:t>ekJ vz;zq;fs; vt;thW tbtikf;fg;gLfpd;wd</a:t>
            </a:r>
            <a:r>
              <a:rPr lang="en" sz="2000" b="1" dirty="0"/>
              <a:t>? “</a:t>
            </a:r>
            <a:r>
              <a:rPr lang="en" sz="2000" b="1" dirty="0">
                <a:latin typeface="Tamil Bible" pitchFamily="2" charset="0"/>
              </a:rPr>
              <a:t>Md;khtpd; topfs;” %yk; mjhtJ ekJ Gyd;fs; %yk;</a:t>
            </a:r>
            <a:r>
              <a:rPr lang="en" sz="2000" b="1" dirty="0"/>
              <a:t>. </a:t>
            </a:r>
            <a:r>
              <a:rPr lang="en-US" sz="2000" b="1" dirty="0">
                <a:latin typeface="Tamil Bible" pitchFamily="2" charset="0"/>
              </a:rPr>
              <a:t>e</a:t>
            </a:r>
            <a:r>
              <a:rPr lang="en" sz="2000" b="1" dirty="0">
                <a:latin typeface="Tamil Bible" pitchFamily="2" charset="0"/>
              </a:rPr>
              <a:t>hk; gbf;Fk;&gt; ghu;f;Fk; my;yJ Nfl;Fk; midj;Jk; VNjh xU tifapy; ek;ik tbtikf;fpd;wd</a:t>
            </a:r>
            <a:r>
              <a:rPr lang="en" sz="2000" b="1" dirty="0"/>
              <a:t>. </a:t>
            </a:r>
            <a:r>
              <a:rPr lang="en" sz="2000" b="1" dirty="0">
                <a:latin typeface="Tamil Bible" pitchFamily="2" charset="0"/>
              </a:rPr>
              <a:t>NkYk;</a:t>
            </a:r>
            <a:r>
              <a:rPr lang="en" sz="2000" b="1" dirty="0"/>
              <a:t>, </a:t>
            </a:r>
            <a:r>
              <a:rPr lang="en" sz="2000" b="1" dirty="0">
                <a:latin typeface="Tamil Bible" pitchFamily="2" charset="0"/>
              </a:rPr>
              <a:t>epr;rakhf</a:t>
            </a:r>
            <a:r>
              <a:rPr lang="en" sz="2000" b="1" dirty="0"/>
              <a:t>, </a:t>
            </a:r>
            <a:r>
              <a:rPr lang="en" sz="2000" b="1" dirty="0">
                <a:latin typeface="Tamil Bible" pitchFamily="2" charset="0"/>
              </a:rPr>
              <a:t>rhj;jhd; ek; kdij jd; nrhe;j rpe;jid Kiwf;F Vw;g tbtikf;f ek; Gyd;fis jhf;Ffpwhd;</a:t>
            </a:r>
            <a:r>
              <a:rPr lang="en" sz="2000" b="1" dirty="0"/>
              <a:t>.</a:t>
            </a:r>
          </a:p>
        </p:txBody>
      </p:sp>
      <p:pic>
        <p:nvPicPr>
          <p:cNvPr id="4" name="Imagen 3" descr="Imagen que contiene hombre&#10;&#10;El contenido generado por IA puede ser incorrecto.">
            <a:extLst>
              <a:ext uri="{FF2B5EF4-FFF2-40B4-BE49-F238E27FC236}">
                <a16:creationId xmlns:a16="http://schemas.microsoft.com/office/drawing/2014/main" id="{96490564-F8E4-0885-2E54-FD7E9E6B209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829368" y="196730"/>
            <a:ext cx="3208784" cy="33927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gradFill flip="none" rotWithShape="1">
              <a:gsLst>
                <a:gs pos="0">
                  <a:srgbClr val="C00000"/>
                </a:gs>
                <a:gs pos="69000">
                  <a:srgbClr val="C00000"/>
                </a:gs>
                <a:gs pos="71000">
                  <a:srgbClr val="F6D3D4"/>
                </a:gs>
                <a:gs pos="100000">
                  <a:srgbClr val="F6D3D4"/>
                </a:gs>
              </a:gsLst>
              <a:lin ang="16200000" scaled="1"/>
              <a:tileRect/>
            </a:gra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 descr="Hombre con la boca abierta&#10;&#10;El contenido generado por IA puede ser incorrecto.">
            <a:extLst>
              <a:ext uri="{FF2B5EF4-FFF2-40B4-BE49-F238E27FC236}">
                <a16:creationId xmlns:a16="http://schemas.microsoft.com/office/drawing/2014/main" id="{63A9EDE2-A703-190F-F6DC-3795255D0F2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3847" y="4534053"/>
            <a:ext cx="4381787" cy="2235372"/>
          </a:xfrm>
          <a:prstGeom prst="rect">
            <a:avLst/>
          </a:prstGeom>
          <a:ln w="38100" cap="sq">
            <a:solidFill>
              <a:schemeClr val="tx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Imagen 13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id="{AB099B12-8BA9-3A6F-CE6E-D2BA940C086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6"/>
          <a:stretch>
            <a:fillRect/>
          </a:stretch>
        </p:blipFill>
        <p:spPr>
          <a:xfrm>
            <a:off x="8573729" y="3785418"/>
            <a:ext cx="3464423" cy="29446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D7B7AB86-F45A-B171-CFAF-077FA05B0ABA}"/>
              </a:ext>
            </a:extLst>
          </p:cNvPr>
          <p:cNvSpPr txBox="1"/>
          <p:nvPr/>
        </p:nvSpPr>
        <p:spPr>
          <a:xfrm>
            <a:off x="4535634" y="4540073"/>
            <a:ext cx="4038093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latin typeface="Tamil Bible" pitchFamily="2" charset="0"/>
              </a:rPr>
              <a:t>Vndd;why;&gt; ek;Kila vz;zq;fs; ruPuj;Jf;Fupait&gt; ek;Kila ,Ujaq;fs; tQ;rfj;Jf;Fupit</a:t>
            </a:r>
            <a:r>
              <a:rPr lang="en" sz="2000" b="1" dirty="0"/>
              <a:t> (</a:t>
            </a:r>
            <a:r>
              <a:rPr lang="en" sz="2000" b="1" dirty="0">
                <a:latin typeface="Tamil Bible" pitchFamily="2" charset="0"/>
              </a:rPr>
              <a:t>vNukpah</a:t>
            </a:r>
            <a:r>
              <a:rPr lang="en" sz="2000" b="1" dirty="0"/>
              <a:t> 17:9). </a:t>
            </a:r>
            <a:r>
              <a:rPr lang="en" sz="2000" b="1" dirty="0">
                <a:latin typeface="Tamil Bible" pitchFamily="2" charset="0"/>
              </a:rPr>
              <a:t>Mtpahdtu; ekJ ruPu kdij fpwp];Jit Nghy Md;kPf kdkhf khw;Wthu;</a:t>
            </a:r>
            <a:r>
              <a:rPr lang="en" sz="2000" b="1" dirty="0"/>
              <a:t> (</a:t>
            </a:r>
            <a:r>
              <a:rPr lang="en" sz="2000" b="1" dirty="0">
                <a:latin typeface="Tamil Bible" pitchFamily="2" charset="0"/>
              </a:rPr>
              <a:t>Nuhku;</a:t>
            </a:r>
            <a:r>
              <a:rPr lang="en" sz="2000" b="1" dirty="0"/>
              <a:t> 8:1, 5).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4015FF63-0EE7-539C-4ACE-44FB7794545D}"/>
              </a:ext>
            </a:extLst>
          </p:cNvPr>
          <p:cNvSpPr txBox="1"/>
          <p:nvPr/>
        </p:nvSpPr>
        <p:spPr>
          <a:xfrm>
            <a:off x="0" y="3527177"/>
            <a:ext cx="857372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latin typeface="Tamil Bible" pitchFamily="2" charset="0"/>
              </a:rPr>
              <a:t>xU Ntis</a:t>
            </a:r>
            <a:r>
              <a:rPr lang="en" sz="2000" b="1" dirty="0"/>
              <a:t>, </a:t>
            </a:r>
            <a:r>
              <a:rPr lang="en" sz="2000" b="1" dirty="0">
                <a:latin typeface="Tamil Bible" pitchFamily="2" charset="0"/>
              </a:rPr>
              <a:t>kpFe;j Kaw;rpAld;</a:t>
            </a:r>
            <a:r>
              <a:rPr lang="en" sz="2000" b="1" dirty="0"/>
              <a:t>, </a:t>
            </a:r>
            <a:r>
              <a:rPr lang="en" sz="2000" b="1" dirty="0">
                <a:latin typeface="Tamil Bible" pitchFamily="2" charset="0"/>
              </a:rPr>
              <a:t>ehk; KjyhtJ epiyia mila Ntz;Lk;</a:t>
            </a:r>
            <a:r>
              <a:rPr lang="en" sz="2000" b="1" dirty="0"/>
              <a:t>. </a:t>
            </a:r>
            <a:r>
              <a:rPr lang="en" sz="2000" b="1" dirty="0">
                <a:latin typeface="Tamil Bible" pitchFamily="2" charset="0"/>
              </a:rPr>
              <a:t>Mdhy;&gt; ,NaRtpd; kdjpw;F ,zq;f ek; kdij khw;WtJ gupRj;j Mtpahdtuhy; kl;LNk ek;kpy; nra;a KbAk;</a:t>
            </a:r>
            <a:r>
              <a:rPr lang="en" sz="2000" b="1" dirty="0"/>
              <a:t>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C877E10-ECE9-CC8F-3761-799E6066856C}"/>
              </a:ext>
            </a:extLst>
          </p:cNvPr>
          <p:cNvSpPr txBox="1"/>
          <p:nvPr/>
        </p:nvSpPr>
        <p:spPr>
          <a:xfrm>
            <a:off x="0" y="2636720"/>
            <a:ext cx="882936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latin typeface="Tamil Bible" pitchFamily="2" charset="0"/>
              </a:rPr>
              <a:t>gTy; xU jPtpukhdtu;</a:t>
            </a:r>
            <a:r>
              <a:rPr lang="en" sz="2000" b="1" dirty="0"/>
              <a:t>. </a:t>
            </a:r>
            <a:r>
              <a:rPr lang="en" sz="2000" b="1" dirty="0">
                <a:latin typeface="Tamil Bible" pitchFamily="2" charset="0"/>
              </a:rPr>
              <a:t>mtu; ek; vz;zq;fis ftdpf;f miog;gJ kl;Lky;yhky;&gt; fpwp];J epidj;jJ Nghy; rpe;jpf;fTk; ek;ik Nfl;fpwhu;</a:t>
            </a:r>
            <a:r>
              <a:rPr lang="en" sz="2000" b="1" dirty="0"/>
              <a:t> (</a:t>
            </a:r>
            <a:r>
              <a:rPr lang="en" sz="2000" b="1" dirty="0">
                <a:latin typeface="Tamil Bible" pitchFamily="2" charset="0"/>
              </a:rPr>
              <a:t>gpypg;</a:t>
            </a:r>
            <a:r>
              <a:rPr lang="en" sz="2000" b="1" dirty="0"/>
              <a:t>. 4:8; 2:5).</a:t>
            </a:r>
          </a:p>
        </p:txBody>
      </p:sp>
    </p:spTree>
    <p:extLst>
      <p:ext uri="{BB962C8B-B14F-4D97-AF65-F5344CB8AC3E}">
        <p14:creationId xmlns:p14="http://schemas.microsoft.com/office/powerpoint/2010/main" val="4211047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8" grpId="0"/>
      <p:bldP spid="20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F76D8DE-2ABA-1006-8CB6-C46B929F85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596995A1-5EF7-3675-96B8-D06D8F2D0ACD}"/>
              </a:ext>
            </a:extLst>
          </p:cNvPr>
          <p:cNvSpPr>
            <a:spLocks/>
          </p:cNvSpPr>
          <p:nvPr/>
        </p:nvSpPr>
        <p:spPr>
          <a:xfrm>
            <a:off x="0" y="0"/>
            <a:ext cx="12192000" cy="1273330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3415D65-800B-5841-D401-9D751611C840}"/>
              </a:ext>
            </a:extLst>
          </p:cNvPr>
          <p:cNvSpPr txBox="1"/>
          <p:nvPr/>
        </p:nvSpPr>
        <p:spPr>
          <a:xfrm>
            <a:off x="0" y="-115221"/>
            <a:ext cx="12192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800" b="1" spc="3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amil Bible" pitchFamily="2" charset="0"/>
              </a:rPr>
              <a:t>,NaRtpd; kdg;ghd;ik</a:t>
            </a:r>
            <a:r>
              <a:rPr lang="en" sz="4800" b="1" spc="3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 (1)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D358F2F-2A65-CC88-79B9-A60E59687C00}"/>
              </a:ext>
            </a:extLst>
          </p:cNvPr>
          <p:cNvSpPr txBox="1"/>
          <p:nvPr/>
        </p:nvSpPr>
        <p:spPr>
          <a:xfrm>
            <a:off x="0" y="688764"/>
            <a:ext cx="1219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mth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 </a:t>
            </a:r>
            <a:r>
              <a:rPr 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NjtDila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 &amp;</a:t>
            </a:r>
            <a:r>
              <a:rPr 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gkhapUe;Jk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;&gt; </a:t>
            </a:r>
            <a:r>
              <a:rPr 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NjtDf;Fr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 </a:t>
            </a:r>
            <a:r>
              <a:rPr 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rkkhapUg;gijf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 </a:t>
            </a:r>
            <a:r>
              <a:rPr 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nfhs;isahbd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nghUshf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vz;zhky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;&gt;</a:t>
            </a:r>
            <a:r>
              <a:rPr lang="en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</a:t>
            </a:r>
            <a:br>
              <a:rPr lang="en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</a:br>
            <a:r>
              <a:rPr lang="en" sz="1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en" sz="1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gpypg;gpau;</a:t>
            </a:r>
            <a:r>
              <a:rPr lang="en" sz="1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2:6)</a:t>
            </a:r>
            <a:endParaRPr lang="es-E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505B672-A3AD-F4BA-7350-4258020D5DAD}"/>
              </a:ext>
            </a:extLst>
          </p:cNvPr>
          <p:cNvSpPr txBox="1"/>
          <p:nvPr/>
        </p:nvSpPr>
        <p:spPr>
          <a:xfrm>
            <a:off x="97392" y="1427574"/>
            <a:ext cx="72866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latin typeface="Tamil Bible" pitchFamily="2" charset="0"/>
              </a:rPr>
              <a:t>,NaRtpd; %d;W Fzq;fis gTy; rpwg;gpj;Jf; fhl;Lfpwhu;</a:t>
            </a:r>
            <a:r>
              <a:rPr lang="en" sz="2000" b="1" dirty="0"/>
              <a:t>: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DB0CB03B-0821-F70E-9A37-FA719F8CEB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68209530"/>
              </p:ext>
            </p:extLst>
          </p:nvPr>
        </p:nvGraphicFramePr>
        <p:xfrm>
          <a:off x="97393" y="1886678"/>
          <a:ext cx="7286629" cy="13956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CuadroTexto 8">
            <a:extLst>
              <a:ext uri="{FF2B5EF4-FFF2-40B4-BE49-F238E27FC236}">
                <a16:creationId xmlns:a16="http://schemas.microsoft.com/office/drawing/2014/main" id="{B89CD912-EA1A-C64C-5F04-72D45D96EDBD}"/>
              </a:ext>
            </a:extLst>
          </p:cNvPr>
          <p:cNvSpPr txBox="1"/>
          <p:nvPr/>
        </p:nvSpPr>
        <p:spPr>
          <a:xfrm>
            <a:off x="14120" y="3193372"/>
            <a:ext cx="74363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>
                <a:latin typeface="Tamil Bible" pitchFamily="2" charset="0"/>
              </a:rPr>
              <a:t>g</a:t>
            </a:r>
            <a:r>
              <a:rPr lang="en" sz="2000" b="1" dirty="0">
                <a:latin typeface="Tamil Bible" pitchFamily="2" charset="0"/>
              </a:rPr>
              <a:t>ilg;ghsuhf ,Ue;jjhy;</a:t>
            </a:r>
            <a:r>
              <a:rPr lang="en" sz="2000" b="1" dirty="0"/>
              <a:t>, </a:t>
            </a:r>
            <a:r>
              <a:rPr lang="en" sz="2000" b="1" dirty="0">
                <a:latin typeface="Tamil Bible" pitchFamily="2" charset="0"/>
              </a:rPr>
              <a:t>mtu; xU capupdkhdhu;</a:t>
            </a:r>
            <a:r>
              <a:rPr lang="en" sz="2000" b="1" dirty="0"/>
              <a:t>. </a:t>
            </a:r>
            <a:r>
              <a:rPr lang="en" sz="2000" b="1" dirty="0">
                <a:latin typeface="Tamil Bible" pitchFamily="2" charset="0"/>
              </a:rPr>
              <a:t>ek;ik kPl;gjw;fhf mtu; Jd;GWj;jg;gl;L rpYitapy; kupj;jij Vw;Wf;nfhz;lhu;</a:t>
            </a:r>
            <a:r>
              <a:rPr lang="en" sz="2000" b="1" dirty="0"/>
              <a:t>.</a:t>
            </a:r>
          </a:p>
        </p:txBody>
      </p:sp>
      <p:pic>
        <p:nvPicPr>
          <p:cNvPr id="10" name="Imagen 9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DFC318CF-D247-E757-0C3A-EF126EC044B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78258" y="1496373"/>
            <a:ext cx="4515419" cy="2037093"/>
          </a:xfrm>
          <a:prstGeom prst="snip2DiagRect">
            <a:avLst>
              <a:gd name="adj1" fmla="val 14962"/>
              <a:gd name="adj2" fmla="val 16667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3">
                <a:lumMod val="5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Imagen 13" descr="Imagen que contiene animal&#10;&#10;El contenido generado por IA puede ser incorrecto.">
            <a:extLst>
              <a:ext uri="{FF2B5EF4-FFF2-40B4-BE49-F238E27FC236}">
                <a16:creationId xmlns:a16="http://schemas.microsoft.com/office/drawing/2014/main" id="{5E37C7C4-F082-CE49-6E21-14763B141B65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0438" y="3742826"/>
            <a:ext cx="2207447" cy="294638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Imagen 15" descr="Pintura de una persona con el sol de fondo&#10;&#10;El contenido generado por IA puede ser incorrecto.">
            <a:extLst>
              <a:ext uri="{FF2B5EF4-FFF2-40B4-BE49-F238E27FC236}">
                <a16:creationId xmlns:a16="http://schemas.microsoft.com/office/drawing/2014/main" id="{AC93DE51-3C13-7A26-DE95-DFE239E188B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86231" y="3744924"/>
            <a:ext cx="2207446" cy="2948175"/>
          </a:xfrm>
          <a:prstGeom prst="snip2DiagRect">
            <a:avLst>
              <a:gd name="adj1" fmla="val 16035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4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E7B81BC5-8E3A-A8AB-7CF3-254923CACCBB}"/>
              </a:ext>
            </a:extLst>
          </p:cNvPr>
          <p:cNvSpPr txBox="1"/>
          <p:nvPr/>
        </p:nvSpPr>
        <p:spPr>
          <a:xfrm>
            <a:off x="14119" y="5861946"/>
            <a:ext cx="756413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latin typeface="Tamil Bible" pitchFamily="2" charset="0"/>
              </a:rPr>
              <a:t>mtu; ekf;F Kd;khjpup</a:t>
            </a:r>
            <a:r>
              <a:rPr lang="en" sz="2000" b="1" dirty="0"/>
              <a:t>. </a:t>
            </a:r>
            <a:r>
              <a:rPr lang="en" sz="2000" b="1" dirty="0">
                <a:latin typeface="Tamil Bible" pitchFamily="2" charset="0"/>
              </a:rPr>
              <a:t>kw;wtu;fspd; ed;ikf;fhf ek;ik jho;j;jpf;nfhs;sTk;&gt; jpahfk; nra;aTk; ehk; jahuhf ,Uf;f Ntz;Lk;</a:t>
            </a:r>
            <a:r>
              <a:rPr lang="en" sz="2000" b="1" dirty="0"/>
              <a:t>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55BDCBA1-5E0B-1793-24BA-EF6D83481202}"/>
              </a:ext>
            </a:extLst>
          </p:cNvPr>
          <p:cNvSpPr txBox="1"/>
          <p:nvPr/>
        </p:nvSpPr>
        <p:spPr>
          <a:xfrm>
            <a:off x="1" y="5268323"/>
            <a:ext cx="738402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latin typeface="Tamil Bible" pitchFamily="2" charset="0"/>
              </a:rPr>
              <a:t>,ijg; gw;wp ehk; rpe;jpf;Fk;NghJ&gt; ek; mw;Gjkhd ,ul;rfiu tzq;fp tho;j;j kl;LNk KbAk;</a:t>
            </a:r>
            <a:r>
              <a:rPr lang="en" sz="2000" b="1" dirty="0"/>
              <a:t>.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5CB65058-7A50-3C83-C03B-8585A46B471C}"/>
              </a:ext>
            </a:extLst>
          </p:cNvPr>
          <p:cNvSpPr txBox="1"/>
          <p:nvPr/>
        </p:nvSpPr>
        <p:spPr>
          <a:xfrm>
            <a:off x="0" y="4048260"/>
            <a:ext cx="743631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latin typeface="Tamil Bible" pitchFamily="2" charset="0"/>
              </a:rPr>
              <a:t>NjtDila kw;w ,uz;L egu;fSld; rkkhd epiyapy; ,Ue;jNghjpYk;&gt; gpjhtpd; rpj;jj;jpw;F ,NaRtpd; fPo;gbjy; vg;NghJk; rupahdjhf ,Uf;Fk;. mtu; fPo;gba kWj;j xU jUzKk; ,y;iy</a:t>
            </a:r>
          </a:p>
        </p:txBody>
      </p:sp>
    </p:spTree>
    <p:extLst>
      <p:ext uri="{BB962C8B-B14F-4D97-AF65-F5344CB8AC3E}">
        <p14:creationId xmlns:p14="http://schemas.microsoft.com/office/powerpoint/2010/main" val="2990761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CA06444-AC4B-4EC3-8BEC-323D0F7CE0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2">
                                            <p:graphicEl>
                                              <a:dgm id="{FCA06444-AC4B-4EC3-8BEC-323D0F7CE0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0AE798F-9999-4FB6-8016-A160C3D801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">
                                            <p:graphicEl>
                                              <a:dgm id="{80AE798F-9999-4FB6-8016-A160C3D801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2FDA4A1-9C8B-4AB2-8804-E6F5287D18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2">
                                            <p:graphicEl>
                                              <a:dgm id="{C2FDA4A1-9C8B-4AB2-8804-E6F5287D181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3AA9E43-F8BB-40F2-9B27-29D1FF9CFF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">
                                            <p:graphicEl>
                                              <a:dgm id="{53AA9E43-F8BB-40F2-9B27-29D1FF9CFF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9352A9B-ABA8-4B1D-BA66-0C1BD53D85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2">
                                            <p:graphicEl>
                                              <a:dgm id="{19352A9B-ABA8-4B1D-BA66-0C1BD53D85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3CEF08D-DC7F-4D2F-85B3-E34880BCE5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">
                                            <p:graphicEl>
                                              <a:dgm id="{A3CEF08D-DC7F-4D2F-85B3-E34880BCE5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 uiExpand="1">
        <p:bldSub>
          <a:bldDgm bld="one"/>
        </p:bldSub>
      </p:bldGraphic>
      <p:bldP spid="9" grpId="0"/>
      <p:bldP spid="18" grpId="0"/>
      <p:bldP spid="8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6D1FA824-3EC0-2C67-E4F0-5F1920CFFF81}"/>
              </a:ext>
            </a:extLst>
          </p:cNvPr>
          <p:cNvSpPr txBox="1"/>
          <p:nvPr/>
        </p:nvSpPr>
        <p:spPr>
          <a:xfrm>
            <a:off x="4577982" y="-64858"/>
            <a:ext cx="7614017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57150" h="38100" prst="hardEdge"/>
            </a:sp3d>
          </a:bodyPr>
          <a:lstStyle/>
          <a:p>
            <a:pPr algn="ctr"/>
            <a:r>
              <a:rPr lang="en" sz="4000" b="1" spc="300" dirty="0">
                <a:ln w="12700" cmpd="sng">
                  <a:solidFill>
                    <a:schemeClr val="tx1"/>
                  </a:solidFill>
                  <a:prstDash val="solid"/>
                </a:ln>
                <a:gradFill flip="none" rotWithShape="1">
                  <a:gsLst>
                    <a:gs pos="0">
                      <a:srgbClr val="FFC000"/>
                    </a:gs>
                    <a:gs pos="100000">
                      <a:schemeClr val="bg2">
                        <a:lumMod val="50000"/>
                      </a:schemeClr>
                    </a:gs>
                  </a:gsLst>
                  <a:lin ang="135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,NaRtpd; kdg;ghd;ik</a:t>
            </a:r>
            <a:r>
              <a:rPr lang="en" sz="4000" b="1" spc="300" dirty="0">
                <a:ln w="12700" cmpd="sng">
                  <a:solidFill>
                    <a:schemeClr val="tx1"/>
                  </a:solidFill>
                  <a:prstDash val="solid"/>
                </a:ln>
                <a:gradFill flip="none" rotWithShape="1">
                  <a:gsLst>
                    <a:gs pos="0">
                      <a:srgbClr val="FFC000"/>
                    </a:gs>
                    <a:gs pos="100000">
                      <a:schemeClr val="bg2">
                        <a:lumMod val="50000"/>
                      </a:schemeClr>
                    </a:gs>
                  </a:gsLst>
                  <a:lin ang="135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(2)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EE72F06-AA6E-3C78-434B-A6B5313B83F5}"/>
              </a:ext>
            </a:extLst>
          </p:cNvPr>
          <p:cNvSpPr txBox="1"/>
          <p:nvPr/>
        </p:nvSpPr>
        <p:spPr>
          <a:xfrm>
            <a:off x="4577982" y="554971"/>
            <a:ext cx="7614017" cy="1940957"/>
          </a:xfrm>
          <a:prstGeom prst="roundRect">
            <a:avLst/>
          </a:prstGeom>
          <a:solidFill>
            <a:schemeClr val="bg2">
              <a:lumMod val="2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md;wpAk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;&gt;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Njtgf;jpf;Fhpa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 ,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ufrpakhdJ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ahtUk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xg;Gf;nfhs;SfpwgbNa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kfhNkd;ikAs;sJ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.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Njtd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khk;rj;jpNy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ntspg;gl;lhh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;&gt;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MtpapNy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ePjpAs;stnud;W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tpsq;fg;gl;lhh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;&gt;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NjtJ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}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jh;fshy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fhzg;gl;lhh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;&gt;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Gw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[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hjpfsplj;jpy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gpurq;fpf;fg;gl;lhh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;&gt;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cyfj;jpNy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tpRthrpf;fg;gl;lhh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;&gt;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kfpikapNy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VnwLj;Jf;nfhs;sg;gl;lhh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;.</a:t>
            </a:r>
            <a:r>
              <a:rPr lang="e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(1 </a:t>
            </a:r>
            <a:r>
              <a:rPr lang="en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jPNkhj;NjA</a:t>
            </a:r>
            <a:r>
              <a:rPr lang="en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3:16)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9955E2B-46C7-DEDA-8BCC-CE5F37662BEE}"/>
              </a:ext>
            </a:extLst>
          </p:cNvPr>
          <p:cNvSpPr txBox="1"/>
          <p:nvPr/>
        </p:nvSpPr>
        <p:spPr>
          <a:xfrm>
            <a:off x="4577982" y="2508181"/>
            <a:ext cx="76140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latin typeface="Tamil Bible" pitchFamily="2" charset="0"/>
              </a:rPr>
              <a:t>kdpjdhf khWtjpy; fpwp];Jtpd; mw;Gjkhd kdj;jho;ik&gt; epj;jpak; KOtJk; kPl;fg;gl;ltu;fSf;F xU Ma;Tg;nghUshf ,Uf;Fk;</a:t>
            </a:r>
            <a:r>
              <a:rPr lang="en" sz="2000" b="1" dirty="0"/>
              <a:t>.</a:t>
            </a:r>
          </a:p>
        </p:txBody>
      </p:sp>
      <p:pic>
        <p:nvPicPr>
          <p:cNvPr id="4" name="Imagen 3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E6480FD0-D1F2-0E45-A5DC-3BEB07152A0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316" y="54813"/>
            <a:ext cx="4496666" cy="6748373"/>
          </a:xfrm>
          <a:prstGeom prst="roundRect">
            <a:avLst>
              <a:gd name="adj" fmla="val 7413"/>
            </a:avLst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D969A899-D9A3-9274-50ED-CD5FDCC42476}"/>
              </a:ext>
            </a:extLst>
          </p:cNvPr>
          <p:cNvSpPr txBox="1"/>
          <p:nvPr/>
        </p:nvSpPr>
        <p:spPr>
          <a:xfrm>
            <a:off x="4593771" y="5607323"/>
            <a:ext cx="759822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latin typeface="Tamil Bible" pitchFamily="2" charset="0"/>
              </a:rPr>
              <a:t>,e;j cjhuzk;&gt; ekJ Raeyj;ijAk;&gt; Nrit nra;ag;gl Ntz;Lk; vd;w ekJ tpUg;gj;ijAk; iftpl;L</a:t>
            </a:r>
            <a:r>
              <a:rPr lang="en" sz="2000" b="1" dirty="0"/>
              <a:t>, </a:t>
            </a:r>
            <a:r>
              <a:rPr lang="en" sz="2000" b="1" dirty="0">
                <a:latin typeface="Tamil Bible" pitchFamily="2" charset="0"/>
              </a:rPr>
              <a:t>mtw;iw kdj;jho;ikahYk;&gt; kw;wtu;fSf;F Nrit nra;Ak; tpUg;gj;jhYk; khw;w Ntz;Lk; vd;W ek;ik miof;fpwJ</a:t>
            </a:r>
            <a:r>
              <a:rPr lang="en" sz="2000" b="1" dirty="0"/>
              <a:t>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D1F28DD5-EE47-974C-57E3-B8590579ED5D}"/>
              </a:ext>
            </a:extLst>
          </p:cNvPr>
          <p:cNvSpPr txBox="1"/>
          <p:nvPr/>
        </p:nvSpPr>
        <p:spPr>
          <a:xfrm>
            <a:off x="4577981" y="4369091"/>
            <a:ext cx="761401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latin typeface="Tamil Bible" pitchFamily="2" charset="0"/>
              </a:rPr>
              <a:t>,NaR cyfshtpa Nkyhjpf;fj;jpypUe;J&gt; K</a:t>
            </a:r>
            <a:r>
              <a:rPr lang="en-US" sz="2000" b="1" dirty="0">
                <a:latin typeface="Tamil Bible" pitchFamily="2" charset="0"/>
              </a:rPr>
              <a:t>O</a:t>
            </a:r>
            <a:r>
              <a:rPr lang="en" sz="2000" b="1" dirty="0">
                <a:latin typeface="Tamil Bible" pitchFamily="2" charset="0"/>
              </a:rPr>
              <a:t>ikahd mbikj;jdj;jpw;F  nrd;whu;. ,J Y}rpgu; tpUk;gpajw;F Neu; vjpuhdJ&gt; mtd; xU Ntiyf;fhudhf ,Ue;J cyfshtpa Nkyhjpf;fij tpUk;gpdhd;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9015224D-7577-3EE4-E266-773F64CF1ACE}"/>
              </a:ext>
            </a:extLst>
          </p:cNvPr>
          <p:cNvSpPr txBox="1"/>
          <p:nvPr/>
        </p:nvSpPr>
        <p:spPr>
          <a:xfrm>
            <a:off x="4577982" y="3438636"/>
            <a:ext cx="761401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latin typeface="Tamil Bible" pitchFamily="2" charset="0"/>
              </a:rPr>
              <a:t>vy;iyaw;wtu; kw;Wk; epj;jpakhdtu; kuzj;jpw;F cl;g;gl;l xU tiuaWf;fg;gl;l kdpjuhf khwpaJ ek;gKbahjJ. ,ij;jhd; gTy; “Njtgf;jpapd; ,ufrpak;” vd;W miof;fpwhu;</a:t>
            </a:r>
            <a:r>
              <a:rPr lang="en" sz="2000" b="1" dirty="0"/>
              <a:t>(1 </a:t>
            </a:r>
            <a:r>
              <a:rPr lang="en" sz="2000" b="1" dirty="0">
                <a:latin typeface="Tamil Bible" pitchFamily="2" charset="0"/>
              </a:rPr>
              <a:t>jPNkh</a:t>
            </a:r>
            <a:r>
              <a:rPr lang="en" sz="2000" b="1" dirty="0"/>
              <a:t>. 3:16).</a:t>
            </a:r>
          </a:p>
        </p:txBody>
      </p:sp>
    </p:spTree>
    <p:extLst>
      <p:ext uri="{BB962C8B-B14F-4D97-AF65-F5344CB8AC3E}">
        <p14:creationId xmlns:p14="http://schemas.microsoft.com/office/powerpoint/2010/main" val="2675535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1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6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P spid="7" grpId="0"/>
      <p:bldP spid="9" grpId="0"/>
      <p:bldP spid="11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8">
      <a:dk1>
        <a:sysClr val="windowText" lastClr="000000"/>
      </a:dk1>
      <a:lt1>
        <a:sysClr val="window" lastClr="FFFFFF"/>
      </a:lt1>
      <a:dk2>
        <a:srgbClr val="009999"/>
      </a:dk2>
      <a:lt2>
        <a:srgbClr val="FFBDBD"/>
      </a:lt2>
      <a:accent1>
        <a:srgbClr val="3399FF"/>
      </a:accent1>
      <a:accent2>
        <a:srgbClr val="FFCC00"/>
      </a:accent2>
      <a:accent3>
        <a:srgbClr val="FF66CC"/>
      </a:accent3>
      <a:accent4>
        <a:srgbClr val="00CC00"/>
      </a:accent4>
      <a:accent5>
        <a:srgbClr val="8D30F4"/>
      </a:accent5>
      <a:accent6>
        <a:srgbClr val="CC0066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</a:themeOverride>
</file>

<file path=ppt/theme/themeOverride2.xml><?xml version="1.0" encoding="utf-8"?>
<a:themeOverride xmlns:a="http://schemas.openxmlformats.org/drawingml/2006/main">
  <a:clrScheme name="Verde amarillo">
    <a:dk1>
      <a:sysClr val="windowText" lastClr="000000"/>
    </a:dk1>
    <a:lt1>
      <a:sysClr val="window" lastClr="FFFFFF"/>
    </a:lt1>
    <a:dk2>
      <a:srgbClr val="455F51"/>
    </a:dk2>
    <a:lt2>
      <a:srgbClr val="E2DFCC"/>
    </a:lt2>
    <a:accent1>
      <a:srgbClr val="99CB38"/>
    </a:accent1>
    <a:accent2>
      <a:srgbClr val="63A537"/>
    </a:accent2>
    <a:accent3>
      <a:srgbClr val="37A76F"/>
    </a:accent3>
    <a:accent4>
      <a:srgbClr val="44C1A3"/>
    </a:accent4>
    <a:accent5>
      <a:srgbClr val="4EB3CF"/>
    </a:accent5>
    <a:accent6>
      <a:srgbClr val="51C3F9"/>
    </a:accent6>
    <a:hlink>
      <a:srgbClr val="EE7B08"/>
    </a:hlink>
    <a:folHlink>
      <a:srgbClr val="977B2D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8623</TotalTime>
  <Words>2162</Words>
  <Application>Microsoft Office PowerPoint</Application>
  <PresentationFormat>Panorámica</PresentationFormat>
  <Paragraphs>56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8</vt:i4>
      </vt:variant>
    </vt:vector>
  </HeadingPairs>
  <TitlesOfParts>
    <vt:vector size="15" baseType="lpstr">
      <vt:lpstr>Aptos Display</vt:lpstr>
      <vt:lpstr>Aptos</vt:lpstr>
      <vt:lpstr>Arial</vt:lpstr>
      <vt:lpstr>Comic Sans MS</vt:lpstr>
      <vt:lpstr>Tamil Bible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68</cp:revision>
  <dcterms:created xsi:type="dcterms:W3CDTF">2025-12-31T11:02:26Z</dcterms:created>
  <dcterms:modified xsi:type="dcterms:W3CDTF">2026-01-23T19:53:01Z</dcterms:modified>
</cp:coreProperties>
</file>