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sldIdLst>
    <p:sldId id="256" r:id="rId3"/>
    <p:sldId id="329" r:id="rId4"/>
    <p:sldId id="257" r:id="rId5"/>
    <p:sldId id="258" r:id="rId6"/>
    <p:sldId id="259" r:id="rId7"/>
    <p:sldId id="326" r:id="rId8"/>
    <p:sldId id="325" r:id="rId9"/>
    <p:sldId id="262" r:id="rId10"/>
    <p:sldId id="327" r:id="rId11"/>
    <p:sldId id="328" r:id="rId12"/>
    <p:sldId id="322" r:id="rId13"/>
    <p:sldId id="323" r:id="rId14"/>
  </p:sldIdLst>
  <p:sldSz cx="12192000" cy="6858000"/>
  <p:notesSz cx="6858000" cy="9144000"/>
  <p:embeddedFontLst>
    <p:embeddedFont>
      <p:font typeface="Century Gothic" panose="020B0502020202020204" pitchFamily="34" charset="0"/>
      <p:regular r:id="rId15"/>
      <p:bold r:id="rId16"/>
      <p:italic r:id="rId17"/>
      <p:boldItalic r:id="rId18"/>
    </p:embeddedFont>
    <p:embeddedFont>
      <p:font typeface="Comic Sans MS" panose="030F0702030302020204" pitchFamily="66" charset="0"/>
      <p:regular r:id="rId19"/>
      <p:bold r:id="rId20"/>
      <p:italic r:id="rId21"/>
      <p:boldItalic r:id="rId22"/>
    </p:embeddedFont>
    <p:embeddedFont>
      <p:font typeface="Constantia" panose="02030602050306030303" pitchFamily="18" charset="0"/>
      <p:regular r:id="rId23"/>
      <p:bold r:id="rId24"/>
      <p:italic r:id="rId25"/>
      <p:boldItalic r:id="rId26"/>
    </p:embeddedFont>
    <p:embeddedFont>
      <p:font typeface="Tamil Bible" pitchFamily="2" charset="0"/>
      <p:regular r:id="rId27"/>
    </p:embeddedFont>
    <p:embeddedFont>
      <p:font typeface="Wingdings 3" panose="05040102010807070707" pitchFamily="18" charset="2"/>
      <p:regular r:id="rId28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BCEE"/>
    <a:srgbClr val="6A30BD"/>
    <a:srgbClr val="BBCCEF"/>
    <a:srgbClr val="3064CB"/>
    <a:srgbClr val="D6F2B4"/>
    <a:srgbClr val="C4EC94"/>
    <a:srgbClr val="97DD42"/>
    <a:srgbClr val="EAD4B9"/>
    <a:srgbClr val="E1B74A"/>
    <a:srgbClr val="634B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91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1.xml"/><Relationship Id="rId21" Type="http://schemas.openxmlformats.org/officeDocument/2006/relationships/font" Target="fonts/font7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0.fntdata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10" Type="http://schemas.openxmlformats.org/officeDocument/2006/relationships/slide" Target="slides/slide8.xml"/><Relationship Id="rId19" Type="http://schemas.openxmlformats.org/officeDocument/2006/relationships/font" Target="fonts/font5.fntdata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8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8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CDE0BF8-2554-406E-B2DA-DD8FB78B75F1}" type="doc">
      <dgm:prSet loTypeId="urn:microsoft.com/office/officeart/2008/layout/AccentedPicture" loCatId="picture" qsTypeId="urn:microsoft.com/office/officeart/2005/8/quickstyle/3d3" qsCatId="3D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88EEAF80-43A6-4DE8-97E3-87092A5D43F3}">
      <dgm:prSet custT="1"/>
      <dgm:spPr/>
      <dgm:t>
        <a:bodyPr/>
        <a:lstStyle/>
        <a:p>
          <a:endParaRPr lang="es-ES" sz="1800" dirty="0"/>
        </a:p>
      </dgm:t>
    </dgm:pt>
    <dgm:pt modelId="{061B326D-0525-477D-9907-132B6933C77F}" type="parTrans" cxnId="{2946A77E-794C-4628-B006-6EB9E58021E5}">
      <dgm:prSet/>
      <dgm:spPr/>
      <dgm:t>
        <a:bodyPr/>
        <a:lstStyle/>
        <a:p>
          <a:endParaRPr lang="es-ES" sz="1800"/>
        </a:p>
      </dgm:t>
    </dgm:pt>
    <dgm:pt modelId="{1E097680-DCE7-4E0F-AD35-93F7D2298787}" type="sibTrans" cxnId="{2946A77E-794C-4628-B006-6EB9E58021E5}">
      <dgm:prSet/>
      <dgm:spPr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rgbClr val="7030A0"/>
          </a:solidFill>
        </a:ln>
      </dgm:spPr>
      <dgm:t>
        <a:bodyPr/>
        <a:lstStyle/>
        <a:p>
          <a:endParaRPr lang="es-ES" sz="1800"/>
        </a:p>
      </dgm:t>
    </dgm:pt>
    <dgm:pt modelId="{1C26D01D-E21D-4753-981E-7589BCE7EFB6}">
      <dgm:prSet custT="1"/>
      <dgm:spPr/>
      <dgm:t>
        <a:bodyPr/>
        <a:lstStyle/>
        <a:p>
          <a:pPr rtl="0"/>
          <a:r>
            <a:rPr lang="en" sz="1800" b="1" dirty="0">
              <a:latin typeface="Tamil Bible" pitchFamily="2" charset="0"/>
            </a:rPr>
            <a:t>ekJ ruPuk; Mtpf;FupaJ</a:t>
          </a:r>
          <a:r>
            <a:rPr lang="en" sz="1800" b="1" dirty="0"/>
            <a:t>, </a:t>
          </a:r>
          <a:r>
            <a:rPr lang="en" sz="1800" b="1" dirty="0">
              <a:latin typeface="Tamil Bible" pitchFamily="2" charset="0"/>
            </a:rPr>
            <a:t>mopahjJ</a:t>
          </a:r>
          <a:r>
            <a:rPr lang="en" sz="1800" b="1" dirty="0"/>
            <a:t>, </a:t>
          </a:r>
          <a:r>
            <a:rPr lang="en" sz="1800" b="1" dirty="0">
              <a:latin typeface="Tamil Bible" pitchFamily="2" charset="0"/>
            </a:rPr>
            <a:t>kw;Wk; mopf;fKbahjJ</a:t>
          </a:r>
          <a:r>
            <a:rPr lang="en" sz="1800" b="1" dirty="0"/>
            <a:t>(1 </a:t>
          </a:r>
          <a:r>
            <a:rPr lang="en" sz="1800" b="1" dirty="0">
              <a:latin typeface="Tamil Bible" pitchFamily="2" charset="0"/>
            </a:rPr>
            <a:t>nfhup</a:t>
          </a:r>
          <a:r>
            <a:rPr lang="en" sz="1800" b="1" dirty="0"/>
            <a:t>. 15:42-44, 50-54)</a:t>
          </a:r>
          <a:endParaRPr lang="es-ES" sz="1800" dirty="0"/>
        </a:p>
      </dgm:t>
    </dgm:pt>
    <dgm:pt modelId="{1F3A0FF5-A042-4D9A-B425-80385182FC5E}" type="parTrans" cxnId="{428F7C69-94B1-47AF-A207-0AA377CCE740}">
      <dgm:prSet/>
      <dgm:spPr/>
      <dgm:t>
        <a:bodyPr/>
        <a:lstStyle/>
        <a:p>
          <a:endParaRPr lang="es-ES" sz="1800"/>
        </a:p>
      </dgm:t>
    </dgm:pt>
    <dgm:pt modelId="{FD9E7319-AADD-4517-BEDC-A9894446860B}" type="sibTrans" cxnId="{428F7C69-94B1-47AF-A207-0AA377CCE740}">
      <dgm:prSet/>
      <dgm:spPr/>
      <dgm:t>
        <a:bodyPr/>
        <a:lstStyle/>
        <a:p>
          <a:endParaRPr lang="es-ES" sz="1800"/>
        </a:p>
      </dgm:t>
    </dgm:pt>
    <dgm:pt modelId="{551222C8-B2F5-44E4-B38C-C20763E5183E}">
      <dgm:prSet custT="1"/>
      <dgm:spPr/>
      <dgm:t>
        <a:bodyPr/>
        <a:lstStyle/>
        <a:p>
          <a:r>
            <a:rPr lang="en" sz="1800" b="1" dirty="0">
              <a:latin typeface="Tamil Bible" pitchFamily="2" charset="0"/>
            </a:rPr>
            <a:t>ehk; kfpik milNthk;</a:t>
          </a:r>
          <a:r>
            <a:rPr lang="en" sz="1800" b="1" dirty="0"/>
            <a:t>(</a:t>
          </a:r>
          <a:r>
            <a:rPr lang="en" sz="1800" b="1" dirty="0">
              <a:latin typeface="Tamil Bible" pitchFamily="2" charset="0"/>
            </a:rPr>
            <a:t>nfhNyh</a:t>
          </a:r>
          <a:r>
            <a:rPr lang="en" sz="1800" b="1" dirty="0"/>
            <a:t>. 3:4; </a:t>
          </a:r>
          <a:br>
            <a:rPr lang="es-ES" sz="1800" b="1" dirty="0"/>
          </a:br>
          <a:r>
            <a:rPr lang="en" sz="1800" b="1" dirty="0">
              <a:latin typeface="Tamil Bible" pitchFamily="2" charset="0"/>
            </a:rPr>
            <a:t>gpypg;</a:t>
          </a:r>
          <a:r>
            <a:rPr lang="en" sz="1800" b="1" dirty="0"/>
            <a:t>. 3:21)</a:t>
          </a:r>
          <a:endParaRPr lang="es-ES" sz="1800" dirty="0"/>
        </a:p>
      </dgm:t>
    </dgm:pt>
    <dgm:pt modelId="{516B24EE-4005-4FAD-A7C0-2D29E01470B3}" type="parTrans" cxnId="{12E7F866-EAA0-4CA1-AB88-2BED37A8193D}">
      <dgm:prSet/>
      <dgm:spPr/>
      <dgm:t>
        <a:bodyPr/>
        <a:lstStyle/>
        <a:p>
          <a:endParaRPr lang="es-ES" sz="1800"/>
        </a:p>
      </dgm:t>
    </dgm:pt>
    <dgm:pt modelId="{5A36B896-D018-46ED-BC3A-7FDF65104462}" type="sibTrans" cxnId="{12E7F866-EAA0-4CA1-AB88-2BED37A8193D}">
      <dgm:prSet/>
      <dgm:spPr/>
      <dgm:t>
        <a:bodyPr/>
        <a:lstStyle/>
        <a:p>
          <a:endParaRPr lang="es-ES" sz="1800"/>
        </a:p>
      </dgm:t>
    </dgm:pt>
    <dgm:pt modelId="{0406ED2B-D24D-41AB-8523-9C26A2B5A9B2}">
      <dgm:prSet custT="1"/>
      <dgm:spPr/>
      <dgm:t>
        <a:bodyPr/>
        <a:lstStyle/>
        <a:p>
          <a:r>
            <a:rPr lang="en" sz="1800" b="1" dirty="0">
              <a:latin typeface="Tamil Bible" pitchFamily="2" charset="0"/>
            </a:rPr>
            <a:t>ekf;nfhU cly; ,Uf;Fk;</a:t>
          </a:r>
          <a:r>
            <a:rPr lang="en" sz="1800" b="1" dirty="0"/>
            <a:t>, </a:t>
          </a:r>
          <a:r>
            <a:rPr lang="en" sz="1800" b="1" dirty="0">
              <a:latin typeface="Tamil Bible" pitchFamily="2" charset="0"/>
            </a:rPr>
            <a:t>ek; fz;fs; Njtid fhZk;</a:t>
          </a:r>
          <a:r>
            <a:rPr lang="en" sz="1800" b="1" dirty="0"/>
            <a:t>(</a:t>
          </a:r>
          <a:r>
            <a:rPr lang="en" sz="1800" b="1" dirty="0">
              <a:latin typeface="Tamil Bible" pitchFamily="2" charset="0"/>
            </a:rPr>
            <a:t>NahG</a:t>
          </a:r>
          <a:r>
            <a:rPr lang="en" sz="1800" b="1" dirty="0"/>
            <a:t> 19:25-27)</a:t>
          </a:r>
          <a:endParaRPr lang="es-ES" sz="1800" dirty="0"/>
        </a:p>
      </dgm:t>
    </dgm:pt>
    <dgm:pt modelId="{61FA359D-43B2-4C27-9BF0-6428751D61A3}" type="parTrans" cxnId="{444DE647-4D51-4846-BFDE-97371422ED38}">
      <dgm:prSet/>
      <dgm:spPr/>
      <dgm:t>
        <a:bodyPr/>
        <a:lstStyle/>
        <a:p>
          <a:endParaRPr lang="es-ES" sz="1800"/>
        </a:p>
      </dgm:t>
    </dgm:pt>
    <dgm:pt modelId="{3CC97DD1-A204-4B42-95A1-F7421BDD5A62}" type="sibTrans" cxnId="{444DE647-4D51-4846-BFDE-97371422ED38}">
      <dgm:prSet/>
      <dgm:spPr/>
      <dgm:t>
        <a:bodyPr/>
        <a:lstStyle/>
        <a:p>
          <a:endParaRPr lang="es-ES" sz="1800"/>
        </a:p>
      </dgm:t>
    </dgm:pt>
    <dgm:pt modelId="{1BAF05B4-2AF1-44E8-A907-0F22D8FFDCAD}" type="pres">
      <dgm:prSet presAssocID="{ECDE0BF8-2554-406E-B2DA-DD8FB78B75F1}" presName="Name0" presStyleCnt="0">
        <dgm:presLayoutVars>
          <dgm:dir/>
        </dgm:presLayoutVars>
      </dgm:prSet>
      <dgm:spPr/>
    </dgm:pt>
    <dgm:pt modelId="{B54F2A49-C638-4298-93A5-B15F20B73CC8}" type="pres">
      <dgm:prSet presAssocID="{1E097680-DCE7-4E0F-AD35-93F7D2298787}" presName="picture_1" presStyleLbl="bgImgPlace1" presStyleIdx="0" presStyleCnt="1" custScaleY="123531"/>
      <dgm:spPr/>
    </dgm:pt>
    <dgm:pt modelId="{B413F3CB-1B79-483D-9265-0DE1F8CC58C1}" type="pres">
      <dgm:prSet presAssocID="{88EEAF80-43A6-4DE8-97E3-87092A5D43F3}" presName="text_1" presStyleLbl="node1" presStyleIdx="0" presStyleCnt="0">
        <dgm:presLayoutVars>
          <dgm:bulletEnabled val="1"/>
        </dgm:presLayoutVars>
      </dgm:prSet>
      <dgm:spPr/>
    </dgm:pt>
    <dgm:pt modelId="{FB72FB49-30E9-4ADB-8182-8C68B85817A6}" type="pres">
      <dgm:prSet presAssocID="{ECDE0BF8-2554-406E-B2DA-DD8FB78B75F1}" presName="linV" presStyleCnt="0"/>
      <dgm:spPr/>
    </dgm:pt>
    <dgm:pt modelId="{371BE4FC-D75E-4746-8370-E818D9D8E630}" type="pres">
      <dgm:prSet presAssocID="{0406ED2B-D24D-41AB-8523-9C26A2B5A9B2}" presName="pair" presStyleCnt="0"/>
      <dgm:spPr/>
    </dgm:pt>
    <dgm:pt modelId="{C9E9D897-4C9B-41FB-AD33-98B84A2667B6}" type="pres">
      <dgm:prSet presAssocID="{0406ED2B-D24D-41AB-8523-9C26A2B5A9B2}" presName="spaceH" presStyleLbl="node1" presStyleIdx="0" presStyleCnt="0"/>
      <dgm:spPr/>
    </dgm:pt>
    <dgm:pt modelId="{E3B5FC91-B78A-4126-8A8E-103CD1E4413E}" type="pres">
      <dgm:prSet presAssocID="{0406ED2B-D24D-41AB-8523-9C26A2B5A9B2}" presName="desPictures" presStyleLbl="alignImgPlace1" presStyleIdx="0" presStyleCnt="3" custScaleX="78689" custScaleY="78689" custLinFactNeighborX="-2190" custLinFactNeighborY="-26716"/>
      <dgm:spPr>
        <a:solidFill>
          <a:schemeClr val="accent3">
            <a:lumMod val="60000"/>
            <a:lumOff val="40000"/>
          </a:schemeClr>
        </a:solidFill>
      </dgm:spPr>
    </dgm:pt>
    <dgm:pt modelId="{67441515-E187-4938-99C4-00239BA82624}" type="pres">
      <dgm:prSet presAssocID="{0406ED2B-D24D-41AB-8523-9C26A2B5A9B2}" presName="desTextWrapper" presStyleCnt="0"/>
      <dgm:spPr/>
    </dgm:pt>
    <dgm:pt modelId="{67F4EE11-AA03-4495-8272-B640E7A148D5}" type="pres">
      <dgm:prSet presAssocID="{0406ED2B-D24D-41AB-8523-9C26A2B5A9B2}" presName="desText" presStyleLbl="revTx" presStyleIdx="0" presStyleCnt="3">
        <dgm:presLayoutVars>
          <dgm:bulletEnabled val="1"/>
        </dgm:presLayoutVars>
      </dgm:prSet>
      <dgm:spPr/>
    </dgm:pt>
    <dgm:pt modelId="{0B32FB86-C445-4CCA-8416-BFAB35669D43}" type="pres">
      <dgm:prSet presAssocID="{3CC97DD1-A204-4B42-95A1-F7421BDD5A62}" presName="spaceV" presStyleCnt="0"/>
      <dgm:spPr/>
    </dgm:pt>
    <dgm:pt modelId="{3D459D74-4B7D-4C84-958D-4B7A87F1FACD}" type="pres">
      <dgm:prSet presAssocID="{1C26D01D-E21D-4753-981E-7589BCE7EFB6}" presName="pair" presStyleCnt="0"/>
      <dgm:spPr/>
    </dgm:pt>
    <dgm:pt modelId="{6DE142C5-94AE-4522-BD21-00184BD46B49}" type="pres">
      <dgm:prSet presAssocID="{1C26D01D-E21D-4753-981E-7589BCE7EFB6}" presName="spaceH" presStyleLbl="node1" presStyleIdx="0" presStyleCnt="0"/>
      <dgm:spPr/>
    </dgm:pt>
    <dgm:pt modelId="{92B38AFF-B673-4C25-AB6B-57902FB61F66}" type="pres">
      <dgm:prSet presAssocID="{1C26D01D-E21D-4753-981E-7589BCE7EFB6}" presName="desPictures" presStyleLbl="alignImgPlace1" presStyleIdx="1" presStyleCnt="3" custScaleX="78689" custScaleY="78689" custLinFactNeighborX="-2190"/>
      <dgm:spPr>
        <a:solidFill>
          <a:srgbClr val="92D050"/>
        </a:solidFill>
      </dgm:spPr>
    </dgm:pt>
    <dgm:pt modelId="{2E6511FC-BD47-4314-B933-A6F7A5835D53}" type="pres">
      <dgm:prSet presAssocID="{1C26D01D-E21D-4753-981E-7589BCE7EFB6}" presName="desTextWrapper" presStyleCnt="0"/>
      <dgm:spPr/>
    </dgm:pt>
    <dgm:pt modelId="{011F007D-02F5-4465-B084-17942704F459}" type="pres">
      <dgm:prSet presAssocID="{1C26D01D-E21D-4753-981E-7589BCE7EFB6}" presName="desText" presStyleLbl="revTx" presStyleIdx="1" presStyleCnt="3" custLinFactNeighborY="47400">
        <dgm:presLayoutVars>
          <dgm:bulletEnabled val="1"/>
        </dgm:presLayoutVars>
      </dgm:prSet>
      <dgm:spPr/>
    </dgm:pt>
    <dgm:pt modelId="{1CC09F8D-B7FF-44A4-9127-030BCA035685}" type="pres">
      <dgm:prSet presAssocID="{FD9E7319-AADD-4517-BEDC-A9894446860B}" presName="spaceV" presStyleCnt="0"/>
      <dgm:spPr/>
    </dgm:pt>
    <dgm:pt modelId="{EEB65AA6-A948-4DF1-BA27-795DAAAFBC03}" type="pres">
      <dgm:prSet presAssocID="{551222C8-B2F5-44E4-B38C-C20763E5183E}" presName="pair" presStyleCnt="0"/>
      <dgm:spPr/>
    </dgm:pt>
    <dgm:pt modelId="{BB2EE472-5265-491A-9F29-A8B01392E9D3}" type="pres">
      <dgm:prSet presAssocID="{551222C8-B2F5-44E4-B38C-C20763E5183E}" presName="spaceH" presStyleLbl="node1" presStyleIdx="0" presStyleCnt="0"/>
      <dgm:spPr/>
    </dgm:pt>
    <dgm:pt modelId="{89A536DA-7373-4595-BEEC-C02148F19477}" type="pres">
      <dgm:prSet presAssocID="{551222C8-B2F5-44E4-B38C-C20763E5183E}" presName="desPictures" presStyleLbl="alignImgPlace1" presStyleIdx="2" presStyleCnt="3" custScaleX="78689" custScaleY="78689" custLinFactNeighborX="-2190" custLinFactNeighborY="68945"/>
      <dgm:spPr>
        <a:solidFill>
          <a:srgbClr val="29C7FF"/>
        </a:solidFill>
      </dgm:spPr>
    </dgm:pt>
    <dgm:pt modelId="{DE524B0E-440F-4D0D-A083-C17AB5B88CCA}" type="pres">
      <dgm:prSet presAssocID="{551222C8-B2F5-44E4-B38C-C20763E5183E}" presName="desTextWrapper" presStyleCnt="0"/>
      <dgm:spPr/>
    </dgm:pt>
    <dgm:pt modelId="{D48116AF-9848-49AE-8A64-457C7706F376}" type="pres">
      <dgm:prSet presAssocID="{551222C8-B2F5-44E4-B38C-C20763E5183E}" presName="desText" presStyleLbl="revTx" presStyleIdx="2" presStyleCnt="3" custLinFactNeighborY="69809">
        <dgm:presLayoutVars>
          <dgm:bulletEnabled val="1"/>
        </dgm:presLayoutVars>
      </dgm:prSet>
      <dgm:spPr/>
    </dgm:pt>
    <dgm:pt modelId="{D7B17513-A722-41E5-882A-0328A47134AB}" type="pres">
      <dgm:prSet presAssocID="{ECDE0BF8-2554-406E-B2DA-DD8FB78B75F1}" presName="maxNode" presStyleCnt="0"/>
      <dgm:spPr/>
    </dgm:pt>
    <dgm:pt modelId="{B51FD234-8505-4903-A24D-07300D45E210}" type="pres">
      <dgm:prSet presAssocID="{ECDE0BF8-2554-406E-B2DA-DD8FB78B75F1}" presName="Name33" presStyleCnt="0"/>
      <dgm:spPr/>
    </dgm:pt>
  </dgm:ptLst>
  <dgm:cxnLst>
    <dgm:cxn modelId="{2060E60A-9522-4B05-A45A-2BB99B90A1BD}" type="presOf" srcId="{1E097680-DCE7-4E0F-AD35-93F7D2298787}" destId="{B54F2A49-C638-4298-93A5-B15F20B73CC8}" srcOrd="0" destOrd="0" presId="urn:microsoft.com/office/officeart/2008/layout/AccentedPicture"/>
    <dgm:cxn modelId="{FE2C1D0C-8424-4B72-9EF2-E04F8103E956}" type="presOf" srcId="{0406ED2B-D24D-41AB-8523-9C26A2B5A9B2}" destId="{67F4EE11-AA03-4495-8272-B640E7A148D5}" srcOrd="0" destOrd="0" presId="urn:microsoft.com/office/officeart/2008/layout/AccentedPicture"/>
    <dgm:cxn modelId="{12E7F866-EAA0-4CA1-AB88-2BED37A8193D}" srcId="{ECDE0BF8-2554-406E-B2DA-DD8FB78B75F1}" destId="{551222C8-B2F5-44E4-B38C-C20763E5183E}" srcOrd="3" destOrd="0" parTransId="{516B24EE-4005-4FAD-A7C0-2D29E01470B3}" sibTransId="{5A36B896-D018-46ED-BC3A-7FDF65104462}"/>
    <dgm:cxn modelId="{444DE647-4D51-4846-BFDE-97371422ED38}" srcId="{ECDE0BF8-2554-406E-B2DA-DD8FB78B75F1}" destId="{0406ED2B-D24D-41AB-8523-9C26A2B5A9B2}" srcOrd="1" destOrd="0" parTransId="{61FA359D-43B2-4C27-9BF0-6428751D61A3}" sibTransId="{3CC97DD1-A204-4B42-95A1-F7421BDD5A62}"/>
    <dgm:cxn modelId="{428F7C69-94B1-47AF-A207-0AA377CCE740}" srcId="{ECDE0BF8-2554-406E-B2DA-DD8FB78B75F1}" destId="{1C26D01D-E21D-4753-981E-7589BCE7EFB6}" srcOrd="2" destOrd="0" parTransId="{1F3A0FF5-A042-4D9A-B425-80385182FC5E}" sibTransId="{FD9E7319-AADD-4517-BEDC-A9894446860B}"/>
    <dgm:cxn modelId="{C4E9326E-D381-4BC2-B82D-39BF51E9A766}" type="presOf" srcId="{1C26D01D-E21D-4753-981E-7589BCE7EFB6}" destId="{011F007D-02F5-4465-B084-17942704F459}" srcOrd="0" destOrd="0" presId="urn:microsoft.com/office/officeart/2008/layout/AccentedPicture"/>
    <dgm:cxn modelId="{7D04E155-0A57-46D4-A84C-6F0750EE9F79}" type="presOf" srcId="{ECDE0BF8-2554-406E-B2DA-DD8FB78B75F1}" destId="{1BAF05B4-2AF1-44E8-A907-0F22D8FFDCAD}" srcOrd="0" destOrd="0" presId="urn:microsoft.com/office/officeart/2008/layout/AccentedPicture"/>
    <dgm:cxn modelId="{2946A77E-794C-4628-B006-6EB9E58021E5}" srcId="{ECDE0BF8-2554-406E-B2DA-DD8FB78B75F1}" destId="{88EEAF80-43A6-4DE8-97E3-87092A5D43F3}" srcOrd="0" destOrd="0" parTransId="{061B326D-0525-477D-9907-132B6933C77F}" sibTransId="{1E097680-DCE7-4E0F-AD35-93F7D2298787}"/>
    <dgm:cxn modelId="{DBAA9FC1-7C0A-400C-820F-1A0CFB4AFC58}" type="presOf" srcId="{551222C8-B2F5-44E4-B38C-C20763E5183E}" destId="{D48116AF-9848-49AE-8A64-457C7706F376}" srcOrd="0" destOrd="0" presId="urn:microsoft.com/office/officeart/2008/layout/AccentedPicture"/>
    <dgm:cxn modelId="{56E9F4FA-ABA3-45C4-90BE-FB1D7013477A}" type="presOf" srcId="{88EEAF80-43A6-4DE8-97E3-87092A5D43F3}" destId="{B413F3CB-1B79-483D-9265-0DE1F8CC58C1}" srcOrd="0" destOrd="0" presId="urn:microsoft.com/office/officeart/2008/layout/AccentedPicture"/>
    <dgm:cxn modelId="{9886512D-1F8F-4BC7-BFE7-1556B49F5BD1}" type="presParOf" srcId="{1BAF05B4-2AF1-44E8-A907-0F22D8FFDCAD}" destId="{B54F2A49-C638-4298-93A5-B15F20B73CC8}" srcOrd="0" destOrd="0" presId="urn:microsoft.com/office/officeart/2008/layout/AccentedPicture"/>
    <dgm:cxn modelId="{50FDB96D-754A-4707-8A86-E70FEC702A63}" type="presParOf" srcId="{1BAF05B4-2AF1-44E8-A907-0F22D8FFDCAD}" destId="{B413F3CB-1B79-483D-9265-0DE1F8CC58C1}" srcOrd="1" destOrd="0" presId="urn:microsoft.com/office/officeart/2008/layout/AccentedPicture"/>
    <dgm:cxn modelId="{CB80461D-9261-4661-8011-FA188CCA2B46}" type="presParOf" srcId="{1BAF05B4-2AF1-44E8-A907-0F22D8FFDCAD}" destId="{FB72FB49-30E9-4ADB-8182-8C68B85817A6}" srcOrd="2" destOrd="0" presId="urn:microsoft.com/office/officeart/2008/layout/AccentedPicture"/>
    <dgm:cxn modelId="{9395AFB7-67D5-4ED9-AFEB-F5BC0597D38C}" type="presParOf" srcId="{FB72FB49-30E9-4ADB-8182-8C68B85817A6}" destId="{371BE4FC-D75E-4746-8370-E818D9D8E630}" srcOrd="0" destOrd="0" presId="urn:microsoft.com/office/officeart/2008/layout/AccentedPicture"/>
    <dgm:cxn modelId="{78447584-338A-45BA-806D-8DBEDA0812BD}" type="presParOf" srcId="{371BE4FC-D75E-4746-8370-E818D9D8E630}" destId="{C9E9D897-4C9B-41FB-AD33-98B84A2667B6}" srcOrd="0" destOrd="0" presId="urn:microsoft.com/office/officeart/2008/layout/AccentedPicture"/>
    <dgm:cxn modelId="{B48FFD04-9550-4A3C-B45D-CC08042D3ECB}" type="presParOf" srcId="{371BE4FC-D75E-4746-8370-E818D9D8E630}" destId="{E3B5FC91-B78A-4126-8A8E-103CD1E4413E}" srcOrd="1" destOrd="0" presId="urn:microsoft.com/office/officeart/2008/layout/AccentedPicture"/>
    <dgm:cxn modelId="{1ACB1C0C-6FDB-4493-84AF-D5024D503D50}" type="presParOf" srcId="{371BE4FC-D75E-4746-8370-E818D9D8E630}" destId="{67441515-E187-4938-99C4-00239BA82624}" srcOrd="2" destOrd="0" presId="urn:microsoft.com/office/officeart/2008/layout/AccentedPicture"/>
    <dgm:cxn modelId="{C60F14E1-9818-4699-9458-E28F8DF50507}" type="presParOf" srcId="{67441515-E187-4938-99C4-00239BA82624}" destId="{67F4EE11-AA03-4495-8272-B640E7A148D5}" srcOrd="0" destOrd="0" presId="urn:microsoft.com/office/officeart/2008/layout/AccentedPicture"/>
    <dgm:cxn modelId="{C074D1CE-6F83-46C1-87F1-BF02E4EBBD3E}" type="presParOf" srcId="{FB72FB49-30E9-4ADB-8182-8C68B85817A6}" destId="{0B32FB86-C445-4CCA-8416-BFAB35669D43}" srcOrd="1" destOrd="0" presId="urn:microsoft.com/office/officeart/2008/layout/AccentedPicture"/>
    <dgm:cxn modelId="{72789F22-3702-4085-B372-81F6F1A0EEEC}" type="presParOf" srcId="{FB72FB49-30E9-4ADB-8182-8C68B85817A6}" destId="{3D459D74-4B7D-4C84-958D-4B7A87F1FACD}" srcOrd="2" destOrd="0" presId="urn:microsoft.com/office/officeart/2008/layout/AccentedPicture"/>
    <dgm:cxn modelId="{0314131A-183A-46D0-994F-A2ECD975FE4B}" type="presParOf" srcId="{3D459D74-4B7D-4C84-958D-4B7A87F1FACD}" destId="{6DE142C5-94AE-4522-BD21-00184BD46B49}" srcOrd="0" destOrd="0" presId="urn:microsoft.com/office/officeart/2008/layout/AccentedPicture"/>
    <dgm:cxn modelId="{DC6D0563-FF88-42E4-AB30-3FBFBF71B638}" type="presParOf" srcId="{3D459D74-4B7D-4C84-958D-4B7A87F1FACD}" destId="{92B38AFF-B673-4C25-AB6B-57902FB61F66}" srcOrd="1" destOrd="0" presId="urn:microsoft.com/office/officeart/2008/layout/AccentedPicture"/>
    <dgm:cxn modelId="{ABFCBD0A-E4D2-4AC1-8DE3-EFB8D8025877}" type="presParOf" srcId="{3D459D74-4B7D-4C84-958D-4B7A87F1FACD}" destId="{2E6511FC-BD47-4314-B933-A6F7A5835D53}" srcOrd="2" destOrd="0" presId="urn:microsoft.com/office/officeart/2008/layout/AccentedPicture"/>
    <dgm:cxn modelId="{D19A4099-40E5-42C3-A4AD-0A2A701A187E}" type="presParOf" srcId="{2E6511FC-BD47-4314-B933-A6F7A5835D53}" destId="{011F007D-02F5-4465-B084-17942704F459}" srcOrd="0" destOrd="0" presId="urn:microsoft.com/office/officeart/2008/layout/AccentedPicture"/>
    <dgm:cxn modelId="{86CB594F-6CFF-4F75-8C11-89224A706DCA}" type="presParOf" srcId="{FB72FB49-30E9-4ADB-8182-8C68B85817A6}" destId="{1CC09F8D-B7FF-44A4-9127-030BCA035685}" srcOrd="3" destOrd="0" presId="urn:microsoft.com/office/officeart/2008/layout/AccentedPicture"/>
    <dgm:cxn modelId="{7CA8D2F9-1D55-4D73-9D8B-A5F383DEC394}" type="presParOf" srcId="{FB72FB49-30E9-4ADB-8182-8C68B85817A6}" destId="{EEB65AA6-A948-4DF1-BA27-795DAAAFBC03}" srcOrd="4" destOrd="0" presId="urn:microsoft.com/office/officeart/2008/layout/AccentedPicture"/>
    <dgm:cxn modelId="{3D9110D0-02C6-483C-B537-1D0F135BC8A5}" type="presParOf" srcId="{EEB65AA6-A948-4DF1-BA27-795DAAAFBC03}" destId="{BB2EE472-5265-491A-9F29-A8B01392E9D3}" srcOrd="0" destOrd="0" presId="urn:microsoft.com/office/officeart/2008/layout/AccentedPicture"/>
    <dgm:cxn modelId="{C6EB690A-8849-400B-A53E-DAAECD1DC30D}" type="presParOf" srcId="{EEB65AA6-A948-4DF1-BA27-795DAAAFBC03}" destId="{89A536DA-7373-4595-BEEC-C02148F19477}" srcOrd="1" destOrd="0" presId="urn:microsoft.com/office/officeart/2008/layout/AccentedPicture"/>
    <dgm:cxn modelId="{921F270E-9359-44DF-9D2B-A6939C13ACB1}" type="presParOf" srcId="{EEB65AA6-A948-4DF1-BA27-795DAAAFBC03}" destId="{DE524B0E-440F-4D0D-A083-C17AB5B88CCA}" srcOrd="2" destOrd="0" presId="urn:microsoft.com/office/officeart/2008/layout/AccentedPicture"/>
    <dgm:cxn modelId="{C5DC587F-25CC-478A-8276-0A3B02A2AFA2}" type="presParOf" srcId="{DE524B0E-440F-4D0D-A083-C17AB5B88CCA}" destId="{D48116AF-9848-49AE-8A64-457C7706F376}" srcOrd="0" destOrd="0" presId="urn:microsoft.com/office/officeart/2008/layout/AccentedPicture"/>
    <dgm:cxn modelId="{12D5E4EE-1810-4B30-ABCD-53D2052A1A52}" type="presParOf" srcId="{1BAF05B4-2AF1-44E8-A907-0F22D8FFDCAD}" destId="{D7B17513-A722-41E5-882A-0328A47134AB}" srcOrd="3" destOrd="0" presId="urn:microsoft.com/office/officeart/2008/layout/AccentedPicture"/>
    <dgm:cxn modelId="{81D39181-13A6-4E86-88BA-CFE0D23E9925}" type="presParOf" srcId="{D7B17513-A722-41E5-882A-0328A47134AB}" destId="{B51FD234-8505-4903-A24D-07300D45E210}" srcOrd="0" destOrd="0" presId="urn:microsoft.com/office/officeart/2008/layout/AccentedPicture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7A690D5-EAA0-427B-88B2-EEF082277BFC}" type="doc">
      <dgm:prSet loTypeId="urn:microsoft.com/office/officeart/2005/8/layout/cycle2" loCatId="cycle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F0CF233A-5CB5-4DDD-AF7C-FA538F102708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cz;ikAs;sitfs</a:t>
          </a:r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;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mil Bible" pitchFamily="2" charset="0"/>
          </a:endParaRPr>
        </a:p>
      </dgm:t>
    </dgm:pt>
    <dgm:pt modelId="{9793080C-854A-4180-B044-7E2B55282C25}" type="parTrans" cxnId="{D74FC867-86FF-4BED-84AE-9EA5EAE717BA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7229799-3030-4910-A61A-70CA31B2D52B}" type="sibTrans" cxnId="{D74FC867-86FF-4BED-84AE-9EA5EAE717BA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2643D6D-33A7-48E3-8C94-015EFC215074}">
      <dgm:prSet custT="1"/>
      <dgm:spPr/>
      <dgm:t>
        <a:bodyPr/>
        <a:lstStyle/>
        <a:p>
          <a:r>
            <a:rPr lang="en-US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xOf;fKs;sitfs</a:t>
          </a:r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;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mil Bible" pitchFamily="2" charset="0"/>
          </a:endParaRPr>
        </a:p>
      </dgm:t>
    </dgm:pt>
    <dgm:pt modelId="{EA50FC4C-0208-447B-A18B-E5DB7ACE34A8}" type="parTrans" cxnId="{24272D08-E834-45C2-95DE-B123B86C5611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BC951EB-AEC6-4B84-B460-C1FD0329685B}" type="sibTrans" cxnId="{24272D08-E834-45C2-95DE-B123B86C5611}">
      <dgm:prSet custT="1"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A83FF03-0205-48D2-8C1C-B3A290B35891}">
      <dgm:prSet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-US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ePjpAs;sitfs</a:t>
          </a:r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;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mil Bible" pitchFamily="2" charset="0"/>
          </a:endParaRPr>
        </a:p>
      </dgm:t>
    </dgm:pt>
    <dgm:pt modelId="{41D56E9E-A7C3-48CB-BF5F-008988766FBF}" type="parTrans" cxnId="{C05B215D-FF93-4A13-9869-6CCD3F2F25B2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2906160-F787-41EC-8594-7E4D145CEB66}" type="sibTrans" cxnId="{C05B215D-FF93-4A13-9869-6CCD3F2F25B2}">
      <dgm:prSet custT="1"/>
      <dgm:spPr>
        <a:solidFill>
          <a:schemeClr val="accent4">
            <a:lumMod val="75000"/>
          </a:schemeClr>
        </a:solidFill>
      </dgm:spPr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9E7B55F-A7C0-47EA-9012-446B999A3E1A}">
      <dgm:prSet custT="1"/>
      <dgm:spPr/>
      <dgm:t>
        <a:bodyPr/>
        <a:lstStyle/>
        <a:p>
          <a:r>
            <a:rPr lang="en-US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fw;Gs;sitfs</a:t>
          </a:r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;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mil Bible" pitchFamily="2" charset="0"/>
          </a:endParaRPr>
        </a:p>
      </dgm:t>
    </dgm:pt>
    <dgm:pt modelId="{30C19949-0B1A-404C-B8B3-E44F52CCEA07}" type="parTrans" cxnId="{22CD77E3-4243-47AA-B4AE-A85018173EF2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6B3A2EB-D8CA-439C-86E3-EED7E63709FB}" type="sibTrans" cxnId="{22CD77E3-4243-47AA-B4AE-A85018173EF2}">
      <dgm:prSet custT="1"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6320EA7-06DB-4835-B4F6-8B924AC47908}">
      <dgm:prSet custT="1"/>
      <dgm:spPr/>
      <dgm:t>
        <a:bodyPr/>
        <a:lstStyle/>
        <a:p>
          <a:r>
            <a:rPr lang="en-US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md;Gs;sitfs</a:t>
          </a:r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;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mil Bible" pitchFamily="2" charset="0"/>
          </a:endParaRPr>
        </a:p>
      </dgm:t>
    </dgm:pt>
    <dgm:pt modelId="{E562FB3B-792D-4893-BA82-E1383C3D8815}" type="parTrans" cxnId="{5EAF214C-76CC-4C99-B2F8-69D2FD57E825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ED63D28-8188-41B7-A4DF-0DD8A5839210}" type="sibTrans" cxnId="{5EAF214C-76CC-4C99-B2F8-69D2FD57E825}">
      <dgm:prSet custT="1"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1CB1385-948A-4B96-909C-50A7A5D030C8}">
      <dgm:prSet custT="1"/>
      <dgm:spPr>
        <a:solidFill>
          <a:srgbClr val="00B050"/>
        </a:solidFill>
      </dgm:spPr>
      <dgm:t>
        <a:bodyPr/>
        <a:lstStyle/>
        <a:p>
          <a:r>
            <a:rPr lang="en-US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ew;fPh;j;jpAs;sitfs</a:t>
          </a:r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;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mil Bible" pitchFamily="2" charset="0"/>
          </a:endParaRPr>
        </a:p>
      </dgm:t>
    </dgm:pt>
    <dgm:pt modelId="{302C4E03-6B9E-4B12-8F31-6BCEA978FCE2}" type="parTrans" cxnId="{7AEACCB2-3AA9-43F5-B2E9-67CA591A3F9D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6C85C52-87F1-41F0-97C9-86AE4854F445}" type="sibTrans" cxnId="{7AEACCB2-3AA9-43F5-B2E9-67CA591A3F9D}">
      <dgm:prSet custT="1"/>
      <dgm:spPr>
        <a:solidFill>
          <a:srgbClr val="00B050"/>
        </a:solidFill>
      </dgm:spPr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6B1FDB1-ACF4-4840-9E2E-8D210ED07C56}" type="pres">
      <dgm:prSet presAssocID="{C7A690D5-EAA0-427B-88B2-EEF082277BFC}" presName="cycle" presStyleCnt="0">
        <dgm:presLayoutVars>
          <dgm:dir/>
          <dgm:resizeHandles val="exact"/>
        </dgm:presLayoutVars>
      </dgm:prSet>
      <dgm:spPr/>
    </dgm:pt>
    <dgm:pt modelId="{E00895E5-6944-4A36-A099-069F28B64C91}" type="pres">
      <dgm:prSet presAssocID="{F0CF233A-5CB5-4DDD-AF7C-FA538F102708}" presName="node" presStyleLbl="node1" presStyleIdx="0" presStyleCnt="6" custScaleX="120792" custScaleY="93366" custRadScaleRad="98064">
        <dgm:presLayoutVars>
          <dgm:bulletEnabled val="1"/>
        </dgm:presLayoutVars>
      </dgm:prSet>
      <dgm:spPr/>
    </dgm:pt>
    <dgm:pt modelId="{9C9976D1-C018-43D5-81A0-6846E4DF5FCA}" type="pres">
      <dgm:prSet presAssocID="{D7229799-3030-4910-A61A-70CA31B2D52B}" presName="sibTrans" presStyleLbl="sibTrans2D1" presStyleIdx="0" presStyleCnt="6" custLinFactNeighborX="-8026" custLinFactNeighborY="6666"/>
      <dgm:spPr/>
    </dgm:pt>
    <dgm:pt modelId="{D19A7A30-8D62-4C1A-BC05-C4771E8B1D77}" type="pres">
      <dgm:prSet presAssocID="{D7229799-3030-4910-A61A-70CA31B2D52B}" presName="connectorText" presStyleLbl="sibTrans2D1" presStyleIdx="0" presStyleCnt="6"/>
      <dgm:spPr/>
    </dgm:pt>
    <dgm:pt modelId="{1141BFDF-95E8-4D91-97CE-5CCE188BFFD9}" type="pres">
      <dgm:prSet presAssocID="{B2643D6D-33A7-48E3-8C94-015EFC215074}" presName="node" presStyleLbl="node1" presStyleIdx="1" presStyleCnt="6" custScaleX="120792">
        <dgm:presLayoutVars>
          <dgm:bulletEnabled val="1"/>
        </dgm:presLayoutVars>
      </dgm:prSet>
      <dgm:spPr/>
    </dgm:pt>
    <dgm:pt modelId="{A0627442-0053-4F4F-B4CA-4D5C4565DAC1}" type="pres">
      <dgm:prSet presAssocID="{EBC951EB-AEC6-4B84-B460-C1FD0329685B}" presName="sibTrans" presStyleLbl="sibTrans2D1" presStyleIdx="1" presStyleCnt="6" custLinFactX="21260" custLinFactNeighborX="100000"/>
      <dgm:spPr/>
    </dgm:pt>
    <dgm:pt modelId="{FC2A3394-DDD4-43B7-8A17-453F6B7C347E}" type="pres">
      <dgm:prSet presAssocID="{EBC951EB-AEC6-4B84-B460-C1FD0329685B}" presName="connectorText" presStyleLbl="sibTrans2D1" presStyleIdx="1" presStyleCnt="6"/>
      <dgm:spPr/>
    </dgm:pt>
    <dgm:pt modelId="{284EC19B-3261-4C0A-BA70-964A610B88E3}" type="pres">
      <dgm:prSet presAssocID="{6A83FF03-0205-48D2-8C1C-B3A290B35891}" presName="node" presStyleLbl="node1" presStyleIdx="2" presStyleCnt="6" custScaleX="120792">
        <dgm:presLayoutVars>
          <dgm:bulletEnabled val="1"/>
        </dgm:presLayoutVars>
      </dgm:prSet>
      <dgm:spPr/>
    </dgm:pt>
    <dgm:pt modelId="{8660691B-A762-4BAF-B0AE-C2619C3AA7A5}" type="pres">
      <dgm:prSet presAssocID="{52906160-F787-41EC-8594-7E4D145CEB66}" presName="sibTrans" presStyleLbl="sibTrans2D1" presStyleIdx="2" presStyleCnt="6" custLinFactNeighborX="11865" custLinFactNeighborY="11110"/>
      <dgm:spPr/>
    </dgm:pt>
    <dgm:pt modelId="{76659567-5B11-4791-9B80-78925CDA4F37}" type="pres">
      <dgm:prSet presAssocID="{52906160-F787-41EC-8594-7E4D145CEB66}" presName="connectorText" presStyleLbl="sibTrans2D1" presStyleIdx="2" presStyleCnt="6"/>
      <dgm:spPr/>
    </dgm:pt>
    <dgm:pt modelId="{DA4F9CAF-A910-41AE-8A10-AE528558652A}" type="pres">
      <dgm:prSet presAssocID="{49E7B55F-A7C0-47EA-9012-446B999A3E1A}" presName="node" presStyleLbl="node1" presStyleIdx="3" presStyleCnt="6" custScaleX="120792">
        <dgm:presLayoutVars>
          <dgm:bulletEnabled val="1"/>
        </dgm:presLayoutVars>
      </dgm:prSet>
      <dgm:spPr/>
    </dgm:pt>
    <dgm:pt modelId="{B9B98085-777F-4896-AE5B-A399E16C839A}" type="pres">
      <dgm:prSet presAssocID="{F6B3A2EB-D8CA-439C-86E3-EED7E63709FB}" presName="sibTrans" presStyleLbl="sibTrans2D1" presStyleIdx="3" presStyleCnt="6" custLinFactNeighborX="-23730" custLinFactNeighborY="17776"/>
      <dgm:spPr/>
    </dgm:pt>
    <dgm:pt modelId="{0FB721F0-A227-46FB-90E7-5D5E664B4DFB}" type="pres">
      <dgm:prSet presAssocID="{F6B3A2EB-D8CA-439C-86E3-EED7E63709FB}" presName="connectorText" presStyleLbl="sibTrans2D1" presStyleIdx="3" presStyleCnt="6"/>
      <dgm:spPr/>
    </dgm:pt>
    <dgm:pt modelId="{8A77F301-51BC-4CD4-9F81-E28C0D908C54}" type="pres">
      <dgm:prSet presAssocID="{06320EA7-06DB-4835-B4F6-8B924AC47908}" presName="node" presStyleLbl="node1" presStyleIdx="4" presStyleCnt="6" custScaleX="120792">
        <dgm:presLayoutVars>
          <dgm:bulletEnabled val="1"/>
        </dgm:presLayoutVars>
      </dgm:prSet>
      <dgm:spPr/>
    </dgm:pt>
    <dgm:pt modelId="{D014681F-0BDE-494B-BF50-85790A42B6FB}" type="pres">
      <dgm:prSet presAssocID="{2ED63D28-8188-41B7-A4DF-0DD8A5839210}" presName="sibTrans" presStyleLbl="sibTrans2D1" presStyleIdx="4" presStyleCnt="6" custLinFactX="-15620" custLinFactNeighborX="-100000"/>
      <dgm:spPr/>
    </dgm:pt>
    <dgm:pt modelId="{387EE960-E637-4DB9-AC76-584C5DF6CB53}" type="pres">
      <dgm:prSet presAssocID="{2ED63D28-8188-41B7-A4DF-0DD8A5839210}" presName="connectorText" presStyleLbl="sibTrans2D1" presStyleIdx="4" presStyleCnt="6"/>
      <dgm:spPr/>
    </dgm:pt>
    <dgm:pt modelId="{B7D9D664-9CC4-4A8B-B2D1-84C252ECE833}" type="pres">
      <dgm:prSet presAssocID="{E1CB1385-948A-4B96-909C-50A7A5D030C8}" presName="node" presStyleLbl="node1" presStyleIdx="5" presStyleCnt="6" custScaleX="120792">
        <dgm:presLayoutVars>
          <dgm:bulletEnabled val="1"/>
        </dgm:presLayoutVars>
      </dgm:prSet>
      <dgm:spPr/>
    </dgm:pt>
    <dgm:pt modelId="{7C41A576-5BE8-40F5-8D86-D486E205AC2F}" type="pres">
      <dgm:prSet presAssocID="{16C85C52-87F1-41F0-97C9-86AE4854F445}" presName="sibTrans" presStyleLbl="sibTrans2D1" presStyleIdx="5" presStyleCnt="6" custLinFactNeighborX="16052" custLinFactNeighborY="13332"/>
      <dgm:spPr/>
    </dgm:pt>
    <dgm:pt modelId="{9759D987-24EE-4565-8A84-260874C492E7}" type="pres">
      <dgm:prSet presAssocID="{16C85C52-87F1-41F0-97C9-86AE4854F445}" presName="connectorText" presStyleLbl="sibTrans2D1" presStyleIdx="5" presStyleCnt="6"/>
      <dgm:spPr/>
    </dgm:pt>
  </dgm:ptLst>
  <dgm:cxnLst>
    <dgm:cxn modelId="{AD969C03-B36D-4F5E-B9CF-DC1C2023E588}" type="presOf" srcId="{2ED63D28-8188-41B7-A4DF-0DD8A5839210}" destId="{387EE960-E637-4DB9-AC76-584C5DF6CB53}" srcOrd="1" destOrd="0" presId="urn:microsoft.com/office/officeart/2005/8/layout/cycle2"/>
    <dgm:cxn modelId="{061E3206-FEFC-49E8-B0ED-7C3CEE0356B3}" type="presOf" srcId="{F0CF233A-5CB5-4DDD-AF7C-FA538F102708}" destId="{E00895E5-6944-4A36-A099-069F28B64C91}" srcOrd="0" destOrd="0" presId="urn:microsoft.com/office/officeart/2005/8/layout/cycle2"/>
    <dgm:cxn modelId="{24272D08-E834-45C2-95DE-B123B86C5611}" srcId="{C7A690D5-EAA0-427B-88B2-EEF082277BFC}" destId="{B2643D6D-33A7-48E3-8C94-015EFC215074}" srcOrd="1" destOrd="0" parTransId="{EA50FC4C-0208-447B-A18B-E5DB7ACE34A8}" sibTransId="{EBC951EB-AEC6-4B84-B460-C1FD0329685B}"/>
    <dgm:cxn modelId="{9F8D130C-B1BC-4BF6-898A-F95306B5DF01}" type="presOf" srcId="{B2643D6D-33A7-48E3-8C94-015EFC215074}" destId="{1141BFDF-95E8-4D91-97CE-5CCE188BFFD9}" srcOrd="0" destOrd="0" presId="urn:microsoft.com/office/officeart/2005/8/layout/cycle2"/>
    <dgm:cxn modelId="{0A74320F-076B-42AF-97CF-72824D5600BE}" type="presOf" srcId="{06320EA7-06DB-4835-B4F6-8B924AC47908}" destId="{8A77F301-51BC-4CD4-9F81-E28C0D908C54}" srcOrd="0" destOrd="0" presId="urn:microsoft.com/office/officeart/2005/8/layout/cycle2"/>
    <dgm:cxn modelId="{B8BD731E-B418-4514-9091-AE6A12265EEC}" type="presOf" srcId="{F6B3A2EB-D8CA-439C-86E3-EED7E63709FB}" destId="{0FB721F0-A227-46FB-90E7-5D5E664B4DFB}" srcOrd="1" destOrd="0" presId="urn:microsoft.com/office/officeart/2005/8/layout/cycle2"/>
    <dgm:cxn modelId="{F0055437-E1DD-43D8-8D8F-C1AF57A67F45}" type="presOf" srcId="{E1CB1385-948A-4B96-909C-50A7A5D030C8}" destId="{B7D9D664-9CC4-4A8B-B2D1-84C252ECE833}" srcOrd="0" destOrd="0" presId="urn:microsoft.com/office/officeart/2005/8/layout/cycle2"/>
    <dgm:cxn modelId="{C05B215D-FF93-4A13-9869-6CCD3F2F25B2}" srcId="{C7A690D5-EAA0-427B-88B2-EEF082277BFC}" destId="{6A83FF03-0205-48D2-8C1C-B3A290B35891}" srcOrd="2" destOrd="0" parTransId="{41D56E9E-A7C3-48CB-BF5F-008988766FBF}" sibTransId="{52906160-F787-41EC-8594-7E4D145CEB66}"/>
    <dgm:cxn modelId="{CE093262-3B79-4D85-9176-5C6ED5297BC3}" type="presOf" srcId="{6A83FF03-0205-48D2-8C1C-B3A290B35891}" destId="{284EC19B-3261-4C0A-BA70-964A610B88E3}" srcOrd="0" destOrd="0" presId="urn:microsoft.com/office/officeart/2005/8/layout/cycle2"/>
    <dgm:cxn modelId="{576EC165-19CC-44A9-808F-115E66244C6C}" type="presOf" srcId="{D7229799-3030-4910-A61A-70CA31B2D52B}" destId="{D19A7A30-8D62-4C1A-BC05-C4771E8B1D77}" srcOrd="1" destOrd="0" presId="urn:microsoft.com/office/officeart/2005/8/layout/cycle2"/>
    <dgm:cxn modelId="{D74FC867-86FF-4BED-84AE-9EA5EAE717BA}" srcId="{C7A690D5-EAA0-427B-88B2-EEF082277BFC}" destId="{F0CF233A-5CB5-4DDD-AF7C-FA538F102708}" srcOrd="0" destOrd="0" parTransId="{9793080C-854A-4180-B044-7E2B55282C25}" sibTransId="{D7229799-3030-4910-A61A-70CA31B2D52B}"/>
    <dgm:cxn modelId="{99F9DC68-BD3A-4109-899A-5A68E8F3BF40}" type="presOf" srcId="{52906160-F787-41EC-8594-7E4D145CEB66}" destId="{8660691B-A762-4BAF-B0AE-C2619C3AA7A5}" srcOrd="0" destOrd="0" presId="urn:microsoft.com/office/officeart/2005/8/layout/cycle2"/>
    <dgm:cxn modelId="{5EAF214C-76CC-4C99-B2F8-69D2FD57E825}" srcId="{C7A690D5-EAA0-427B-88B2-EEF082277BFC}" destId="{06320EA7-06DB-4835-B4F6-8B924AC47908}" srcOrd="4" destOrd="0" parTransId="{E562FB3B-792D-4893-BA82-E1383C3D8815}" sibTransId="{2ED63D28-8188-41B7-A4DF-0DD8A5839210}"/>
    <dgm:cxn modelId="{2E70135A-260F-4684-875A-1BAC98AA4C55}" type="presOf" srcId="{C7A690D5-EAA0-427B-88B2-EEF082277BFC}" destId="{96B1FDB1-ACF4-4840-9E2E-8D210ED07C56}" srcOrd="0" destOrd="0" presId="urn:microsoft.com/office/officeart/2005/8/layout/cycle2"/>
    <dgm:cxn modelId="{6E951D86-3A9C-48A8-86F7-F0695658CA3B}" type="presOf" srcId="{F6B3A2EB-D8CA-439C-86E3-EED7E63709FB}" destId="{B9B98085-777F-4896-AE5B-A399E16C839A}" srcOrd="0" destOrd="0" presId="urn:microsoft.com/office/officeart/2005/8/layout/cycle2"/>
    <dgm:cxn modelId="{240B5586-B562-453C-80A8-ECDD5DF8D39B}" type="presOf" srcId="{49E7B55F-A7C0-47EA-9012-446B999A3E1A}" destId="{DA4F9CAF-A910-41AE-8A10-AE528558652A}" srcOrd="0" destOrd="0" presId="urn:microsoft.com/office/officeart/2005/8/layout/cycle2"/>
    <dgm:cxn modelId="{84175187-C996-411E-98DA-9C9FE82249C7}" type="presOf" srcId="{16C85C52-87F1-41F0-97C9-86AE4854F445}" destId="{9759D987-24EE-4565-8A84-260874C492E7}" srcOrd="1" destOrd="0" presId="urn:microsoft.com/office/officeart/2005/8/layout/cycle2"/>
    <dgm:cxn modelId="{4D30BCA3-0225-4494-B4B9-8F70BA6E963F}" type="presOf" srcId="{D7229799-3030-4910-A61A-70CA31B2D52B}" destId="{9C9976D1-C018-43D5-81A0-6846E4DF5FCA}" srcOrd="0" destOrd="0" presId="urn:microsoft.com/office/officeart/2005/8/layout/cycle2"/>
    <dgm:cxn modelId="{A77CBDA3-2236-4CF8-A770-4CBD98D47B71}" type="presOf" srcId="{16C85C52-87F1-41F0-97C9-86AE4854F445}" destId="{7C41A576-5BE8-40F5-8D86-D486E205AC2F}" srcOrd="0" destOrd="0" presId="urn:microsoft.com/office/officeart/2005/8/layout/cycle2"/>
    <dgm:cxn modelId="{7AEACCB2-3AA9-43F5-B2E9-67CA591A3F9D}" srcId="{C7A690D5-EAA0-427B-88B2-EEF082277BFC}" destId="{E1CB1385-948A-4B96-909C-50A7A5D030C8}" srcOrd="5" destOrd="0" parTransId="{302C4E03-6B9E-4B12-8F31-6BCEA978FCE2}" sibTransId="{16C85C52-87F1-41F0-97C9-86AE4854F445}"/>
    <dgm:cxn modelId="{72A9D8CF-5501-46C3-8276-AB55A77FC7F0}" type="presOf" srcId="{EBC951EB-AEC6-4B84-B460-C1FD0329685B}" destId="{FC2A3394-DDD4-43B7-8A17-453F6B7C347E}" srcOrd="1" destOrd="0" presId="urn:microsoft.com/office/officeart/2005/8/layout/cycle2"/>
    <dgm:cxn modelId="{CFDC0ED7-97BA-46EC-B3C2-4E102ED36FF8}" type="presOf" srcId="{52906160-F787-41EC-8594-7E4D145CEB66}" destId="{76659567-5B11-4791-9B80-78925CDA4F37}" srcOrd="1" destOrd="0" presId="urn:microsoft.com/office/officeart/2005/8/layout/cycle2"/>
    <dgm:cxn modelId="{46E94FDA-B81D-4DF3-AFDA-05301A31F133}" type="presOf" srcId="{EBC951EB-AEC6-4B84-B460-C1FD0329685B}" destId="{A0627442-0053-4F4F-B4CA-4D5C4565DAC1}" srcOrd="0" destOrd="0" presId="urn:microsoft.com/office/officeart/2005/8/layout/cycle2"/>
    <dgm:cxn modelId="{D08CE9DD-E713-4F3F-A9D8-92E706070CE7}" type="presOf" srcId="{2ED63D28-8188-41B7-A4DF-0DD8A5839210}" destId="{D014681F-0BDE-494B-BF50-85790A42B6FB}" srcOrd="0" destOrd="0" presId="urn:microsoft.com/office/officeart/2005/8/layout/cycle2"/>
    <dgm:cxn modelId="{22CD77E3-4243-47AA-B4AE-A85018173EF2}" srcId="{C7A690D5-EAA0-427B-88B2-EEF082277BFC}" destId="{49E7B55F-A7C0-47EA-9012-446B999A3E1A}" srcOrd="3" destOrd="0" parTransId="{30C19949-0B1A-404C-B8B3-E44F52CCEA07}" sibTransId="{F6B3A2EB-D8CA-439C-86E3-EED7E63709FB}"/>
    <dgm:cxn modelId="{69F8E2B7-FA6D-4DC8-B3B9-CD6EA703CE45}" type="presParOf" srcId="{96B1FDB1-ACF4-4840-9E2E-8D210ED07C56}" destId="{E00895E5-6944-4A36-A099-069F28B64C91}" srcOrd="0" destOrd="0" presId="urn:microsoft.com/office/officeart/2005/8/layout/cycle2"/>
    <dgm:cxn modelId="{7CB946F6-16A1-4C1B-AFC7-4A061A4CCE48}" type="presParOf" srcId="{96B1FDB1-ACF4-4840-9E2E-8D210ED07C56}" destId="{9C9976D1-C018-43D5-81A0-6846E4DF5FCA}" srcOrd="1" destOrd="0" presId="urn:microsoft.com/office/officeart/2005/8/layout/cycle2"/>
    <dgm:cxn modelId="{B9C20A14-0C8D-4CEB-8BBC-DC1152C72BE7}" type="presParOf" srcId="{9C9976D1-C018-43D5-81A0-6846E4DF5FCA}" destId="{D19A7A30-8D62-4C1A-BC05-C4771E8B1D77}" srcOrd="0" destOrd="0" presId="urn:microsoft.com/office/officeart/2005/8/layout/cycle2"/>
    <dgm:cxn modelId="{17ED4B93-6104-4D66-A83F-2F8F77AC7608}" type="presParOf" srcId="{96B1FDB1-ACF4-4840-9E2E-8D210ED07C56}" destId="{1141BFDF-95E8-4D91-97CE-5CCE188BFFD9}" srcOrd="2" destOrd="0" presId="urn:microsoft.com/office/officeart/2005/8/layout/cycle2"/>
    <dgm:cxn modelId="{0A5883D2-B23D-480E-A147-9580F351EBDD}" type="presParOf" srcId="{96B1FDB1-ACF4-4840-9E2E-8D210ED07C56}" destId="{A0627442-0053-4F4F-B4CA-4D5C4565DAC1}" srcOrd="3" destOrd="0" presId="urn:microsoft.com/office/officeart/2005/8/layout/cycle2"/>
    <dgm:cxn modelId="{8C319641-C0FA-4EEE-A322-BDBB5B62668D}" type="presParOf" srcId="{A0627442-0053-4F4F-B4CA-4D5C4565DAC1}" destId="{FC2A3394-DDD4-43B7-8A17-453F6B7C347E}" srcOrd="0" destOrd="0" presId="urn:microsoft.com/office/officeart/2005/8/layout/cycle2"/>
    <dgm:cxn modelId="{ED5549C8-21E7-484E-B617-29997A9AB736}" type="presParOf" srcId="{96B1FDB1-ACF4-4840-9E2E-8D210ED07C56}" destId="{284EC19B-3261-4C0A-BA70-964A610B88E3}" srcOrd="4" destOrd="0" presId="urn:microsoft.com/office/officeart/2005/8/layout/cycle2"/>
    <dgm:cxn modelId="{3D49E40D-6AB8-4E97-8399-A5E7CC168D01}" type="presParOf" srcId="{96B1FDB1-ACF4-4840-9E2E-8D210ED07C56}" destId="{8660691B-A762-4BAF-B0AE-C2619C3AA7A5}" srcOrd="5" destOrd="0" presId="urn:microsoft.com/office/officeart/2005/8/layout/cycle2"/>
    <dgm:cxn modelId="{735661E6-CCD8-4FB6-ABCB-F31BD1F3C2F5}" type="presParOf" srcId="{8660691B-A762-4BAF-B0AE-C2619C3AA7A5}" destId="{76659567-5B11-4791-9B80-78925CDA4F37}" srcOrd="0" destOrd="0" presId="urn:microsoft.com/office/officeart/2005/8/layout/cycle2"/>
    <dgm:cxn modelId="{8076E9BB-BBA0-49EF-915C-22F0AD4913A4}" type="presParOf" srcId="{96B1FDB1-ACF4-4840-9E2E-8D210ED07C56}" destId="{DA4F9CAF-A910-41AE-8A10-AE528558652A}" srcOrd="6" destOrd="0" presId="urn:microsoft.com/office/officeart/2005/8/layout/cycle2"/>
    <dgm:cxn modelId="{DED0DB46-AB06-4206-B249-6812E503A7BC}" type="presParOf" srcId="{96B1FDB1-ACF4-4840-9E2E-8D210ED07C56}" destId="{B9B98085-777F-4896-AE5B-A399E16C839A}" srcOrd="7" destOrd="0" presId="urn:microsoft.com/office/officeart/2005/8/layout/cycle2"/>
    <dgm:cxn modelId="{6881BE20-49D8-440C-87F6-6C7E29487F73}" type="presParOf" srcId="{B9B98085-777F-4896-AE5B-A399E16C839A}" destId="{0FB721F0-A227-46FB-90E7-5D5E664B4DFB}" srcOrd="0" destOrd="0" presId="urn:microsoft.com/office/officeart/2005/8/layout/cycle2"/>
    <dgm:cxn modelId="{C47C145F-35A8-46AF-AA78-FD778EB89AC4}" type="presParOf" srcId="{96B1FDB1-ACF4-4840-9E2E-8D210ED07C56}" destId="{8A77F301-51BC-4CD4-9F81-E28C0D908C54}" srcOrd="8" destOrd="0" presId="urn:microsoft.com/office/officeart/2005/8/layout/cycle2"/>
    <dgm:cxn modelId="{E4606FCA-06A7-44BA-BA90-86EC0B9611E0}" type="presParOf" srcId="{96B1FDB1-ACF4-4840-9E2E-8D210ED07C56}" destId="{D014681F-0BDE-494B-BF50-85790A42B6FB}" srcOrd="9" destOrd="0" presId="urn:microsoft.com/office/officeart/2005/8/layout/cycle2"/>
    <dgm:cxn modelId="{7502C394-E8B3-4971-856E-6B158C15A368}" type="presParOf" srcId="{D014681F-0BDE-494B-BF50-85790A42B6FB}" destId="{387EE960-E637-4DB9-AC76-584C5DF6CB53}" srcOrd="0" destOrd="0" presId="urn:microsoft.com/office/officeart/2005/8/layout/cycle2"/>
    <dgm:cxn modelId="{43281026-70F4-49DF-BAE9-FCB1A00DB3F3}" type="presParOf" srcId="{96B1FDB1-ACF4-4840-9E2E-8D210ED07C56}" destId="{B7D9D664-9CC4-4A8B-B2D1-84C252ECE833}" srcOrd="10" destOrd="0" presId="urn:microsoft.com/office/officeart/2005/8/layout/cycle2"/>
    <dgm:cxn modelId="{95E5D610-E30A-48B6-9019-1CB0B0A32102}" type="presParOf" srcId="{96B1FDB1-ACF4-4840-9E2E-8D210ED07C56}" destId="{7C41A576-5BE8-40F5-8D86-D486E205AC2F}" srcOrd="11" destOrd="0" presId="urn:microsoft.com/office/officeart/2005/8/layout/cycle2"/>
    <dgm:cxn modelId="{3986EC62-CF09-4188-A8A5-E38A18FF7FC7}" type="presParOf" srcId="{7C41A576-5BE8-40F5-8D86-D486E205AC2F}" destId="{9759D987-24EE-4565-8A84-260874C492E7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7C60992-AB65-48FE-B9D7-53F33244AF59}" type="doc">
      <dgm:prSet loTypeId="urn:microsoft.com/office/officeart/2008/layout/VerticalCurvedList" loCatId="list" qsTypeId="urn:microsoft.com/office/officeart/2005/8/quickstyle/3d3" qsCatId="3D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97B8D273-2EF8-4939-9080-87D3FBC8E10D}">
      <dgm:prSet custT="1"/>
      <dgm:spPr/>
      <dgm:t>
        <a:bodyPr lIns="324000"/>
        <a:lstStyle/>
        <a:p>
          <a:r>
            <a:rPr lang="en-US" sz="2000" b="1" dirty="0" err="1">
              <a:solidFill>
                <a:schemeClr val="tx1"/>
              </a:solidFill>
              <a:latin typeface="Tamil Bible" pitchFamily="2" charset="0"/>
            </a:rPr>
            <a:t>md;Gf;Fupatu</a:t>
          </a:r>
          <a:r>
            <a:rPr lang="en-US" sz="2000" b="1" dirty="0">
              <a:solidFill>
                <a:schemeClr val="tx1"/>
              </a:solidFill>
              <a:latin typeface="Tamil Bible" pitchFamily="2" charset="0"/>
            </a:rPr>
            <a:t>; </a:t>
          </a:r>
          <a:r>
            <a:rPr lang="en-US" sz="2000" b="1" dirty="0" err="1">
              <a:solidFill>
                <a:schemeClr val="tx1"/>
              </a:solidFill>
              <a:latin typeface="Tamil Bible" pitchFamily="2" charset="0"/>
            </a:rPr>
            <a:t>my;yJ</a:t>
          </a:r>
          <a:r>
            <a:rPr lang="en-US" sz="2000" b="1" dirty="0">
              <a:solidFill>
                <a:schemeClr val="tx1"/>
              </a:solidFill>
              <a:latin typeface="Tamil Bible" pitchFamily="2" charset="0"/>
            </a:rPr>
            <a:t> </a:t>
          </a:r>
          <a:r>
            <a:rPr lang="en-US" sz="2000" b="1" dirty="0" err="1">
              <a:solidFill>
                <a:schemeClr val="tx1"/>
              </a:solidFill>
              <a:latin typeface="Tamil Bible" pitchFamily="2" charset="0"/>
            </a:rPr>
            <a:t>ez;gUf;F</a:t>
          </a:r>
          <a:r>
            <a:rPr lang="en-US" sz="2000" b="1" dirty="0">
              <a:solidFill>
                <a:schemeClr val="tx1"/>
              </a:solidFill>
              <a:latin typeface="Tamil Bible" pitchFamily="2" charset="0"/>
            </a:rPr>
            <a:t> ,</a:t>
          </a:r>
          <a:r>
            <a:rPr lang="en-US" sz="2000" b="1" dirty="0" err="1">
              <a:solidFill>
                <a:schemeClr val="tx1"/>
              </a:solidFill>
              <a:latin typeface="Tamil Bible" pitchFamily="2" charset="0"/>
            </a:rPr>
            <a:t>ul;rpg;G</a:t>
          </a:r>
          <a:r>
            <a:rPr lang="en-US" sz="2000" b="1" dirty="0">
              <a:solidFill>
                <a:schemeClr val="tx1"/>
              </a:solidFill>
            </a:rPr>
            <a:t> (1 </a:t>
          </a:r>
          <a:r>
            <a:rPr lang="en-US" sz="2000" b="1" dirty="0" err="1">
              <a:solidFill>
                <a:schemeClr val="tx1"/>
              </a:solidFill>
              <a:latin typeface="Tamil Bible" pitchFamily="2" charset="0"/>
            </a:rPr>
            <a:t>jPNkh</a:t>
          </a:r>
          <a:r>
            <a:rPr lang="en-US" sz="2000" b="1" dirty="0">
              <a:solidFill>
                <a:schemeClr val="tx1"/>
              </a:solidFill>
            </a:rPr>
            <a:t>. 2:3, 4</a:t>
          </a:r>
          <a:r>
            <a:rPr lang="en" sz="2000" b="1" dirty="0">
              <a:solidFill>
                <a:schemeClr val="tx1"/>
              </a:solidFill>
            </a:rPr>
            <a:t>)</a:t>
          </a:r>
          <a:endParaRPr lang="es-ES" sz="2000" dirty="0">
            <a:solidFill>
              <a:schemeClr val="tx1"/>
            </a:solidFill>
          </a:endParaRPr>
        </a:p>
      </dgm:t>
    </dgm:pt>
    <dgm:pt modelId="{315C9126-2995-4200-9080-504E7CA0AF1C}" type="parTrans" cxnId="{6EF69560-E7A7-42C5-8766-EFF76D5BBF7B}">
      <dgm:prSet/>
      <dgm:spPr/>
      <dgm:t>
        <a:bodyPr/>
        <a:lstStyle/>
        <a:p>
          <a:endParaRPr lang="es-ES" sz="2000"/>
        </a:p>
      </dgm:t>
    </dgm:pt>
    <dgm:pt modelId="{691D5ACA-DFE4-4020-85A0-FC83782E3F67}" type="sibTrans" cxnId="{6EF69560-E7A7-42C5-8766-EFF76D5BBF7B}">
      <dgm:prSet/>
      <dgm:spPr/>
      <dgm:t>
        <a:bodyPr/>
        <a:lstStyle/>
        <a:p>
          <a:endParaRPr lang="es-ES" sz="2000"/>
        </a:p>
      </dgm:t>
    </dgm:pt>
    <dgm:pt modelId="{182FAFF6-0CB8-45E0-9BB0-E57C50E0C1A2}">
      <dgm:prSet custT="1"/>
      <dgm:spPr/>
      <dgm:t>
        <a:bodyPr lIns="324000"/>
        <a:lstStyle/>
        <a:p>
          <a:r>
            <a:rPr lang="en-US" sz="2000" b="1" dirty="0" err="1">
              <a:solidFill>
                <a:schemeClr val="tx1"/>
              </a:solidFill>
              <a:latin typeface="Tamil Bible" pitchFamily="2" charset="0"/>
            </a:rPr>
            <a:t>ekJ</a:t>
          </a:r>
          <a:r>
            <a:rPr lang="en-US" sz="2000" b="1" dirty="0">
              <a:solidFill>
                <a:schemeClr val="tx1"/>
              </a:solidFill>
              <a:latin typeface="Tamil Bible" pitchFamily="2" charset="0"/>
            </a:rPr>
            <a:t> </a:t>
          </a:r>
          <a:r>
            <a:rPr lang="en-US" sz="2000" b="1" dirty="0" err="1">
              <a:solidFill>
                <a:schemeClr val="tx1"/>
              </a:solidFill>
              <a:latin typeface="Tamil Bible" pitchFamily="2" charset="0"/>
            </a:rPr>
            <a:t>ek;gpf;ifia</a:t>
          </a:r>
          <a:r>
            <a:rPr lang="en-US" sz="2000" b="1" dirty="0">
              <a:solidFill>
                <a:schemeClr val="tx1"/>
              </a:solidFill>
              <a:latin typeface="Tamil Bible" pitchFamily="2" charset="0"/>
            </a:rPr>
            <a:t> </a:t>
          </a:r>
          <a:r>
            <a:rPr lang="en-US" sz="2000" b="1" dirty="0" err="1">
              <a:solidFill>
                <a:schemeClr val="tx1"/>
              </a:solidFill>
              <a:latin typeface="Tamil Bible" pitchFamily="2" charset="0"/>
            </a:rPr>
            <a:t>gfpu;e;J</a:t>
          </a:r>
          <a:r>
            <a:rPr lang="en-US" sz="2000" b="1" dirty="0">
              <a:solidFill>
                <a:schemeClr val="tx1"/>
              </a:solidFill>
              <a:latin typeface="Tamil Bible" pitchFamily="2" charset="0"/>
            </a:rPr>
            <a:t> </a:t>
          </a:r>
          <a:r>
            <a:rPr lang="en-US" sz="2000" b="1" dirty="0" err="1">
              <a:solidFill>
                <a:schemeClr val="tx1"/>
              </a:solidFill>
              <a:latin typeface="Tamil Bible" pitchFamily="2" charset="0"/>
            </a:rPr>
            <a:t>nfhs;s</a:t>
          </a:r>
          <a:r>
            <a:rPr lang="en-US" sz="2000" b="1" dirty="0">
              <a:solidFill>
                <a:schemeClr val="tx1"/>
              </a:solidFill>
              <a:latin typeface="Tamil Bible" pitchFamily="2" charset="0"/>
            </a:rPr>
            <a:t> </a:t>
          </a:r>
          <a:r>
            <a:rPr lang="en-US" sz="2000" b="1" dirty="0" err="1">
              <a:solidFill>
                <a:schemeClr val="tx1"/>
              </a:solidFill>
              <a:latin typeface="Tamil Bible" pitchFamily="2" charset="0"/>
            </a:rPr>
            <a:t>ijupak</a:t>
          </a:r>
          <a:r>
            <a:rPr lang="en-US" sz="2000" b="1" dirty="0">
              <a:solidFill>
                <a:schemeClr val="tx1"/>
              </a:solidFill>
              <a:latin typeface="Tamil Bible" pitchFamily="2" charset="0"/>
            </a:rPr>
            <a:t>;</a:t>
          </a:r>
          <a:r>
            <a:rPr lang="en-US" sz="2000" b="1" dirty="0">
              <a:solidFill>
                <a:schemeClr val="tx1"/>
              </a:solidFill>
            </a:rPr>
            <a:t> (</a:t>
          </a:r>
          <a:r>
            <a:rPr lang="en-US" sz="2000" b="1" dirty="0" err="1">
              <a:solidFill>
                <a:schemeClr val="tx1"/>
              </a:solidFill>
              <a:latin typeface="Tamil Bible" pitchFamily="2" charset="0"/>
            </a:rPr>
            <a:t>ntsp</a:t>
          </a:r>
          <a:r>
            <a:rPr lang="en-US" sz="2000" b="1" dirty="0">
              <a:solidFill>
                <a:schemeClr val="tx1"/>
              </a:solidFill>
            </a:rPr>
            <a:t>. 22:17</a:t>
          </a:r>
          <a:r>
            <a:rPr lang="en" sz="2000" b="1" dirty="0">
              <a:solidFill>
                <a:schemeClr val="tx1"/>
              </a:solidFill>
            </a:rPr>
            <a:t>)</a:t>
          </a:r>
          <a:endParaRPr lang="es-ES" sz="2000" dirty="0">
            <a:solidFill>
              <a:schemeClr val="tx1"/>
            </a:solidFill>
          </a:endParaRPr>
        </a:p>
      </dgm:t>
    </dgm:pt>
    <dgm:pt modelId="{DF53C1C8-6CBF-4759-BBBC-F2BB59AAE193}" type="parTrans" cxnId="{8DB81E7C-4DC2-4D19-AF06-F4832A961924}">
      <dgm:prSet/>
      <dgm:spPr/>
      <dgm:t>
        <a:bodyPr/>
        <a:lstStyle/>
        <a:p>
          <a:endParaRPr lang="es-ES" sz="2000"/>
        </a:p>
      </dgm:t>
    </dgm:pt>
    <dgm:pt modelId="{3F9DF35A-00C0-42E3-AD30-89DFC2D806CD}" type="sibTrans" cxnId="{8DB81E7C-4DC2-4D19-AF06-F4832A961924}">
      <dgm:prSet/>
      <dgm:spPr/>
      <dgm:t>
        <a:bodyPr/>
        <a:lstStyle/>
        <a:p>
          <a:endParaRPr lang="es-ES" sz="2000"/>
        </a:p>
      </dgm:t>
    </dgm:pt>
    <dgm:pt modelId="{6877BF15-8D10-469B-80D4-7E34AAF0B987}">
      <dgm:prSet custT="1"/>
      <dgm:spPr/>
      <dgm:t>
        <a:bodyPr lIns="324000"/>
        <a:lstStyle/>
        <a:p>
          <a:r>
            <a:rPr lang="en-US" sz="2000" b="1" dirty="0" err="1">
              <a:solidFill>
                <a:schemeClr val="tx1"/>
              </a:solidFill>
              <a:latin typeface="Tamil Bible" pitchFamily="2" charset="0"/>
            </a:rPr>
            <a:t>ehk</a:t>
          </a:r>
          <a:r>
            <a:rPr lang="en-US" sz="2000" b="1" dirty="0">
              <a:solidFill>
                <a:schemeClr val="tx1"/>
              </a:solidFill>
              <a:latin typeface="Tamil Bible" pitchFamily="2" charset="0"/>
            </a:rPr>
            <a:t>; </a:t>
          </a:r>
          <a:r>
            <a:rPr lang="en-US" sz="2000" b="1" dirty="0" err="1">
              <a:solidFill>
                <a:schemeClr val="tx1"/>
              </a:solidFill>
              <a:latin typeface="Tamil Bible" pitchFamily="2" charset="0"/>
            </a:rPr>
            <a:t>jtWfis</a:t>
          </a:r>
          <a:r>
            <a:rPr lang="en-US" sz="2000" b="1" dirty="0">
              <a:solidFill>
                <a:schemeClr val="tx1"/>
              </a:solidFill>
              <a:latin typeface="Tamil Bible" pitchFamily="2" charset="0"/>
            </a:rPr>
            <a:t> </a:t>
          </a:r>
          <a:r>
            <a:rPr lang="en-US" sz="2000" b="1" dirty="0" err="1">
              <a:solidFill>
                <a:schemeClr val="tx1"/>
              </a:solidFill>
              <a:latin typeface="Tamil Bible" pitchFamily="2" charset="0"/>
            </a:rPr>
            <a:t>xg;Gf;nfhz;L</a:t>
          </a:r>
          <a:r>
            <a:rPr lang="en-US" sz="2000" b="1" dirty="0">
              <a:solidFill>
                <a:schemeClr val="tx1"/>
              </a:solidFill>
              <a:latin typeface="Tamil Bible" pitchFamily="2" charset="0"/>
            </a:rPr>
            <a:t> </a:t>
          </a:r>
          <a:r>
            <a:rPr lang="en-US" sz="2000" b="1" dirty="0" err="1">
              <a:solidFill>
                <a:schemeClr val="tx1"/>
              </a:solidFill>
              <a:latin typeface="Tamil Bible" pitchFamily="2" charset="0"/>
            </a:rPr>
            <a:t>tpl;LtpLk;NghJ</a:t>
          </a:r>
          <a:r>
            <a:rPr lang="en-US" sz="2000" b="1" dirty="0">
              <a:solidFill>
                <a:schemeClr val="tx1"/>
              </a:solidFill>
              <a:latin typeface="Tamil Bible" pitchFamily="2" charset="0"/>
            </a:rPr>
            <a:t> </a:t>
          </a:r>
          <a:r>
            <a:rPr lang="en-US" sz="2000" b="1" dirty="0" err="1">
              <a:solidFill>
                <a:schemeClr val="tx1"/>
              </a:solidFill>
              <a:latin typeface="Tamil Bible" pitchFamily="2" charset="0"/>
            </a:rPr>
            <a:t>kd;dpg;G</a:t>
          </a:r>
          <a:r>
            <a:rPr lang="en-US" sz="2000" b="1" dirty="0">
              <a:solidFill>
                <a:schemeClr val="tx1"/>
              </a:solidFill>
            </a:rPr>
            <a:t> (1 </a:t>
          </a:r>
          <a:r>
            <a:rPr lang="en-US" sz="2000" b="1" dirty="0" err="1">
              <a:solidFill>
                <a:schemeClr val="tx1"/>
              </a:solidFill>
              <a:latin typeface="Tamil Bible" pitchFamily="2" charset="0"/>
            </a:rPr>
            <a:t>Nahthd</a:t>
          </a:r>
          <a:r>
            <a:rPr lang="en-US" sz="2000" b="1" dirty="0">
              <a:solidFill>
                <a:schemeClr val="tx1"/>
              </a:solidFill>
              <a:latin typeface="Tamil Bible" pitchFamily="2" charset="0"/>
            </a:rPr>
            <a:t>;</a:t>
          </a:r>
          <a:r>
            <a:rPr lang="en-US" sz="2000" b="1" dirty="0">
              <a:solidFill>
                <a:schemeClr val="tx1"/>
              </a:solidFill>
            </a:rPr>
            <a:t> 1:9</a:t>
          </a:r>
          <a:r>
            <a:rPr lang="en" sz="2000" b="1" dirty="0">
              <a:solidFill>
                <a:schemeClr val="tx1"/>
              </a:solidFill>
            </a:rPr>
            <a:t>)</a:t>
          </a:r>
          <a:endParaRPr lang="es-ES" sz="2000" dirty="0">
            <a:solidFill>
              <a:schemeClr val="tx1"/>
            </a:solidFill>
          </a:endParaRPr>
        </a:p>
      </dgm:t>
    </dgm:pt>
    <dgm:pt modelId="{92B8E9D4-FEAD-4F02-8C2F-9DA596E0A906}" type="parTrans" cxnId="{5C7CB8CF-24E5-40A2-B8CD-29F3E6519779}">
      <dgm:prSet/>
      <dgm:spPr/>
      <dgm:t>
        <a:bodyPr/>
        <a:lstStyle/>
        <a:p>
          <a:endParaRPr lang="es-ES" sz="2000"/>
        </a:p>
      </dgm:t>
    </dgm:pt>
    <dgm:pt modelId="{3DAC7362-1FD8-4802-BF07-F0A2C050C730}" type="sibTrans" cxnId="{5C7CB8CF-24E5-40A2-B8CD-29F3E6519779}">
      <dgm:prSet/>
      <dgm:spPr/>
      <dgm:t>
        <a:bodyPr/>
        <a:lstStyle/>
        <a:p>
          <a:endParaRPr lang="es-ES" sz="2000"/>
        </a:p>
      </dgm:t>
    </dgm:pt>
    <dgm:pt modelId="{F5F690CC-8B00-4735-92A8-695195BE69BC}">
      <dgm:prSet custT="1"/>
      <dgm:spPr/>
      <dgm:t>
        <a:bodyPr lIns="324000"/>
        <a:lstStyle/>
        <a:p>
          <a:r>
            <a:rPr lang="en-US" sz="2000" b="1" dirty="0" err="1">
              <a:solidFill>
                <a:schemeClr val="tx1"/>
              </a:solidFill>
              <a:latin typeface="Tamil Bible" pitchFamily="2" charset="0"/>
            </a:rPr>
            <a:t>NjtDila</a:t>
          </a:r>
          <a:r>
            <a:rPr lang="en-US" sz="2000" b="1" dirty="0">
              <a:solidFill>
                <a:schemeClr val="tx1"/>
              </a:solidFill>
              <a:latin typeface="Tamil Bible" pitchFamily="2" charset="0"/>
            </a:rPr>
            <a:t> </a:t>
          </a:r>
          <a:r>
            <a:rPr lang="en-US" sz="2000" b="1" dirty="0" err="1">
              <a:solidFill>
                <a:schemeClr val="tx1"/>
              </a:solidFill>
              <a:latin typeface="Tamil Bible" pitchFamily="2" charset="0"/>
            </a:rPr>
            <a:t>fl;lisfSf;F</a:t>
          </a:r>
          <a:r>
            <a:rPr lang="en-US" sz="2000" b="1" dirty="0">
              <a:solidFill>
                <a:schemeClr val="tx1"/>
              </a:solidFill>
              <a:latin typeface="Tamil Bible" pitchFamily="2" charset="0"/>
            </a:rPr>
            <a:t> </a:t>
          </a:r>
          <a:r>
            <a:rPr lang="en-US" sz="2000" b="1" dirty="0" err="1">
              <a:solidFill>
                <a:schemeClr val="tx1"/>
              </a:solidFill>
              <a:latin typeface="Tamil Bible" pitchFamily="2" charset="0"/>
            </a:rPr>
            <a:t>fPo;gba</a:t>
          </a:r>
          <a:r>
            <a:rPr lang="en-US" sz="2000" b="1" dirty="0">
              <a:solidFill>
                <a:schemeClr val="tx1"/>
              </a:solidFill>
              <a:latin typeface="Tamil Bible" pitchFamily="2" charset="0"/>
            </a:rPr>
            <a:t> </a:t>
          </a:r>
          <a:r>
            <a:rPr lang="en-US" sz="2000" b="1" dirty="0" err="1">
              <a:solidFill>
                <a:schemeClr val="tx1"/>
              </a:solidFill>
              <a:latin typeface="Tamil Bible" pitchFamily="2" charset="0"/>
            </a:rPr>
            <a:t>gyk</a:t>
          </a:r>
          <a:r>
            <a:rPr lang="en-US" sz="2000" b="1" dirty="0">
              <a:solidFill>
                <a:schemeClr val="tx1"/>
              </a:solidFill>
              <a:latin typeface="Tamil Bible" pitchFamily="2" charset="0"/>
            </a:rPr>
            <a:t>;</a:t>
          </a:r>
          <a:r>
            <a:rPr lang="en-US" sz="2000" b="1" dirty="0">
              <a:solidFill>
                <a:schemeClr val="tx1"/>
              </a:solidFill>
            </a:rPr>
            <a:t> (</a:t>
          </a:r>
          <a:r>
            <a:rPr lang="en-US" sz="2000" b="1" dirty="0" err="1">
              <a:solidFill>
                <a:schemeClr val="tx1"/>
              </a:solidFill>
              <a:latin typeface="Tamil Bible" pitchFamily="2" charset="0"/>
            </a:rPr>
            <a:t>vgp</a:t>
          </a:r>
          <a:r>
            <a:rPr lang="en-US" sz="2000" b="1" dirty="0">
              <a:solidFill>
                <a:schemeClr val="tx1"/>
              </a:solidFill>
            </a:rPr>
            <a:t>. 13:20, 21</a:t>
          </a:r>
          <a:r>
            <a:rPr lang="en" sz="2000" b="1" dirty="0">
              <a:solidFill>
                <a:schemeClr val="tx1"/>
              </a:solidFill>
            </a:rPr>
            <a:t>)</a:t>
          </a:r>
          <a:endParaRPr lang="es-ES" sz="2000" dirty="0">
            <a:solidFill>
              <a:schemeClr val="tx1"/>
            </a:solidFill>
          </a:endParaRPr>
        </a:p>
      </dgm:t>
    </dgm:pt>
    <dgm:pt modelId="{37075AB0-2FD3-4958-A35A-94FEBB9DF5C5}" type="parTrans" cxnId="{B18C4403-FFD2-4553-9202-26C2994CA07A}">
      <dgm:prSet/>
      <dgm:spPr/>
      <dgm:t>
        <a:bodyPr/>
        <a:lstStyle/>
        <a:p>
          <a:endParaRPr lang="es-ES" sz="2000"/>
        </a:p>
      </dgm:t>
    </dgm:pt>
    <dgm:pt modelId="{F05BDA17-0EEE-4FE7-8AC9-E9008D7D5F3C}" type="sibTrans" cxnId="{B18C4403-FFD2-4553-9202-26C2994CA07A}">
      <dgm:prSet/>
      <dgm:spPr/>
      <dgm:t>
        <a:bodyPr/>
        <a:lstStyle/>
        <a:p>
          <a:endParaRPr lang="es-ES" sz="2000"/>
        </a:p>
      </dgm:t>
    </dgm:pt>
    <dgm:pt modelId="{F168F05B-E73B-4A35-9296-F84B5999A672}">
      <dgm:prSet custT="1"/>
      <dgm:spPr/>
      <dgm:t>
        <a:bodyPr lIns="324000"/>
        <a:lstStyle/>
        <a:p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ek;ik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ntWg;gtu;fspKk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;&gt;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ek;ik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Jd;GWj;JNthuplKk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;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md;G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nrYj;Jjy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;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kj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;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5:44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8B98F97-D9EB-4BE4-A14F-A3D05B41CBE4}" type="parTrans" cxnId="{E691E1FE-5B53-4B82-B7D5-486976671162}">
      <dgm:prSet/>
      <dgm:spPr/>
      <dgm:t>
        <a:bodyPr/>
        <a:lstStyle/>
        <a:p>
          <a:endParaRPr lang="es-ES" sz="2000"/>
        </a:p>
      </dgm:t>
    </dgm:pt>
    <dgm:pt modelId="{D584DC4A-86A4-48B0-BF9F-20AE793051C0}" type="sibTrans" cxnId="{E691E1FE-5B53-4B82-B7D5-486976671162}">
      <dgm:prSet/>
      <dgm:spPr/>
      <dgm:t>
        <a:bodyPr/>
        <a:lstStyle/>
        <a:p>
          <a:endParaRPr lang="es-ES" sz="2000"/>
        </a:p>
      </dgm:t>
    </dgm:pt>
    <dgm:pt modelId="{E40B9A4E-6595-4BC0-B81B-75BBF695DB22}">
      <dgm:prSet custT="1"/>
      <dgm:spPr/>
      <dgm:t>
        <a:bodyPr lIns="324000"/>
        <a:lstStyle/>
        <a:p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rthyhd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R+o;epiyfSf;fhd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Qhdk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;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ahf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;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1:5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0B058CF-B98D-48EC-813F-7223CE24CC91}" type="parTrans" cxnId="{B30D1580-989B-49C3-A245-B476DB29A87E}">
      <dgm:prSet/>
      <dgm:spPr/>
      <dgm:t>
        <a:bodyPr/>
        <a:lstStyle/>
        <a:p>
          <a:endParaRPr lang="es-ES" sz="2000"/>
        </a:p>
      </dgm:t>
    </dgm:pt>
    <dgm:pt modelId="{45760816-F83D-4BF9-9ABD-E879A5129F89}" type="sibTrans" cxnId="{B30D1580-989B-49C3-A245-B476DB29A87E}">
      <dgm:prSet/>
      <dgm:spPr/>
      <dgm:t>
        <a:bodyPr/>
        <a:lstStyle/>
        <a:p>
          <a:endParaRPr lang="es-ES" sz="2000"/>
        </a:p>
      </dgm:t>
    </dgm:pt>
    <dgm:pt modelId="{30D381E5-2AAD-48C0-878D-F01C62CA5794}">
      <dgm:prSet custT="1"/>
      <dgm:spPr/>
      <dgm:t>
        <a:bodyPr lIns="324000"/>
        <a:lstStyle/>
        <a:p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NjtDila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thu;j;ijapy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;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cs;s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cz;ikia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Gupe;Jnfhs;tJ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Nah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8:32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653A60B-C948-415B-862F-156605E76231}" type="parTrans" cxnId="{5DE832D6-FC8F-47B4-A300-7C936F69F897}">
      <dgm:prSet/>
      <dgm:spPr/>
      <dgm:t>
        <a:bodyPr/>
        <a:lstStyle/>
        <a:p>
          <a:endParaRPr lang="es-ES" sz="2000"/>
        </a:p>
      </dgm:t>
    </dgm:pt>
    <dgm:pt modelId="{D0C271C2-1959-436D-988C-7CB95C9032EC}" type="sibTrans" cxnId="{5DE832D6-FC8F-47B4-A300-7C936F69F897}">
      <dgm:prSet/>
      <dgm:spPr/>
      <dgm:t>
        <a:bodyPr/>
        <a:lstStyle/>
        <a:p>
          <a:endParaRPr lang="es-ES" sz="2000"/>
        </a:p>
      </dgm:t>
    </dgm:pt>
    <dgm:pt modelId="{01177222-676F-4F7B-9CF1-AA066212E9E3}" type="pres">
      <dgm:prSet presAssocID="{47C60992-AB65-48FE-B9D7-53F33244AF59}" presName="Name0" presStyleCnt="0">
        <dgm:presLayoutVars>
          <dgm:chMax val="7"/>
          <dgm:chPref val="7"/>
          <dgm:dir/>
        </dgm:presLayoutVars>
      </dgm:prSet>
      <dgm:spPr/>
    </dgm:pt>
    <dgm:pt modelId="{F8D24DBF-D47D-4E15-86EA-F2CBBFCD2F90}" type="pres">
      <dgm:prSet presAssocID="{47C60992-AB65-48FE-B9D7-53F33244AF59}" presName="Name1" presStyleCnt="0"/>
      <dgm:spPr/>
    </dgm:pt>
    <dgm:pt modelId="{B95CBE9E-0563-4FE9-9C0F-F4FDFD316793}" type="pres">
      <dgm:prSet presAssocID="{47C60992-AB65-48FE-B9D7-53F33244AF59}" presName="cycle" presStyleCnt="0"/>
      <dgm:spPr/>
    </dgm:pt>
    <dgm:pt modelId="{A5A6B127-6FC9-4B2C-8997-1D4C663991AC}" type="pres">
      <dgm:prSet presAssocID="{47C60992-AB65-48FE-B9D7-53F33244AF59}" presName="srcNode" presStyleLbl="node1" presStyleIdx="0" presStyleCnt="7"/>
      <dgm:spPr/>
    </dgm:pt>
    <dgm:pt modelId="{7AE2E52A-D9DC-4FBE-8909-7F5E2C58B55F}" type="pres">
      <dgm:prSet presAssocID="{47C60992-AB65-48FE-B9D7-53F33244AF59}" presName="conn" presStyleLbl="parChTrans1D2" presStyleIdx="0" presStyleCnt="1"/>
      <dgm:spPr/>
    </dgm:pt>
    <dgm:pt modelId="{DE0FA5DE-8C7E-4B49-AF9E-1A3995CD15F6}" type="pres">
      <dgm:prSet presAssocID="{47C60992-AB65-48FE-B9D7-53F33244AF59}" presName="extraNode" presStyleLbl="node1" presStyleIdx="0" presStyleCnt="7"/>
      <dgm:spPr/>
    </dgm:pt>
    <dgm:pt modelId="{D09331C9-F719-4D80-AE80-731DA8A8A59D}" type="pres">
      <dgm:prSet presAssocID="{47C60992-AB65-48FE-B9D7-53F33244AF59}" presName="dstNode" presStyleLbl="node1" presStyleIdx="0" presStyleCnt="7"/>
      <dgm:spPr/>
    </dgm:pt>
    <dgm:pt modelId="{73CACF93-FD74-4941-9D5C-50A94558A91E}" type="pres">
      <dgm:prSet presAssocID="{97B8D273-2EF8-4939-9080-87D3FBC8E10D}" presName="text_1" presStyleLbl="node1" presStyleIdx="0" presStyleCnt="7" custScaleY="135361">
        <dgm:presLayoutVars>
          <dgm:bulletEnabled val="1"/>
        </dgm:presLayoutVars>
      </dgm:prSet>
      <dgm:spPr/>
    </dgm:pt>
    <dgm:pt modelId="{A9F16022-DE82-4558-B418-3DD17A8234BB}" type="pres">
      <dgm:prSet presAssocID="{97B8D273-2EF8-4939-9080-87D3FBC8E10D}" presName="accent_1" presStyleCnt="0"/>
      <dgm:spPr/>
    </dgm:pt>
    <dgm:pt modelId="{BD42FA9E-E841-4D7B-B006-85DC5375ABFE}" type="pres">
      <dgm:prSet presAssocID="{97B8D273-2EF8-4939-9080-87D3FBC8E10D}" presName="accentRepeatNode" presStyleLbl="solidFgAcc1" presStyleIdx="0" presStyleCnt="7"/>
      <dgm:spPr>
        <a:solidFill>
          <a:schemeClr val="accent2">
            <a:lumMod val="40000"/>
            <a:lumOff val="60000"/>
          </a:schemeClr>
        </a:solidFill>
      </dgm:spPr>
    </dgm:pt>
    <dgm:pt modelId="{3F5DAE58-3530-4C10-A1A4-C70FC03DB653}" type="pres">
      <dgm:prSet presAssocID="{182FAFF6-0CB8-45E0-9BB0-E57C50E0C1A2}" presName="text_2" presStyleLbl="node1" presStyleIdx="1" presStyleCnt="7" custScaleY="135361">
        <dgm:presLayoutVars>
          <dgm:bulletEnabled val="1"/>
        </dgm:presLayoutVars>
      </dgm:prSet>
      <dgm:spPr/>
    </dgm:pt>
    <dgm:pt modelId="{9430B5CE-C225-49CA-9A42-36AA76BE59F5}" type="pres">
      <dgm:prSet presAssocID="{182FAFF6-0CB8-45E0-9BB0-E57C50E0C1A2}" presName="accent_2" presStyleCnt="0"/>
      <dgm:spPr/>
    </dgm:pt>
    <dgm:pt modelId="{64BAB929-A5CF-4649-95FA-1972C0FA05CB}" type="pres">
      <dgm:prSet presAssocID="{182FAFF6-0CB8-45E0-9BB0-E57C50E0C1A2}" presName="accentRepeatNode" presStyleLbl="solidFgAcc1" presStyleIdx="1" presStyleCnt="7"/>
      <dgm:spPr>
        <a:solidFill>
          <a:srgbClr val="D6F2B4"/>
        </a:solidFill>
      </dgm:spPr>
    </dgm:pt>
    <dgm:pt modelId="{FFD7EBCB-6F1A-4FD1-B99D-BFAC37B883A9}" type="pres">
      <dgm:prSet presAssocID="{6877BF15-8D10-469B-80D4-7E34AAF0B987}" presName="text_3" presStyleLbl="node1" presStyleIdx="2" presStyleCnt="7" custScaleY="135361">
        <dgm:presLayoutVars>
          <dgm:bulletEnabled val="1"/>
        </dgm:presLayoutVars>
      </dgm:prSet>
      <dgm:spPr/>
    </dgm:pt>
    <dgm:pt modelId="{3EBDA2A5-6A9C-4C51-A00F-86D328D33C57}" type="pres">
      <dgm:prSet presAssocID="{6877BF15-8D10-469B-80D4-7E34AAF0B987}" presName="accent_3" presStyleCnt="0"/>
      <dgm:spPr/>
    </dgm:pt>
    <dgm:pt modelId="{3A72738E-0745-48BC-9955-CD40C05AFABD}" type="pres">
      <dgm:prSet presAssocID="{6877BF15-8D10-469B-80D4-7E34AAF0B987}" presName="accentRepeatNode" presStyleLbl="solidFgAcc1" presStyleIdx="2" presStyleCnt="7"/>
      <dgm:spPr>
        <a:solidFill>
          <a:schemeClr val="accent1">
            <a:lumMod val="40000"/>
            <a:lumOff val="60000"/>
          </a:schemeClr>
        </a:solidFill>
      </dgm:spPr>
    </dgm:pt>
    <dgm:pt modelId="{6094E473-3CEA-436F-8ED6-B66CE52E4DEE}" type="pres">
      <dgm:prSet presAssocID="{F5F690CC-8B00-4735-92A8-695195BE69BC}" presName="text_4" presStyleLbl="node1" presStyleIdx="3" presStyleCnt="7" custScaleY="135361">
        <dgm:presLayoutVars>
          <dgm:bulletEnabled val="1"/>
        </dgm:presLayoutVars>
      </dgm:prSet>
      <dgm:spPr/>
    </dgm:pt>
    <dgm:pt modelId="{94DA0141-F3FF-4300-9F91-940446199047}" type="pres">
      <dgm:prSet presAssocID="{F5F690CC-8B00-4735-92A8-695195BE69BC}" presName="accent_4" presStyleCnt="0"/>
      <dgm:spPr/>
    </dgm:pt>
    <dgm:pt modelId="{CE3CAA7C-AA9A-48AD-890D-90B5BB34B8A7}" type="pres">
      <dgm:prSet presAssocID="{F5F690CC-8B00-4735-92A8-695195BE69BC}" presName="accentRepeatNode" presStyleLbl="solidFgAcc1" presStyleIdx="3" presStyleCnt="7"/>
      <dgm:spPr>
        <a:solidFill>
          <a:schemeClr val="accent4">
            <a:lumMod val="40000"/>
            <a:lumOff val="60000"/>
          </a:schemeClr>
        </a:solidFill>
      </dgm:spPr>
    </dgm:pt>
    <dgm:pt modelId="{55BEDD87-5A53-4084-A275-13A3C49DF1D0}" type="pres">
      <dgm:prSet presAssocID="{F168F05B-E73B-4A35-9296-F84B5999A672}" presName="text_5" presStyleLbl="node1" presStyleIdx="4" presStyleCnt="7" custScaleY="135361">
        <dgm:presLayoutVars>
          <dgm:bulletEnabled val="1"/>
        </dgm:presLayoutVars>
      </dgm:prSet>
      <dgm:spPr/>
    </dgm:pt>
    <dgm:pt modelId="{8D66EEA8-24FF-4020-A7B9-7E35383E183B}" type="pres">
      <dgm:prSet presAssocID="{F168F05B-E73B-4A35-9296-F84B5999A672}" presName="accent_5" presStyleCnt="0"/>
      <dgm:spPr/>
    </dgm:pt>
    <dgm:pt modelId="{93426230-DC6A-4125-9AAB-BA2117D99ACE}" type="pres">
      <dgm:prSet presAssocID="{F168F05B-E73B-4A35-9296-F84B5999A672}" presName="accentRepeatNode" presStyleLbl="solidFgAcc1" presStyleIdx="4" presStyleCnt="7"/>
      <dgm:spPr>
        <a:solidFill>
          <a:srgbClr val="BBCCEF"/>
        </a:solidFill>
      </dgm:spPr>
    </dgm:pt>
    <dgm:pt modelId="{7300D38C-06D1-4B49-9487-4C039CED7EFA}" type="pres">
      <dgm:prSet presAssocID="{E40B9A4E-6595-4BC0-B81B-75BBF695DB22}" presName="text_6" presStyleLbl="node1" presStyleIdx="5" presStyleCnt="7" custScaleY="135361">
        <dgm:presLayoutVars>
          <dgm:bulletEnabled val="1"/>
        </dgm:presLayoutVars>
      </dgm:prSet>
      <dgm:spPr/>
    </dgm:pt>
    <dgm:pt modelId="{C33A80A7-ED2E-4985-97D7-4DB9052FDF94}" type="pres">
      <dgm:prSet presAssocID="{E40B9A4E-6595-4BC0-B81B-75BBF695DB22}" presName="accent_6" presStyleCnt="0"/>
      <dgm:spPr/>
    </dgm:pt>
    <dgm:pt modelId="{5C04E0FB-F6B3-4440-9E66-6E6042713807}" type="pres">
      <dgm:prSet presAssocID="{E40B9A4E-6595-4BC0-B81B-75BBF695DB22}" presName="accentRepeatNode" presStyleLbl="solidFgAcc1" presStyleIdx="5" presStyleCnt="7"/>
      <dgm:spPr>
        <a:solidFill>
          <a:srgbClr val="D0BCEE"/>
        </a:solidFill>
      </dgm:spPr>
    </dgm:pt>
    <dgm:pt modelId="{7448DE48-949A-456A-9AD4-D413C2B050B3}" type="pres">
      <dgm:prSet presAssocID="{30D381E5-2AAD-48C0-878D-F01C62CA5794}" presName="text_7" presStyleLbl="node1" presStyleIdx="6" presStyleCnt="7" custScaleY="135361">
        <dgm:presLayoutVars>
          <dgm:bulletEnabled val="1"/>
        </dgm:presLayoutVars>
      </dgm:prSet>
      <dgm:spPr/>
    </dgm:pt>
    <dgm:pt modelId="{4451A52F-4682-4CF1-966E-101B0D80C65D}" type="pres">
      <dgm:prSet presAssocID="{30D381E5-2AAD-48C0-878D-F01C62CA5794}" presName="accent_7" presStyleCnt="0"/>
      <dgm:spPr/>
    </dgm:pt>
    <dgm:pt modelId="{53BB8065-6BE0-47E0-AD9A-2E26A6703EF2}" type="pres">
      <dgm:prSet presAssocID="{30D381E5-2AAD-48C0-878D-F01C62CA5794}" presName="accentRepeatNode" presStyleLbl="solidFgAcc1" presStyleIdx="6" presStyleCnt="7"/>
      <dgm:spPr>
        <a:solidFill>
          <a:schemeClr val="tx2">
            <a:lumMod val="20000"/>
            <a:lumOff val="80000"/>
          </a:schemeClr>
        </a:solidFill>
      </dgm:spPr>
    </dgm:pt>
  </dgm:ptLst>
  <dgm:cxnLst>
    <dgm:cxn modelId="{B18C4403-FFD2-4553-9202-26C2994CA07A}" srcId="{47C60992-AB65-48FE-B9D7-53F33244AF59}" destId="{F5F690CC-8B00-4735-92A8-695195BE69BC}" srcOrd="3" destOrd="0" parTransId="{37075AB0-2FD3-4958-A35A-94FEBB9DF5C5}" sibTransId="{F05BDA17-0EEE-4FE7-8AC9-E9008D7D5F3C}"/>
    <dgm:cxn modelId="{E4910117-CF52-4509-B4AF-C54EC017AEE5}" type="presOf" srcId="{182FAFF6-0CB8-45E0-9BB0-E57C50E0C1A2}" destId="{3F5DAE58-3530-4C10-A1A4-C70FC03DB653}" srcOrd="0" destOrd="0" presId="urn:microsoft.com/office/officeart/2008/layout/VerticalCurvedList"/>
    <dgm:cxn modelId="{E167EB1F-B06D-418C-AEE7-B595E8E8CAFF}" type="presOf" srcId="{F168F05B-E73B-4A35-9296-F84B5999A672}" destId="{55BEDD87-5A53-4084-A275-13A3C49DF1D0}" srcOrd="0" destOrd="0" presId="urn:microsoft.com/office/officeart/2008/layout/VerticalCurvedList"/>
    <dgm:cxn modelId="{6EF69560-E7A7-42C5-8766-EFF76D5BBF7B}" srcId="{47C60992-AB65-48FE-B9D7-53F33244AF59}" destId="{97B8D273-2EF8-4939-9080-87D3FBC8E10D}" srcOrd="0" destOrd="0" parTransId="{315C9126-2995-4200-9080-504E7CA0AF1C}" sibTransId="{691D5ACA-DFE4-4020-85A0-FC83782E3F67}"/>
    <dgm:cxn modelId="{F7929C53-60BA-4E1B-B699-C3A7F6D95322}" type="presOf" srcId="{F5F690CC-8B00-4735-92A8-695195BE69BC}" destId="{6094E473-3CEA-436F-8ED6-B66CE52E4DEE}" srcOrd="0" destOrd="0" presId="urn:microsoft.com/office/officeart/2008/layout/VerticalCurvedList"/>
    <dgm:cxn modelId="{6A6E787B-EE2D-46A8-A38D-CD4DAC93B292}" type="presOf" srcId="{30D381E5-2AAD-48C0-878D-F01C62CA5794}" destId="{7448DE48-949A-456A-9AD4-D413C2B050B3}" srcOrd="0" destOrd="0" presId="urn:microsoft.com/office/officeart/2008/layout/VerticalCurvedList"/>
    <dgm:cxn modelId="{8DB81E7C-4DC2-4D19-AF06-F4832A961924}" srcId="{47C60992-AB65-48FE-B9D7-53F33244AF59}" destId="{182FAFF6-0CB8-45E0-9BB0-E57C50E0C1A2}" srcOrd="1" destOrd="0" parTransId="{DF53C1C8-6CBF-4759-BBBC-F2BB59AAE193}" sibTransId="{3F9DF35A-00C0-42E3-AD30-89DFC2D806CD}"/>
    <dgm:cxn modelId="{B30D1580-989B-49C3-A245-B476DB29A87E}" srcId="{47C60992-AB65-48FE-B9D7-53F33244AF59}" destId="{E40B9A4E-6595-4BC0-B81B-75BBF695DB22}" srcOrd="5" destOrd="0" parTransId="{70B058CF-B98D-48EC-813F-7223CE24CC91}" sibTransId="{45760816-F83D-4BF9-9ABD-E879A5129F89}"/>
    <dgm:cxn modelId="{C714C293-C6AA-4B60-A56A-E50AF9F78F4C}" type="presOf" srcId="{6877BF15-8D10-469B-80D4-7E34AAF0B987}" destId="{FFD7EBCB-6F1A-4FD1-B99D-BFAC37B883A9}" srcOrd="0" destOrd="0" presId="urn:microsoft.com/office/officeart/2008/layout/VerticalCurvedList"/>
    <dgm:cxn modelId="{5C7CB8CF-24E5-40A2-B8CD-29F3E6519779}" srcId="{47C60992-AB65-48FE-B9D7-53F33244AF59}" destId="{6877BF15-8D10-469B-80D4-7E34AAF0B987}" srcOrd="2" destOrd="0" parTransId="{92B8E9D4-FEAD-4F02-8C2F-9DA596E0A906}" sibTransId="{3DAC7362-1FD8-4802-BF07-F0A2C050C730}"/>
    <dgm:cxn modelId="{5DE832D6-FC8F-47B4-A300-7C936F69F897}" srcId="{47C60992-AB65-48FE-B9D7-53F33244AF59}" destId="{30D381E5-2AAD-48C0-878D-F01C62CA5794}" srcOrd="6" destOrd="0" parTransId="{6653A60B-C948-415B-862F-156605E76231}" sibTransId="{D0C271C2-1959-436D-988C-7CB95C9032EC}"/>
    <dgm:cxn modelId="{053668E0-8C27-4B7E-81E4-A76FADF16683}" type="presOf" srcId="{47C60992-AB65-48FE-B9D7-53F33244AF59}" destId="{01177222-676F-4F7B-9CF1-AA066212E9E3}" srcOrd="0" destOrd="0" presId="urn:microsoft.com/office/officeart/2008/layout/VerticalCurvedList"/>
    <dgm:cxn modelId="{1493F7E7-B7EE-4C9C-9E91-77965F8845D1}" type="presOf" srcId="{97B8D273-2EF8-4939-9080-87D3FBC8E10D}" destId="{73CACF93-FD74-4941-9D5C-50A94558A91E}" srcOrd="0" destOrd="0" presId="urn:microsoft.com/office/officeart/2008/layout/VerticalCurvedList"/>
    <dgm:cxn modelId="{19ED31F4-BC34-4F24-8616-38B2AF919781}" type="presOf" srcId="{691D5ACA-DFE4-4020-85A0-FC83782E3F67}" destId="{7AE2E52A-D9DC-4FBE-8909-7F5E2C58B55F}" srcOrd="0" destOrd="0" presId="urn:microsoft.com/office/officeart/2008/layout/VerticalCurvedList"/>
    <dgm:cxn modelId="{42971DF8-085E-4CD3-BEF7-C72D52282E94}" type="presOf" srcId="{E40B9A4E-6595-4BC0-B81B-75BBF695DB22}" destId="{7300D38C-06D1-4B49-9487-4C039CED7EFA}" srcOrd="0" destOrd="0" presId="urn:microsoft.com/office/officeart/2008/layout/VerticalCurvedList"/>
    <dgm:cxn modelId="{E691E1FE-5B53-4B82-B7D5-486976671162}" srcId="{47C60992-AB65-48FE-B9D7-53F33244AF59}" destId="{F168F05B-E73B-4A35-9296-F84B5999A672}" srcOrd="4" destOrd="0" parTransId="{48B98F97-D9EB-4BE4-A14F-A3D05B41CBE4}" sibTransId="{D584DC4A-86A4-48B0-BF9F-20AE793051C0}"/>
    <dgm:cxn modelId="{A527FE68-82DC-4936-9C41-FE17088EE45F}" type="presParOf" srcId="{01177222-676F-4F7B-9CF1-AA066212E9E3}" destId="{F8D24DBF-D47D-4E15-86EA-F2CBBFCD2F90}" srcOrd="0" destOrd="0" presId="urn:microsoft.com/office/officeart/2008/layout/VerticalCurvedList"/>
    <dgm:cxn modelId="{0479DF1A-ECB5-44D5-85D8-29D4B06C271C}" type="presParOf" srcId="{F8D24DBF-D47D-4E15-86EA-F2CBBFCD2F90}" destId="{B95CBE9E-0563-4FE9-9C0F-F4FDFD316793}" srcOrd="0" destOrd="0" presId="urn:microsoft.com/office/officeart/2008/layout/VerticalCurvedList"/>
    <dgm:cxn modelId="{4542E108-65D3-4309-BB76-610CADA457DA}" type="presParOf" srcId="{B95CBE9E-0563-4FE9-9C0F-F4FDFD316793}" destId="{A5A6B127-6FC9-4B2C-8997-1D4C663991AC}" srcOrd="0" destOrd="0" presId="urn:microsoft.com/office/officeart/2008/layout/VerticalCurvedList"/>
    <dgm:cxn modelId="{F5AE6C61-0429-4E39-8E9F-A3E535B6CDA1}" type="presParOf" srcId="{B95CBE9E-0563-4FE9-9C0F-F4FDFD316793}" destId="{7AE2E52A-D9DC-4FBE-8909-7F5E2C58B55F}" srcOrd="1" destOrd="0" presId="urn:microsoft.com/office/officeart/2008/layout/VerticalCurvedList"/>
    <dgm:cxn modelId="{35D030D1-FB7B-4036-8846-3693229B8B64}" type="presParOf" srcId="{B95CBE9E-0563-4FE9-9C0F-F4FDFD316793}" destId="{DE0FA5DE-8C7E-4B49-AF9E-1A3995CD15F6}" srcOrd="2" destOrd="0" presId="urn:microsoft.com/office/officeart/2008/layout/VerticalCurvedList"/>
    <dgm:cxn modelId="{09770AA6-F2AF-4158-B81F-71C4416A75E8}" type="presParOf" srcId="{B95CBE9E-0563-4FE9-9C0F-F4FDFD316793}" destId="{D09331C9-F719-4D80-AE80-731DA8A8A59D}" srcOrd="3" destOrd="0" presId="urn:microsoft.com/office/officeart/2008/layout/VerticalCurvedList"/>
    <dgm:cxn modelId="{0EC62902-EBC5-43B7-B0BF-B9E835E37566}" type="presParOf" srcId="{F8D24DBF-D47D-4E15-86EA-F2CBBFCD2F90}" destId="{73CACF93-FD74-4941-9D5C-50A94558A91E}" srcOrd="1" destOrd="0" presId="urn:microsoft.com/office/officeart/2008/layout/VerticalCurvedList"/>
    <dgm:cxn modelId="{4F806378-4D28-4484-AC15-821C10CB5014}" type="presParOf" srcId="{F8D24DBF-D47D-4E15-86EA-F2CBBFCD2F90}" destId="{A9F16022-DE82-4558-B418-3DD17A8234BB}" srcOrd="2" destOrd="0" presId="urn:microsoft.com/office/officeart/2008/layout/VerticalCurvedList"/>
    <dgm:cxn modelId="{F9099FAB-1D70-44A7-945D-322E87E39435}" type="presParOf" srcId="{A9F16022-DE82-4558-B418-3DD17A8234BB}" destId="{BD42FA9E-E841-4D7B-B006-85DC5375ABFE}" srcOrd="0" destOrd="0" presId="urn:microsoft.com/office/officeart/2008/layout/VerticalCurvedList"/>
    <dgm:cxn modelId="{86887D48-F3DD-42F3-8C28-9B255B4F25CF}" type="presParOf" srcId="{F8D24DBF-D47D-4E15-86EA-F2CBBFCD2F90}" destId="{3F5DAE58-3530-4C10-A1A4-C70FC03DB653}" srcOrd="3" destOrd="0" presId="urn:microsoft.com/office/officeart/2008/layout/VerticalCurvedList"/>
    <dgm:cxn modelId="{15302F1E-D4CC-4420-B02B-AC96A7DAC4CF}" type="presParOf" srcId="{F8D24DBF-D47D-4E15-86EA-F2CBBFCD2F90}" destId="{9430B5CE-C225-49CA-9A42-36AA76BE59F5}" srcOrd="4" destOrd="0" presId="urn:microsoft.com/office/officeart/2008/layout/VerticalCurvedList"/>
    <dgm:cxn modelId="{70855A34-5F2D-46CD-BFAF-B88314AD9B51}" type="presParOf" srcId="{9430B5CE-C225-49CA-9A42-36AA76BE59F5}" destId="{64BAB929-A5CF-4649-95FA-1972C0FA05CB}" srcOrd="0" destOrd="0" presId="urn:microsoft.com/office/officeart/2008/layout/VerticalCurvedList"/>
    <dgm:cxn modelId="{0BDDF888-F56A-4995-9609-A93022206873}" type="presParOf" srcId="{F8D24DBF-D47D-4E15-86EA-F2CBBFCD2F90}" destId="{FFD7EBCB-6F1A-4FD1-B99D-BFAC37B883A9}" srcOrd="5" destOrd="0" presId="urn:microsoft.com/office/officeart/2008/layout/VerticalCurvedList"/>
    <dgm:cxn modelId="{8EB8ADD6-2472-4F2D-8714-3BD1880BC1D6}" type="presParOf" srcId="{F8D24DBF-D47D-4E15-86EA-F2CBBFCD2F90}" destId="{3EBDA2A5-6A9C-4C51-A00F-86D328D33C57}" srcOrd="6" destOrd="0" presId="urn:microsoft.com/office/officeart/2008/layout/VerticalCurvedList"/>
    <dgm:cxn modelId="{C69857E2-8338-4999-9C03-71E6CEC8D0DA}" type="presParOf" srcId="{3EBDA2A5-6A9C-4C51-A00F-86D328D33C57}" destId="{3A72738E-0745-48BC-9955-CD40C05AFABD}" srcOrd="0" destOrd="0" presId="urn:microsoft.com/office/officeart/2008/layout/VerticalCurvedList"/>
    <dgm:cxn modelId="{47680559-7B38-4B37-A841-06DEE2A70424}" type="presParOf" srcId="{F8D24DBF-D47D-4E15-86EA-F2CBBFCD2F90}" destId="{6094E473-3CEA-436F-8ED6-B66CE52E4DEE}" srcOrd="7" destOrd="0" presId="urn:microsoft.com/office/officeart/2008/layout/VerticalCurvedList"/>
    <dgm:cxn modelId="{88DF7C27-5C3F-4371-AC96-3513A712A12B}" type="presParOf" srcId="{F8D24DBF-D47D-4E15-86EA-F2CBBFCD2F90}" destId="{94DA0141-F3FF-4300-9F91-940446199047}" srcOrd="8" destOrd="0" presId="urn:microsoft.com/office/officeart/2008/layout/VerticalCurvedList"/>
    <dgm:cxn modelId="{CF236BDC-3171-4D45-AFEC-487B1F9070A6}" type="presParOf" srcId="{94DA0141-F3FF-4300-9F91-940446199047}" destId="{CE3CAA7C-AA9A-48AD-890D-90B5BB34B8A7}" srcOrd="0" destOrd="0" presId="urn:microsoft.com/office/officeart/2008/layout/VerticalCurvedList"/>
    <dgm:cxn modelId="{249439B0-816D-4011-9541-16D72B32789C}" type="presParOf" srcId="{F8D24DBF-D47D-4E15-86EA-F2CBBFCD2F90}" destId="{55BEDD87-5A53-4084-A275-13A3C49DF1D0}" srcOrd="9" destOrd="0" presId="urn:microsoft.com/office/officeart/2008/layout/VerticalCurvedList"/>
    <dgm:cxn modelId="{8A33A3AB-A094-454B-B8D6-61A82E0F05E8}" type="presParOf" srcId="{F8D24DBF-D47D-4E15-86EA-F2CBBFCD2F90}" destId="{8D66EEA8-24FF-4020-A7B9-7E35383E183B}" srcOrd="10" destOrd="0" presId="urn:microsoft.com/office/officeart/2008/layout/VerticalCurvedList"/>
    <dgm:cxn modelId="{A9B7C216-F7F8-4849-867D-4F6BA1EC5FB7}" type="presParOf" srcId="{8D66EEA8-24FF-4020-A7B9-7E35383E183B}" destId="{93426230-DC6A-4125-9AAB-BA2117D99ACE}" srcOrd="0" destOrd="0" presId="urn:microsoft.com/office/officeart/2008/layout/VerticalCurvedList"/>
    <dgm:cxn modelId="{2BA7C3DB-FD98-495D-91AD-001C423CED68}" type="presParOf" srcId="{F8D24DBF-D47D-4E15-86EA-F2CBBFCD2F90}" destId="{7300D38C-06D1-4B49-9487-4C039CED7EFA}" srcOrd="11" destOrd="0" presId="urn:microsoft.com/office/officeart/2008/layout/VerticalCurvedList"/>
    <dgm:cxn modelId="{037FF08C-5E09-400B-96A2-5FBBED97AC93}" type="presParOf" srcId="{F8D24DBF-D47D-4E15-86EA-F2CBBFCD2F90}" destId="{C33A80A7-ED2E-4985-97D7-4DB9052FDF94}" srcOrd="12" destOrd="0" presId="urn:microsoft.com/office/officeart/2008/layout/VerticalCurvedList"/>
    <dgm:cxn modelId="{FED62845-6443-44C8-AE3C-529501E55488}" type="presParOf" srcId="{C33A80A7-ED2E-4985-97D7-4DB9052FDF94}" destId="{5C04E0FB-F6B3-4440-9E66-6E6042713807}" srcOrd="0" destOrd="0" presId="urn:microsoft.com/office/officeart/2008/layout/VerticalCurvedList"/>
    <dgm:cxn modelId="{A13EE71F-4A5A-46CD-911C-F3E75991661B}" type="presParOf" srcId="{F8D24DBF-D47D-4E15-86EA-F2CBBFCD2F90}" destId="{7448DE48-949A-456A-9AD4-D413C2B050B3}" srcOrd="13" destOrd="0" presId="urn:microsoft.com/office/officeart/2008/layout/VerticalCurvedList"/>
    <dgm:cxn modelId="{A919D1D7-795B-48E8-B5F4-080423C53C6E}" type="presParOf" srcId="{F8D24DBF-D47D-4E15-86EA-F2CBBFCD2F90}" destId="{4451A52F-4682-4CF1-966E-101B0D80C65D}" srcOrd="14" destOrd="0" presId="urn:microsoft.com/office/officeart/2008/layout/VerticalCurvedList"/>
    <dgm:cxn modelId="{BD2BBD31-C951-46CA-8505-4A802AB943F4}" type="presParOf" srcId="{4451A52F-4682-4CF1-966E-101B0D80C65D}" destId="{53BB8065-6BE0-47E0-AD9A-2E26A6703EF2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4F2A49-C638-4298-93A5-B15F20B73CC8}">
      <dsp:nvSpPr>
        <dsp:cNvPr id="0" name=""/>
        <dsp:cNvSpPr/>
      </dsp:nvSpPr>
      <dsp:spPr>
        <a:xfrm>
          <a:off x="60785" y="14060"/>
          <a:ext cx="3312904" cy="5219979"/>
        </a:xfrm>
        <a:prstGeom prst="roundRect">
          <a:avLst/>
        </a:prstGeom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rgbClr val="7030A0"/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B413F3CB-1B79-483D-9265-0DE1F8CC58C1}">
      <dsp:nvSpPr>
        <dsp:cNvPr id="0" name=""/>
        <dsp:cNvSpPr/>
      </dsp:nvSpPr>
      <dsp:spPr>
        <a:xfrm>
          <a:off x="193301" y="2032460"/>
          <a:ext cx="2550936" cy="2535385"/>
        </a:xfrm>
        <a:prstGeom prst="rect">
          <a:avLst/>
        </a:prstGeom>
        <a:noFill/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b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kern="1200" dirty="0"/>
        </a:p>
      </dsp:txBody>
      <dsp:txXfrm>
        <a:off x="193301" y="2032460"/>
        <a:ext cx="2550936" cy="2535385"/>
      </dsp:txXfrm>
    </dsp:sp>
    <dsp:sp modelId="{E3B5FC91-B78A-4126-8A8E-103CD1E4413E}">
      <dsp:nvSpPr>
        <dsp:cNvPr id="0" name=""/>
        <dsp:cNvSpPr/>
      </dsp:nvSpPr>
      <dsp:spPr>
        <a:xfrm>
          <a:off x="3000800" y="277329"/>
          <a:ext cx="706455" cy="706455"/>
        </a:xfrm>
        <a:prstGeom prst="ellipse">
          <a:avLst/>
        </a:prstGeom>
        <a:solidFill>
          <a:schemeClr val="accent3">
            <a:lumMod val="60000"/>
            <a:lumOff val="4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67F4EE11-AA03-4495-8272-B640E7A148D5}">
      <dsp:nvSpPr>
        <dsp:cNvPr id="0" name=""/>
        <dsp:cNvSpPr/>
      </dsp:nvSpPr>
      <dsp:spPr>
        <a:xfrm>
          <a:off x="3822580" y="299946"/>
          <a:ext cx="1750824" cy="1140923"/>
        </a:xfrm>
        <a:prstGeom prst="rect">
          <a:avLst/>
        </a:prstGeom>
        <a:noFill/>
        <a:ln w="1270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>
              <a:latin typeface="Tamil Bible" pitchFamily="2" charset="0"/>
            </a:rPr>
            <a:t>ekf;nfhU cly; ,Uf;Fk;</a:t>
          </a:r>
          <a:r>
            <a:rPr lang="en" sz="1800" b="1" kern="1200" dirty="0"/>
            <a:t>, </a:t>
          </a:r>
          <a:r>
            <a:rPr lang="en" sz="1800" b="1" kern="1200" dirty="0">
              <a:latin typeface="Tamil Bible" pitchFamily="2" charset="0"/>
            </a:rPr>
            <a:t>ek; fz;fs; Njtid fhZk;</a:t>
          </a:r>
          <a:r>
            <a:rPr lang="en" sz="1800" b="1" kern="1200" dirty="0"/>
            <a:t>(</a:t>
          </a:r>
          <a:r>
            <a:rPr lang="en" sz="1800" b="1" kern="1200" dirty="0">
              <a:latin typeface="Tamil Bible" pitchFamily="2" charset="0"/>
            </a:rPr>
            <a:t>NahG</a:t>
          </a:r>
          <a:r>
            <a:rPr lang="en" sz="1800" b="1" kern="1200" dirty="0"/>
            <a:t> 19:25-27)</a:t>
          </a:r>
          <a:endParaRPr lang="es-ES" sz="1800" kern="1200" dirty="0"/>
        </a:p>
      </dsp:txBody>
      <dsp:txXfrm>
        <a:off x="3822580" y="299946"/>
        <a:ext cx="1750824" cy="1140923"/>
      </dsp:txXfrm>
    </dsp:sp>
    <dsp:sp modelId="{92B38AFF-B673-4C25-AB6B-57902FB61F66}">
      <dsp:nvSpPr>
        <dsp:cNvPr id="0" name=""/>
        <dsp:cNvSpPr/>
      </dsp:nvSpPr>
      <dsp:spPr>
        <a:xfrm>
          <a:off x="3000800" y="1863470"/>
          <a:ext cx="706455" cy="706455"/>
        </a:xfrm>
        <a:prstGeom prst="ellipse">
          <a:avLst/>
        </a:prstGeom>
        <a:solidFill>
          <a:srgbClr val="92D05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11F007D-02F5-4465-B084-17942704F459}">
      <dsp:nvSpPr>
        <dsp:cNvPr id="0" name=""/>
        <dsp:cNvSpPr/>
      </dsp:nvSpPr>
      <dsp:spPr>
        <a:xfrm>
          <a:off x="3822580" y="2187034"/>
          <a:ext cx="1750824" cy="1140923"/>
        </a:xfrm>
        <a:prstGeom prst="rect">
          <a:avLst/>
        </a:prstGeom>
        <a:noFill/>
        <a:ln w="1270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>
              <a:latin typeface="Tamil Bible" pitchFamily="2" charset="0"/>
            </a:rPr>
            <a:t>ekJ ruPuk; Mtpf;FupaJ</a:t>
          </a:r>
          <a:r>
            <a:rPr lang="en" sz="1800" b="1" kern="1200" dirty="0"/>
            <a:t>, </a:t>
          </a:r>
          <a:r>
            <a:rPr lang="en" sz="1800" b="1" kern="1200" dirty="0">
              <a:latin typeface="Tamil Bible" pitchFamily="2" charset="0"/>
            </a:rPr>
            <a:t>mopahjJ</a:t>
          </a:r>
          <a:r>
            <a:rPr lang="en" sz="1800" b="1" kern="1200" dirty="0"/>
            <a:t>, </a:t>
          </a:r>
          <a:r>
            <a:rPr lang="en" sz="1800" b="1" kern="1200" dirty="0">
              <a:latin typeface="Tamil Bible" pitchFamily="2" charset="0"/>
            </a:rPr>
            <a:t>kw;Wk; mopf;fKbahjJ</a:t>
          </a:r>
          <a:r>
            <a:rPr lang="en" sz="1800" b="1" kern="1200" dirty="0"/>
            <a:t>(1 </a:t>
          </a:r>
          <a:r>
            <a:rPr lang="en" sz="1800" b="1" kern="1200" dirty="0">
              <a:latin typeface="Tamil Bible" pitchFamily="2" charset="0"/>
            </a:rPr>
            <a:t>nfhup</a:t>
          </a:r>
          <a:r>
            <a:rPr lang="en" sz="1800" b="1" kern="1200" dirty="0"/>
            <a:t>. 15:42-44, 50-54)</a:t>
          </a:r>
          <a:endParaRPr lang="es-ES" sz="1800" kern="1200" dirty="0"/>
        </a:p>
      </dsp:txBody>
      <dsp:txXfrm>
        <a:off x="3822580" y="2187034"/>
        <a:ext cx="1750824" cy="1140923"/>
      </dsp:txXfrm>
    </dsp:sp>
    <dsp:sp modelId="{89A536DA-7373-4595-BEEC-C02148F19477}">
      <dsp:nvSpPr>
        <dsp:cNvPr id="0" name=""/>
        <dsp:cNvSpPr/>
      </dsp:nvSpPr>
      <dsp:spPr>
        <a:xfrm>
          <a:off x="3000800" y="3828736"/>
          <a:ext cx="706455" cy="706455"/>
        </a:xfrm>
        <a:prstGeom prst="ellipse">
          <a:avLst/>
        </a:prstGeom>
        <a:solidFill>
          <a:srgbClr val="29C7FF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48116AF-9848-49AE-8A64-457C7706F376}">
      <dsp:nvSpPr>
        <dsp:cNvPr id="0" name=""/>
        <dsp:cNvSpPr/>
      </dsp:nvSpPr>
      <dsp:spPr>
        <a:xfrm>
          <a:off x="3822580" y="3788994"/>
          <a:ext cx="1750824" cy="1140923"/>
        </a:xfrm>
        <a:prstGeom prst="rect">
          <a:avLst/>
        </a:prstGeom>
        <a:noFill/>
        <a:ln w="1270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>
              <a:latin typeface="Tamil Bible" pitchFamily="2" charset="0"/>
            </a:rPr>
            <a:t>ehk; kfpik milNthk;</a:t>
          </a:r>
          <a:r>
            <a:rPr lang="en" sz="1800" b="1" kern="1200" dirty="0"/>
            <a:t>(</a:t>
          </a:r>
          <a:r>
            <a:rPr lang="en" sz="1800" b="1" kern="1200" dirty="0">
              <a:latin typeface="Tamil Bible" pitchFamily="2" charset="0"/>
            </a:rPr>
            <a:t>nfhNyh</a:t>
          </a:r>
          <a:r>
            <a:rPr lang="en" sz="1800" b="1" kern="1200" dirty="0"/>
            <a:t>. 3:4; </a:t>
          </a:r>
          <a:br>
            <a:rPr lang="es-ES" sz="1800" b="1" kern="1200" dirty="0"/>
          </a:br>
          <a:r>
            <a:rPr lang="en" sz="1800" b="1" kern="1200" dirty="0">
              <a:latin typeface="Tamil Bible" pitchFamily="2" charset="0"/>
            </a:rPr>
            <a:t>gpypg;</a:t>
          </a:r>
          <a:r>
            <a:rPr lang="en" sz="1800" b="1" kern="1200" dirty="0"/>
            <a:t>. 3:21)</a:t>
          </a:r>
          <a:endParaRPr lang="es-ES" sz="1800" kern="1200" dirty="0"/>
        </a:p>
      </dsp:txBody>
      <dsp:txXfrm>
        <a:off x="3822580" y="3788994"/>
        <a:ext cx="1750824" cy="114092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0895E5-6944-4A36-A099-069F28B64C91}">
      <dsp:nvSpPr>
        <dsp:cNvPr id="0" name=""/>
        <dsp:cNvSpPr/>
      </dsp:nvSpPr>
      <dsp:spPr>
        <a:xfrm>
          <a:off x="1850803" y="82846"/>
          <a:ext cx="1583539" cy="1223994"/>
        </a:xfrm>
        <a:prstGeom prst="ellipse">
          <a:avLst/>
        </a:prstGeom>
        <a:solidFill>
          <a:schemeClr val="accent2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cz;ikAs;sitfs</a:t>
          </a: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;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mil Bible" pitchFamily="2" charset="0"/>
          </a:endParaRPr>
        </a:p>
      </dsp:txBody>
      <dsp:txXfrm>
        <a:off x="2082707" y="262096"/>
        <a:ext cx="1119731" cy="865494"/>
      </dsp:txXfrm>
    </dsp:sp>
    <dsp:sp modelId="{9C9976D1-C018-43D5-81A0-6846E4DF5FCA}">
      <dsp:nvSpPr>
        <dsp:cNvPr id="0" name=""/>
        <dsp:cNvSpPr/>
      </dsp:nvSpPr>
      <dsp:spPr>
        <a:xfrm rot="1741804">
          <a:off x="3339595" y="968863"/>
          <a:ext cx="245021" cy="44245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344212" y="1039518"/>
        <a:ext cx="171515" cy="265470"/>
      </dsp:txXfrm>
    </dsp:sp>
    <dsp:sp modelId="{1141BFDF-95E8-4D91-97CE-5CCE188BFFD9}">
      <dsp:nvSpPr>
        <dsp:cNvPr id="0" name=""/>
        <dsp:cNvSpPr/>
      </dsp:nvSpPr>
      <dsp:spPr>
        <a:xfrm>
          <a:off x="3555836" y="985647"/>
          <a:ext cx="1583539" cy="1310963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xOf;fKs;sitfs</a:t>
          </a: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;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mil Bible" pitchFamily="2" charset="0"/>
          </a:endParaRPr>
        </a:p>
      </dsp:txBody>
      <dsp:txXfrm>
        <a:off x="3787740" y="1177633"/>
        <a:ext cx="1119731" cy="926991"/>
      </dsp:txXfrm>
    </dsp:sp>
    <dsp:sp modelId="{A0627442-0053-4F4F-B4CA-4D5C4565DAC1}">
      <dsp:nvSpPr>
        <dsp:cNvPr id="0" name=""/>
        <dsp:cNvSpPr/>
      </dsp:nvSpPr>
      <dsp:spPr>
        <a:xfrm rot="5400000">
          <a:off x="4596057" y="2394438"/>
          <a:ext cx="348654" cy="44245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648355" y="2430630"/>
        <a:ext cx="244058" cy="265470"/>
      </dsp:txXfrm>
    </dsp:sp>
    <dsp:sp modelId="{284EC19B-3261-4C0A-BA70-964A610B88E3}">
      <dsp:nvSpPr>
        <dsp:cNvPr id="0" name=""/>
        <dsp:cNvSpPr/>
      </dsp:nvSpPr>
      <dsp:spPr>
        <a:xfrm>
          <a:off x="3555836" y="2954450"/>
          <a:ext cx="1583539" cy="1310963"/>
        </a:xfrm>
        <a:prstGeom prst="ellipse">
          <a:avLst/>
        </a:prstGeom>
        <a:solidFill>
          <a:schemeClr val="accent4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ePjpAs;sitfs</a:t>
          </a: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;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mil Bible" pitchFamily="2" charset="0"/>
          </a:endParaRPr>
        </a:p>
      </dsp:txBody>
      <dsp:txXfrm>
        <a:off x="3787740" y="3146436"/>
        <a:ext cx="1119731" cy="926991"/>
      </dsp:txXfrm>
    </dsp:sp>
    <dsp:sp modelId="{8660691B-A762-4BAF-B0AE-C2619C3AA7A5}">
      <dsp:nvSpPr>
        <dsp:cNvPr id="0" name=""/>
        <dsp:cNvSpPr/>
      </dsp:nvSpPr>
      <dsp:spPr>
        <a:xfrm rot="9000000">
          <a:off x="3406391" y="3926546"/>
          <a:ext cx="248565" cy="442450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3475965" y="3996394"/>
        <a:ext cx="173996" cy="265470"/>
      </dsp:txXfrm>
    </dsp:sp>
    <dsp:sp modelId="{DA4F9CAF-A910-41AE-8A10-AE528558652A}">
      <dsp:nvSpPr>
        <dsp:cNvPr id="0" name=""/>
        <dsp:cNvSpPr/>
      </dsp:nvSpPr>
      <dsp:spPr>
        <a:xfrm>
          <a:off x="1850803" y="3938852"/>
          <a:ext cx="1583539" cy="1310963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fw;Gs;sitfs</a:t>
          </a: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;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mil Bible" pitchFamily="2" charset="0"/>
          </a:endParaRPr>
        </a:p>
      </dsp:txBody>
      <dsp:txXfrm>
        <a:off x="2082707" y="4130838"/>
        <a:ext cx="1119731" cy="926991"/>
      </dsp:txXfrm>
    </dsp:sp>
    <dsp:sp modelId="{B9B98085-777F-4896-AE5B-A399E16C839A}">
      <dsp:nvSpPr>
        <dsp:cNvPr id="0" name=""/>
        <dsp:cNvSpPr/>
      </dsp:nvSpPr>
      <dsp:spPr>
        <a:xfrm rot="12600000">
          <a:off x="1612881" y="3963075"/>
          <a:ext cx="248565" cy="44245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1682455" y="4070207"/>
        <a:ext cx="173996" cy="265470"/>
      </dsp:txXfrm>
    </dsp:sp>
    <dsp:sp modelId="{8A77F301-51BC-4CD4-9F81-E28C0D908C54}">
      <dsp:nvSpPr>
        <dsp:cNvPr id="0" name=""/>
        <dsp:cNvSpPr/>
      </dsp:nvSpPr>
      <dsp:spPr>
        <a:xfrm>
          <a:off x="145769" y="2954450"/>
          <a:ext cx="1583539" cy="1310963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md;Gs;sitfs</a:t>
          </a: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;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mil Bible" pitchFamily="2" charset="0"/>
          </a:endParaRPr>
        </a:p>
      </dsp:txBody>
      <dsp:txXfrm>
        <a:off x="377673" y="3146436"/>
        <a:ext cx="1119731" cy="926991"/>
      </dsp:txXfrm>
    </dsp:sp>
    <dsp:sp modelId="{D014681F-0BDE-494B-BF50-85790A42B6FB}">
      <dsp:nvSpPr>
        <dsp:cNvPr id="0" name=""/>
        <dsp:cNvSpPr/>
      </dsp:nvSpPr>
      <dsp:spPr>
        <a:xfrm rot="16200000">
          <a:off x="360097" y="2414173"/>
          <a:ext cx="348654" cy="44245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12395" y="2554961"/>
        <a:ext cx="244058" cy="265470"/>
      </dsp:txXfrm>
    </dsp:sp>
    <dsp:sp modelId="{B7D9D664-9CC4-4A8B-B2D1-84C252ECE833}">
      <dsp:nvSpPr>
        <dsp:cNvPr id="0" name=""/>
        <dsp:cNvSpPr/>
      </dsp:nvSpPr>
      <dsp:spPr>
        <a:xfrm>
          <a:off x="145769" y="985647"/>
          <a:ext cx="1583539" cy="1310963"/>
        </a:xfrm>
        <a:prstGeom prst="ellipse">
          <a:avLst/>
        </a:prstGeom>
        <a:solidFill>
          <a:srgbClr val="00B05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ew;fPh;j;jpAs;sitfs</a:t>
          </a: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;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mil Bible" pitchFamily="2" charset="0"/>
          </a:endParaRPr>
        </a:p>
      </dsp:txBody>
      <dsp:txXfrm>
        <a:off x="377673" y="1177633"/>
        <a:ext cx="1119731" cy="926991"/>
      </dsp:txXfrm>
    </dsp:sp>
    <dsp:sp modelId="{7C41A576-5BE8-40F5-8D86-D486E205AC2F}">
      <dsp:nvSpPr>
        <dsp:cNvPr id="0" name=""/>
        <dsp:cNvSpPr/>
      </dsp:nvSpPr>
      <dsp:spPr>
        <a:xfrm rot="19858196">
          <a:off x="1708067" y="1005087"/>
          <a:ext cx="245021" cy="442450"/>
        </a:xfrm>
        <a:prstGeom prst="rightArrow">
          <a:avLst>
            <a:gd name="adj1" fmla="val 60000"/>
            <a:gd name="adj2" fmla="val 50000"/>
          </a:avLst>
        </a:prstGeom>
        <a:solidFill>
          <a:srgbClr val="00B050"/>
        </a:soli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712684" y="1111412"/>
        <a:ext cx="171515" cy="26547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E2E52A-D9DC-4FBE-8909-7F5E2C58B55F}">
      <dsp:nvSpPr>
        <dsp:cNvPr id="0" name=""/>
        <dsp:cNvSpPr/>
      </dsp:nvSpPr>
      <dsp:spPr>
        <a:xfrm>
          <a:off x="-3638423" y="-559083"/>
          <a:ext cx="4337260" cy="4337260"/>
        </a:xfrm>
        <a:prstGeom prst="blockArc">
          <a:avLst>
            <a:gd name="adj1" fmla="val 18900000"/>
            <a:gd name="adj2" fmla="val 2700000"/>
            <a:gd name="adj3" fmla="val 498"/>
          </a:avLst>
        </a:pr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CACF93-FD74-4941-9D5C-50A94558A91E}">
      <dsp:nvSpPr>
        <dsp:cNvPr id="0" name=""/>
        <dsp:cNvSpPr/>
      </dsp:nvSpPr>
      <dsp:spPr>
        <a:xfrm>
          <a:off x="226952" y="94615"/>
          <a:ext cx="9031908" cy="3960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4000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>
              <a:solidFill>
                <a:schemeClr val="tx1"/>
              </a:solidFill>
              <a:latin typeface="Tamil Bible" pitchFamily="2" charset="0"/>
            </a:rPr>
            <a:t>md;Gf;Fupatu</a:t>
          </a:r>
          <a:r>
            <a:rPr lang="en-US" sz="2000" b="1" kern="1200" dirty="0">
              <a:solidFill>
                <a:schemeClr val="tx1"/>
              </a:solidFill>
              <a:latin typeface="Tamil Bible" pitchFamily="2" charset="0"/>
            </a:rPr>
            <a:t>; </a:t>
          </a:r>
          <a:r>
            <a:rPr lang="en-US" sz="2000" b="1" kern="1200" dirty="0" err="1">
              <a:solidFill>
                <a:schemeClr val="tx1"/>
              </a:solidFill>
              <a:latin typeface="Tamil Bible" pitchFamily="2" charset="0"/>
            </a:rPr>
            <a:t>my;yJ</a:t>
          </a:r>
          <a:r>
            <a:rPr lang="en-US" sz="2000" b="1" kern="1200" dirty="0">
              <a:solidFill>
                <a:schemeClr val="tx1"/>
              </a:solidFill>
              <a:latin typeface="Tamil Bible" pitchFamily="2" charset="0"/>
            </a:rPr>
            <a:t> </a:t>
          </a:r>
          <a:r>
            <a:rPr lang="en-US" sz="2000" b="1" kern="1200" dirty="0" err="1">
              <a:solidFill>
                <a:schemeClr val="tx1"/>
              </a:solidFill>
              <a:latin typeface="Tamil Bible" pitchFamily="2" charset="0"/>
            </a:rPr>
            <a:t>ez;gUf;F</a:t>
          </a:r>
          <a:r>
            <a:rPr lang="en-US" sz="2000" b="1" kern="1200" dirty="0">
              <a:solidFill>
                <a:schemeClr val="tx1"/>
              </a:solidFill>
              <a:latin typeface="Tamil Bible" pitchFamily="2" charset="0"/>
            </a:rPr>
            <a:t> ,</a:t>
          </a:r>
          <a:r>
            <a:rPr lang="en-US" sz="2000" b="1" kern="1200" dirty="0" err="1">
              <a:solidFill>
                <a:schemeClr val="tx1"/>
              </a:solidFill>
              <a:latin typeface="Tamil Bible" pitchFamily="2" charset="0"/>
            </a:rPr>
            <a:t>ul;rpg;G</a:t>
          </a:r>
          <a:r>
            <a:rPr lang="en-US" sz="2000" b="1" kern="1200" dirty="0">
              <a:solidFill>
                <a:schemeClr val="tx1"/>
              </a:solidFill>
            </a:rPr>
            <a:t> (1 </a:t>
          </a:r>
          <a:r>
            <a:rPr lang="en-US" sz="2000" b="1" kern="1200" dirty="0" err="1">
              <a:solidFill>
                <a:schemeClr val="tx1"/>
              </a:solidFill>
              <a:latin typeface="Tamil Bible" pitchFamily="2" charset="0"/>
            </a:rPr>
            <a:t>jPNkh</a:t>
          </a:r>
          <a:r>
            <a:rPr lang="en-US" sz="2000" b="1" kern="1200" dirty="0">
              <a:solidFill>
                <a:schemeClr val="tx1"/>
              </a:solidFill>
            </a:rPr>
            <a:t>. 2:3, 4</a:t>
          </a:r>
          <a:r>
            <a:rPr lang="en" sz="2000" b="1" kern="1200" dirty="0">
              <a:solidFill>
                <a:schemeClr val="tx1"/>
              </a:solidFill>
            </a:rPr>
            <a:t>)</a:t>
          </a:r>
          <a:endParaRPr lang="es-ES" sz="2000" kern="1200" dirty="0">
            <a:solidFill>
              <a:schemeClr val="tx1"/>
            </a:solidFill>
          </a:endParaRPr>
        </a:p>
      </dsp:txBody>
      <dsp:txXfrm>
        <a:off x="226952" y="94615"/>
        <a:ext cx="9031908" cy="396000"/>
      </dsp:txXfrm>
    </dsp:sp>
    <dsp:sp modelId="{BD42FA9E-E841-4D7B-B006-85DC5375ABFE}">
      <dsp:nvSpPr>
        <dsp:cNvPr id="0" name=""/>
        <dsp:cNvSpPr/>
      </dsp:nvSpPr>
      <dsp:spPr>
        <a:xfrm>
          <a:off x="44107" y="109771"/>
          <a:ext cx="365688" cy="365688"/>
        </a:xfrm>
        <a:prstGeom prst="ellipse">
          <a:avLst/>
        </a:prstGeom>
        <a:solidFill>
          <a:schemeClr val="accent2">
            <a:lumMod val="40000"/>
            <a:lumOff val="6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5DAE58-3530-4C10-A1A4-C70FC03DB653}">
      <dsp:nvSpPr>
        <dsp:cNvPr id="0" name=""/>
        <dsp:cNvSpPr/>
      </dsp:nvSpPr>
      <dsp:spPr>
        <a:xfrm>
          <a:off x="491883" y="533699"/>
          <a:ext cx="8766977" cy="396000"/>
        </a:xfrm>
        <a:prstGeom prst="rect">
          <a:avLst/>
        </a:prstGeom>
        <a:solidFill>
          <a:schemeClr val="accent2">
            <a:hueOff val="2654116"/>
            <a:satOff val="-2740"/>
            <a:lumOff val="-2484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4000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>
              <a:solidFill>
                <a:schemeClr val="tx1"/>
              </a:solidFill>
              <a:latin typeface="Tamil Bible" pitchFamily="2" charset="0"/>
            </a:rPr>
            <a:t>ekJ</a:t>
          </a:r>
          <a:r>
            <a:rPr lang="en-US" sz="2000" b="1" kern="1200" dirty="0">
              <a:solidFill>
                <a:schemeClr val="tx1"/>
              </a:solidFill>
              <a:latin typeface="Tamil Bible" pitchFamily="2" charset="0"/>
            </a:rPr>
            <a:t> </a:t>
          </a:r>
          <a:r>
            <a:rPr lang="en-US" sz="2000" b="1" kern="1200" dirty="0" err="1">
              <a:solidFill>
                <a:schemeClr val="tx1"/>
              </a:solidFill>
              <a:latin typeface="Tamil Bible" pitchFamily="2" charset="0"/>
            </a:rPr>
            <a:t>ek;gpf;ifia</a:t>
          </a:r>
          <a:r>
            <a:rPr lang="en-US" sz="2000" b="1" kern="1200" dirty="0">
              <a:solidFill>
                <a:schemeClr val="tx1"/>
              </a:solidFill>
              <a:latin typeface="Tamil Bible" pitchFamily="2" charset="0"/>
            </a:rPr>
            <a:t> </a:t>
          </a:r>
          <a:r>
            <a:rPr lang="en-US" sz="2000" b="1" kern="1200" dirty="0" err="1">
              <a:solidFill>
                <a:schemeClr val="tx1"/>
              </a:solidFill>
              <a:latin typeface="Tamil Bible" pitchFamily="2" charset="0"/>
            </a:rPr>
            <a:t>gfpu;e;J</a:t>
          </a:r>
          <a:r>
            <a:rPr lang="en-US" sz="2000" b="1" kern="1200" dirty="0">
              <a:solidFill>
                <a:schemeClr val="tx1"/>
              </a:solidFill>
              <a:latin typeface="Tamil Bible" pitchFamily="2" charset="0"/>
            </a:rPr>
            <a:t> </a:t>
          </a:r>
          <a:r>
            <a:rPr lang="en-US" sz="2000" b="1" kern="1200" dirty="0" err="1">
              <a:solidFill>
                <a:schemeClr val="tx1"/>
              </a:solidFill>
              <a:latin typeface="Tamil Bible" pitchFamily="2" charset="0"/>
            </a:rPr>
            <a:t>nfhs;s</a:t>
          </a:r>
          <a:r>
            <a:rPr lang="en-US" sz="2000" b="1" kern="1200" dirty="0">
              <a:solidFill>
                <a:schemeClr val="tx1"/>
              </a:solidFill>
              <a:latin typeface="Tamil Bible" pitchFamily="2" charset="0"/>
            </a:rPr>
            <a:t> </a:t>
          </a:r>
          <a:r>
            <a:rPr lang="en-US" sz="2000" b="1" kern="1200" dirty="0" err="1">
              <a:solidFill>
                <a:schemeClr val="tx1"/>
              </a:solidFill>
              <a:latin typeface="Tamil Bible" pitchFamily="2" charset="0"/>
            </a:rPr>
            <a:t>ijupak</a:t>
          </a:r>
          <a:r>
            <a:rPr lang="en-US" sz="2000" b="1" kern="1200" dirty="0">
              <a:solidFill>
                <a:schemeClr val="tx1"/>
              </a:solidFill>
              <a:latin typeface="Tamil Bible" pitchFamily="2" charset="0"/>
            </a:rPr>
            <a:t>;</a:t>
          </a:r>
          <a:r>
            <a:rPr lang="en-US" sz="2000" b="1" kern="1200" dirty="0">
              <a:solidFill>
                <a:schemeClr val="tx1"/>
              </a:solidFill>
            </a:rPr>
            <a:t> (</a:t>
          </a:r>
          <a:r>
            <a:rPr lang="en-US" sz="2000" b="1" kern="1200" dirty="0" err="1">
              <a:solidFill>
                <a:schemeClr val="tx1"/>
              </a:solidFill>
              <a:latin typeface="Tamil Bible" pitchFamily="2" charset="0"/>
            </a:rPr>
            <a:t>ntsp</a:t>
          </a:r>
          <a:r>
            <a:rPr lang="en-US" sz="2000" b="1" kern="1200" dirty="0">
              <a:solidFill>
                <a:schemeClr val="tx1"/>
              </a:solidFill>
            </a:rPr>
            <a:t>. 22:17</a:t>
          </a:r>
          <a:r>
            <a:rPr lang="en" sz="2000" b="1" kern="1200" dirty="0">
              <a:solidFill>
                <a:schemeClr val="tx1"/>
              </a:solidFill>
            </a:rPr>
            <a:t>)</a:t>
          </a:r>
          <a:endParaRPr lang="es-ES" sz="2000" kern="1200" dirty="0">
            <a:solidFill>
              <a:schemeClr val="tx1"/>
            </a:solidFill>
          </a:endParaRPr>
        </a:p>
      </dsp:txBody>
      <dsp:txXfrm>
        <a:off x="491883" y="533699"/>
        <a:ext cx="8766977" cy="396000"/>
      </dsp:txXfrm>
    </dsp:sp>
    <dsp:sp modelId="{64BAB929-A5CF-4649-95FA-1972C0FA05CB}">
      <dsp:nvSpPr>
        <dsp:cNvPr id="0" name=""/>
        <dsp:cNvSpPr/>
      </dsp:nvSpPr>
      <dsp:spPr>
        <a:xfrm>
          <a:off x="309038" y="548855"/>
          <a:ext cx="365688" cy="365688"/>
        </a:xfrm>
        <a:prstGeom prst="ellipse">
          <a:avLst/>
        </a:prstGeom>
        <a:solidFill>
          <a:srgbClr val="D6F2B4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D7EBCB-6F1A-4FD1-B99D-BFAC37B883A9}">
      <dsp:nvSpPr>
        <dsp:cNvPr id="0" name=""/>
        <dsp:cNvSpPr/>
      </dsp:nvSpPr>
      <dsp:spPr>
        <a:xfrm>
          <a:off x="637064" y="972462"/>
          <a:ext cx="8621796" cy="396000"/>
        </a:xfrm>
        <a:prstGeom prst="rect">
          <a:avLst/>
        </a:prstGeom>
        <a:solidFill>
          <a:schemeClr val="accent2">
            <a:hueOff val="5308231"/>
            <a:satOff val="-5479"/>
            <a:lumOff val="-496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4000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>
              <a:solidFill>
                <a:schemeClr val="tx1"/>
              </a:solidFill>
              <a:latin typeface="Tamil Bible" pitchFamily="2" charset="0"/>
            </a:rPr>
            <a:t>ehk</a:t>
          </a:r>
          <a:r>
            <a:rPr lang="en-US" sz="2000" b="1" kern="1200" dirty="0">
              <a:solidFill>
                <a:schemeClr val="tx1"/>
              </a:solidFill>
              <a:latin typeface="Tamil Bible" pitchFamily="2" charset="0"/>
            </a:rPr>
            <a:t>; </a:t>
          </a:r>
          <a:r>
            <a:rPr lang="en-US" sz="2000" b="1" kern="1200" dirty="0" err="1">
              <a:solidFill>
                <a:schemeClr val="tx1"/>
              </a:solidFill>
              <a:latin typeface="Tamil Bible" pitchFamily="2" charset="0"/>
            </a:rPr>
            <a:t>jtWfis</a:t>
          </a:r>
          <a:r>
            <a:rPr lang="en-US" sz="2000" b="1" kern="1200" dirty="0">
              <a:solidFill>
                <a:schemeClr val="tx1"/>
              </a:solidFill>
              <a:latin typeface="Tamil Bible" pitchFamily="2" charset="0"/>
            </a:rPr>
            <a:t> </a:t>
          </a:r>
          <a:r>
            <a:rPr lang="en-US" sz="2000" b="1" kern="1200" dirty="0" err="1">
              <a:solidFill>
                <a:schemeClr val="tx1"/>
              </a:solidFill>
              <a:latin typeface="Tamil Bible" pitchFamily="2" charset="0"/>
            </a:rPr>
            <a:t>xg;Gf;nfhz;L</a:t>
          </a:r>
          <a:r>
            <a:rPr lang="en-US" sz="2000" b="1" kern="1200" dirty="0">
              <a:solidFill>
                <a:schemeClr val="tx1"/>
              </a:solidFill>
              <a:latin typeface="Tamil Bible" pitchFamily="2" charset="0"/>
            </a:rPr>
            <a:t> </a:t>
          </a:r>
          <a:r>
            <a:rPr lang="en-US" sz="2000" b="1" kern="1200" dirty="0" err="1">
              <a:solidFill>
                <a:schemeClr val="tx1"/>
              </a:solidFill>
              <a:latin typeface="Tamil Bible" pitchFamily="2" charset="0"/>
            </a:rPr>
            <a:t>tpl;LtpLk;NghJ</a:t>
          </a:r>
          <a:r>
            <a:rPr lang="en-US" sz="2000" b="1" kern="1200" dirty="0">
              <a:solidFill>
                <a:schemeClr val="tx1"/>
              </a:solidFill>
              <a:latin typeface="Tamil Bible" pitchFamily="2" charset="0"/>
            </a:rPr>
            <a:t> </a:t>
          </a:r>
          <a:r>
            <a:rPr lang="en-US" sz="2000" b="1" kern="1200" dirty="0" err="1">
              <a:solidFill>
                <a:schemeClr val="tx1"/>
              </a:solidFill>
              <a:latin typeface="Tamil Bible" pitchFamily="2" charset="0"/>
            </a:rPr>
            <a:t>kd;dpg;G</a:t>
          </a:r>
          <a:r>
            <a:rPr lang="en-US" sz="2000" b="1" kern="1200" dirty="0">
              <a:solidFill>
                <a:schemeClr val="tx1"/>
              </a:solidFill>
            </a:rPr>
            <a:t> (1 </a:t>
          </a:r>
          <a:r>
            <a:rPr lang="en-US" sz="2000" b="1" kern="1200" dirty="0" err="1">
              <a:solidFill>
                <a:schemeClr val="tx1"/>
              </a:solidFill>
              <a:latin typeface="Tamil Bible" pitchFamily="2" charset="0"/>
            </a:rPr>
            <a:t>Nahthd</a:t>
          </a:r>
          <a:r>
            <a:rPr lang="en-US" sz="2000" b="1" kern="1200" dirty="0">
              <a:solidFill>
                <a:schemeClr val="tx1"/>
              </a:solidFill>
              <a:latin typeface="Tamil Bible" pitchFamily="2" charset="0"/>
            </a:rPr>
            <a:t>;</a:t>
          </a:r>
          <a:r>
            <a:rPr lang="en-US" sz="2000" b="1" kern="1200" dirty="0">
              <a:solidFill>
                <a:schemeClr val="tx1"/>
              </a:solidFill>
            </a:rPr>
            <a:t> 1:9</a:t>
          </a:r>
          <a:r>
            <a:rPr lang="en" sz="2000" b="1" kern="1200" dirty="0">
              <a:solidFill>
                <a:schemeClr val="tx1"/>
              </a:solidFill>
            </a:rPr>
            <a:t>)</a:t>
          </a:r>
          <a:endParaRPr lang="es-ES" sz="2000" kern="1200" dirty="0">
            <a:solidFill>
              <a:schemeClr val="tx1"/>
            </a:solidFill>
          </a:endParaRPr>
        </a:p>
      </dsp:txBody>
      <dsp:txXfrm>
        <a:off x="637064" y="972462"/>
        <a:ext cx="8621796" cy="396000"/>
      </dsp:txXfrm>
    </dsp:sp>
    <dsp:sp modelId="{3A72738E-0745-48BC-9955-CD40C05AFABD}">
      <dsp:nvSpPr>
        <dsp:cNvPr id="0" name=""/>
        <dsp:cNvSpPr/>
      </dsp:nvSpPr>
      <dsp:spPr>
        <a:xfrm>
          <a:off x="454220" y="987617"/>
          <a:ext cx="365688" cy="365688"/>
        </a:xfrm>
        <a:prstGeom prst="ellipse">
          <a:avLst/>
        </a:prstGeom>
        <a:solidFill>
          <a:schemeClr val="accent1">
            <a:lumMod val="40000"/>
            <a:lumOff val="6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94E473-3CEA-436F-8ED6-B66CE52E4DEE}">
      <dsp:nvSpPr>
        <dsp:cNvPr id="0" name=""/>
        <dsp:cNvSpPr/>
      </dsp:nvSpPr>
      <dsp:spPr>
        <a:xfrm>
          <a:off x="683419" y="1411546"/>
          <a:ext cx="8575441" cy="396000"/>
        </a:xfrm>
        <a:prstGeom prst="rect">
          <a:avLst/>
        </a:prstGeom>
        <a:solidFill>
          <a:schemeClr val="accent2">
            <a:hueOff val="7962347"/>
            <a:satOff val="-8219"/>
            <a:lumOff val="-7451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4000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>
              <a:solidFill>
                <a:schemeClr val="tx1"/>
              </a:solidFill>
              <a:latin typeface="Tamil Bible" pitchFamily="2" charset="0"/>
            </a:rPr>
            <a:t>NjtDila</a:t>
          </a:r>
          <a:r>
            <a:rPr lang="en-US" sz="2000" b="1" kern="1200" dirty="0">
              <a:solidFill>
                <a:schemeClr val="tx1"/>
              </a:solidFill>
              <a:latin typeface="Tamil Bible" pitchFamily="2" charset="0"/>
            </a:rPr>
            <a:t> </a:t>
          </a:r>
          <a:r>
            <a:rPr lang="en-US" sz="2000" b="1" kern="1200" dirty="0" err="1">
              <a:solidFill>
                <a:schemeClr val="tx1"/>
              </a:solidFill>
              <a:latin typeface="Tamil Bible" pitchFamily="2" charset="0"/>
            </a:rPr>
            <a:t>fl;lisfSf;F</a:t>
          </a:r>
          <a:r>
            <a:rPr lang="en-US" sz="2000" b="1" kern="1200" dirty="0">
              <a:solidFill>
                <a:schemeClr val="tx1"/>
              </a:solidFill>
              <a:latin typeface="Tamil Bible" pitchFamily="2" charset="0"/>
            </a:rPr>
            <a:t> </a:t>
          </a:r>
          <a:r>
            <a:rPr lang="en-US" sz="2000" b="1" kern="1200" dirty="0" err="1">
              <a:solidFill>
                <a:schemeClr val="tx1"/>
              </a:solidFill>
              <a:latin typeface="Tamil Bible" pitchFamily="2" charset="0"/>
            </a:rPr>
            <a:t>fPo;gba</a:t>
          </a:r>
          <a:r>
            <a:rPr lang="en-US" sz="2000" b="1" kern="1200" dirty="0">
              <a:solidFill>
                <a:schemeClr val="tx1"/>
              </a:solidFill>
              <a:latin typeface="Tamil Bible" pitchFamily="2" charset="0"/>
            </a:rPr>
            <a:t> </a:t>
          </a:r>
          <a:r>
            <a:rPr lang="en-US" sz="2000" b="1" kern="1200" dirty="0" err="1">
              <a:solidFill>
                <a:schemeClr val="tx1"/>
              </a:solidFill>
              <a:latin typeface="Tamil Bible" pitchFamily="2" charset="0"/>
            </a:rPr>
            <a:t>gyk</a:t>
          </a:r>
          <a:r>
            <a:rPr lang="en-US" sz="2000" b="1" kern="1200" dirty="0">
              <a:solidFill>
                <a:schemeClr val="tx1"/>
              </a:solidFill>
              <a:latin typeface="Tamil Bible" pitchFamily="2" charset="0"/>
            </a:rPr>
            <a:t>;</a:t>
          </a:r>
          <a:r>
            <a:rPr lang="en-US" sz="2000" b="1" kern="1200" dirty="0">
              <a:solidFill>
                <a:schemeClr val="tx1"/>
              </a:solidFill>
            </a:rPr>
            <a:t> (</a:t>
          </a:r>
          <a:r>
            <a:rPr lang="en-US" sz="2000" b="1" kern="1200" dirty="0" err="1">
              <a:solidFill>
                <a:schemeClr val="tx1"/>
              </a:solidFill>
              <a:latin typeface="Tamil Bible" pitchFamily="2" charset="0"/>
            </a:rPr>
            <a:t>vgp</a:t>
          </a:r>
          <a:r>
            <a:rPr lang="en-US" sz="2000" b="1" kern="1200" dirty="0">
              <a:solidFill>
                <a:schemeClr val="tx1"/>
              </a:solidFill>
            </a:rPr>
            <a:t>. 13:20, 21</a:t>
          </a:r>
          <a:r>
            <a:rPr lang="en" sz="2000" b="1" kern="1200" dirty="0">
              <a:solidFill>
                <a:schemeClr val="tx1"/>
              </a:solidFill>
            </a:rPr>
            <a:t>)</a:t>
          </a:r>
          <a:endParaRPr lang="es-ES" sz="2000" kern="1200" dirty="0">
            <a:solidFill>
              <a:schemeClr val="tx1"/>
            </a:solidFill>
          </a:endParaRPr>
        </a:p>
      </dsp:txBody>
      <dsp:txXfrm>
        <a:off x="683419" y="1411546"/>
        <a:ext cx="8575441" cy="396000"/>
      </dsp:txXfrm>
    </dsp:sp>
    <dsp:sp modelId="{CE3CAA7C-AA9A-48AD-890D-90B5BB34B8A7}">
      <dsp:nvSpPr>
        <dsp:cNvPr id="0" name=""/>
        <dsp:cNvSpPr/>
      </dsp:nvSpPr>
      <dsp:spPr>
        <a:xfrm>
          <a:off x="500575" y="1426702"/>
          <a:ext cx="365688" cy="365688"/>
        </a:xfrm>
        <a:prstGeom prst="ellipse">
          <a:avLst/>
        </a:prstGeom>
        <a:solidFill>
          <a:schemeClr val="accent4">
            <a:lumMod val="40000"/>
            <a:lumOff val="6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BEDD87-5A53-4084-A275-13A3C49DF1D0}">
      <dsp:nvSpPr>
        <dsp:cNvPr id="0" name=""/>
        <dsp:cNvSpPr/>
      </dsp:nvSpPr>
      <dsp:spPr>
        <a:xfrm>
          <a:off x="637064" y="1850630"/>
          <a:ext cx="8621796" cy="396000"/>
        </a:xfrm>
        <a:prstGeom prst="rect">
          <a:avLst/>
        </a:prstGeom>
        <a:solidFill>
          <a:schemeClr val="accent2">
            <a:hueOff val="10616462"/>
            <a:satOff val="-10959"/>
            <a:lumOff val="-993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4000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ek;ik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ntWg;gtu;fspKk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;&gt;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ek;ik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Jd;GWj;JNthuplKk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;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md;G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nrYj;Jjy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;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kj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;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5:44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37064" y="1850630"/>
        <a:ext cx="8621796" cy="396000"/>
      </dsp:txXfrm>
    </dsp:sp>
    <dsp:sp modelId="{93426230-DC6A-4125-9AAB-BA2117D99ACE}">
      <dsp:nvSpPr>
        <dsp:cNvPr id="0" name=""/>
        <dsp:cNvSpPr/>
      </dsp:nvSpPr>
      <dsp:spPr>
        <a:xfrm>
          <a:off x="454220" y="1865786"/>
          <a:ext cx="365688" cy="365688"/>
        </a:xfrm>
        <a:prstGeom prst="ellipse">
          <a:avLst/>
        </a:prstGeom>
        <a:solidFill>
          <a:srgbClr val="BBCCEF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00D38C-06D1-4B49-9487-4C039CED7EFA}">
      <dsp:nvSpPr>
        <dsp:cNvPr id="0" name=""/>
        <dsp:cNvSpPr/>
      </dsp:nvSpPr>
      <dsp:spPr>
        <a:xfrm>
          <a:off x="491883" y="2289393"/>
          <a:ext cx="8766977" cy="396000"/>
        </a:xfrm>
        <a:prstGeom prst="rect">
          <a:avLst/>
        </a:prstGeom>
        <a:solidFill>
          <a:schemeClr val="accent2">
            <a:hueOff val="13270578"/>
            <a:satOff val="-13698"/>
            <a:lumOff val="-12419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4000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rthyhd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R+o;epiyfSf;fhd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Qhdk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;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ahf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;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1:5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91883" y="2289393"/>
        <a:ext cx="8766977" cy="396000"/>
      </dsp:txXfrm>
    </dsp:sp>
    <dsp:sp modelId="{5C04E0FB-F6B3-4440-9E66-6E6042713807}">
      <dsp:nvSpPr>
        <dsp:cNvPr id="0" name=""/>
        <dsp:cNvSpPr/>
      </dsp:nvSpPr>
      <dsp:spPr>
        <a:xfrm>
          <a:off x="309038" y="2304548"/>
          <a:ext cx="365688" cy="365688"/>
        </a:xfrm>
        <a:prstGeom prst="ellipse">
          <a:avLst/>
        </a:prstGeom>
        <a:solidFill>
          <a:srgbClr val="D0BCEE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48DE48-949A-456A-9AD4-D413C2B050B3}">
      <dsp:nvSpPr>
        <dsp:cNvPr id="0" name=""/>
        <dsp:cNvSpPr/>
      </dsp:nvSpPr>
      <dsp:spPr>
        <a:xfrm>
          <a:off x="226952" y="2728477"/>
          <a:ext cx="9031908" cy="396000"/>
        </a:xfrm>
        <a:prstGeom prst="rect">
          <a:avLst/>
        </a:prstGeom>
        <a:solidFill>
          <a:schemeClr val="accent2">
            <a:hueOff val="15924694"/>
            <a:satOff val="-16438"/>
            <a:lumOff val="-1490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4000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NjtDila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thu;j;ijapy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;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cs;s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cz;ikia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Gupe;Jnfhs;tJ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Nah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8:32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26952" y="2728477"/>
        <a:ext cx="9031908" cy="396000"/>
      </dsp:txXfrm>
    </dsp:sp>
    <dsp:sp modelId="{53BB8065-6BE0-47E0-AD9A-2E26A6703EF2}">
      <dsp:nvSpPr>
        <dsp:cNvPr id="0" name=""/>
        <dsp:cNvSpPr/>
      </dsp:nvSpPr>
      <dsp:spPr>
        <a:xfrm>
          <a:off x="44107" y="2743632"/>
          <a:ext cx="365688" cy="365688"/>
        </a:xfrm>
        <a:prstGeom prst="ellipse">
          <a:avLst/>
        </a:prstGeom>
        <a:solidFill>
          <a:schemeClr val="tx2">
            <a:lumMod val="20000"/>
            <a:lumOff val="8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ccentedPicture">
  <dgm:title val=""/>
  <dgm:desc val=""/>
  <dgm:catLst>
    <dgm:cat type="picture" pri="1000"/>
    <dgm:cat type="pictureconver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</dgm:varLst>
    <dgm:alg type="composite"/>
    <dgm:shape xmlns:r="http://schemas.openxmlformats.org/officeDocument/2006/relationships" r:blip="">
      <dgm:adjLst/>
    </dgm:shape>
    <dgm:choose name="Name1">
      <dgm:if name="Name2" axis="ch" ptType="node" func="cnt" op="lte" val="1">
        <dgm:constrLst>
          <dgm:constr type="h" for="ch" forName="picture_1" refType="h"/>
          <dgm:constr type="w" for="ch" forName="picture_1" refType="h" refFor="ch" refForName="picture_1" op="equ" fact="0.784"/>
          <dgm:constr type="l" for="ch" forName="picture_1"/>
          <dgm:constr type="t" for="ch" forName="picture_1"/>
          <dgm:constr type="w" for="ch" forName="text_1" refType="w" refFor="ch" refForName="picture_1" fact="0.77"/>
          <dgm:constr type="h" for="ch" forName="text_1" refType="h" refFor="ch" refForName="picture_1" fact="0.6"/>
          <dgm:constr type="l" for="ch" forName="text_1" refType="w" refFor="ch" refForName="picture_1" fact="0.04"/>
          <dgm:constr type="t" for="ch" forName="text_1" refType="h" refFor="ch" refForName="picture_1" fact="0.4"/>
        </dgm:constrLst>
      </dgm:if>
      <dgm:if name="Name3" axis="ch" ptType="node" func="cnt" op="lte" val="5">
        <dgm:choose name="Name4">
          <dgm:if name="Name5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6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if>
      <dgm:else name="Name7">
        <dgm:choose name="Name8">
          <dgm:if name="Name9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10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else>
    </dgm:choose>
    <dgm:forEach name="Name11" axis="ch" ptType="sibTrans" hideLastTrans="0" cnt="1">
      <dgm:layoutNode name="picture_1" styleLbl="bgImgPlace1">
        <dgm:alg type="sp"/>
        <dgm:shape xmlns:r="http://schemas.openxmlformats.org/officeDocument/2006/relationships" type="roundRect" r:blip="" blipPhldr="1">
          <dgm:adjLst/>
        </dgm:shape>
        <dgm:presOf axis="self"/>
      </dgm:layoutNode>
    </dgm:forEach>
    <dgm:forEach name="Name12" axis="ch" ptType="node" cnt="1">
      <dgm:layoutNode name="text_1" styleLbl="node1">
        <dgm:varLst>
          <dgm:bulletEnabled val="1"/>
        </dgm:varLst>
        <dgm:choose name="Name13">
          <dgm:if name="Name14" func="var" arg="dir" op="equ" val="norm">
            <dgm:alg type="tx">
              <dgm:param type="txAnchorVert" val="b"/>
              <dgm:param type="parTxLTRAlign" val="l"/>
              <dgm:param type="shpTxLTRAlignCh" val="l"/>
              <dgm:param type="parTxRTLAlign" val="l"/>
              <dgm:param type="shpTxRTLAlignCh" val="l"/>
            </dgm:alg>
          </dgm:if>
          <dgm:else name="Name15">
            <dgm:alg type="tx">
              <dgm:param type="txAnchorVert" val="b"/>
              <dgm:param type="parTxLTRAlign" val="r"/>
              <dgm:param type="shpTxLTRAlignCh" val="r"/>
              <dgm:param type="parTxRTLAlign" val="r"/>
              <dgm:param type="shpTxRTLAlignCh" val="r"/>
            </dgm:alg>
          </dgm:else>
        </dgm:choose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primFontSz" val="65"/>
          <dgm:constr type="lMarg" refType="primFontSz" fact="0.2"/>
          <dgm:constr type="rMarg" refType="primFontSz" fact="0.2"/>
          <dgm:constr type="tMarg" refType="primFontSz" fact="0.2"/>
          <dgm:constr type="bMarg" refType="primFontSz" fact="0.2"/>
        </dgm:constrLst>
        <dgm:ruleLst>
          <dgm:rule type="primFontSz" val="5" fact="NaN" max="NaN"/>
        </dgm:ruleLst>
      </dgm:layoutNode>
    </dgm:forEach>
    <dgm:choose name="Name16">
      <dgm:if name="Name17" axis="ch" ptType="node" func="cnt" op="gte" val="2">
        <dgm:layoutNode name="linV">
          <dgm:choose name="Name18">
            <dgm:if name="Name19" func="var" arg="dir" op="equ" val="norm">
              <dgm:alg type="lin">
                <dgm:param type="linDir" val="fromT"/>
                <dgm:param type="vertAlign" val="t"/>
                <dgm:param type="fallback" val="1D"/>
                <dgm:param type="horzAlign" val="l"/>
                <dgm:param type="nodeHorzAlign" val="l"/>
              </dgm:alg>
            </dgm:if>
            <dgm:else name="Name20">
              <dgm:alg type="lin">
                <dgm:param type="linDir" val="fromT"/>
                <dgm:param type="vertAlign" val="t"/>
                <dgm:param type="fallback" val="1D"/>
                <dgm:param type="horzAlign" val="r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constrLst>
            <dgm:constr type="w" for="ch" forName="spaceV" val="1"/>
            <dgm:constr type="w" for="ch" forName="pair" refType="w" op="equ"/>
            <dgm:constr type="w" for="des" forName="desText" op="equ"/>
            <dgm:constr type="primFontSz" for="des" forName="desText" op="equ" val="65"/>
          </dgm:constrLst>
          <dgm:forEach name="Name21" axis="ch" ptType="node" st="2">
            <dgm:layoutNode name="pair">
              <dgm:alg type="composite"/>
              <dgm:shape xmlns:r="http://schemas.openxmlformats.org/officeDocument/2006/relationships" r:blip="">
                <dgm:adjLst/>
              </dgm:shape>
              <dgm:choose name="Name22">
                <dgm:if name="Name23" func="var" arg="dir" op="equ" val="norm">
                  <dgm:constrLst>
                    <dgm:constr type="userC"/>
                    <dgm:constr type="l" for="ch" forName="spaceH"/>
                    <dgm:constr type="r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l" for="ch" forName="desTextWrapper" refType="r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if>
                <dgm:else name="Name24">
                  <dgm:constrLst>
                    <dgm:constr type="userC"/>
                    <dgm:constr type="r" for="ch" forName="spaceH" refType="w"/>
                    <dgm:constr type="l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r" for="ch" forName="desTextWrapper" refType="l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else>
              </dgm:choose>
              <dgm:layoutNode name="spaceH">
                <dgm:alg type="sp"/>
                <dgm:shape xmlns:r="http://schemas.openxmlformats.org/officeDocument/2006/relationships" type="rect" r:blip="" hideGeom="1">
                  <dgm:adjLst/>
                </dgm:shape>
                <dgm:presOf/>
              </dgm:layoutNode>
              <dgm:layoutNode name="desPictures" styleLbl="alignImgPlace1">
                <dgm:alg type="sp"/>
                <dgm:shape xmlns:r="http://schemas.openxmlformats.org/officeDocument/2006/relationships" type="ellipse" r:blip="" blipPhldr="1">
                  <dgm:adjLst/>
                </dgm:shape>
                <dgm:presOf/>
              </dgm:layoutNode>
              <dgm:layoutNode name="desTextWrapper">
                <dgm:choose name="Name25">
                  <dgm:if name="Name26" func="var" arg="dir" op="equ" val="norm">
                    <dgm:alg type="lin">
                      <dgm:param type="horzAlign" val="l"/>
                    </dgm:alg>
                  </dgm:if>
                  <dgm:else name="Name27">
                    <dgm:alg type="lin">
                      <dgm:param type="horzAlign" val="r"/>
                    </dgm:alg>
                  </dgm:else>
                </dgm:choose>
                <dgm:layoutNode name="desText" styleLbl="revTx">
                  <dgm:varLst>
                    <dgm:bulletEnabled val="1"/>
                  </dgm:varLst>
                  <dgm:choose name="Name28">
                    <dgm:if name="Name29" func="var" arg="dir" op="equ" val="norm">
                      <dgm:alg type="tx">
                        <dgm:param type="parTxLTRAlign" val="l"/>
                        <dgm:param type="shpTxLTRAlignCh" val="l"/>
                        <dgm:param type="parTxRTLAlign" val="r"/>
                        <dgm:param type="shpTxRTLAlignCh" val="r"/>
                      </dgm:alg>
                    </dgm:if>
                    <dgm:else name="Name30">
                      <dgm:alg type="tx">
                        <dgm:param type="parTxLTRAlign" val="r"/>
                        <dgm:param type="shpTxLTRAlignCh" val="r"/>
                        <dgm:param type="parTxRTLAlign" val="r"/>
                        <dgm:param type="shpTxRTLAlignCh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onstrLst>
                    <dgm:constr type="userW"/>
                    <dgm:constr type="w" refType="userW" fact="0.1"/>
                    <dgm:constr type="lMarg" refType="primFontSz" fact="0.2"/>
                    <dgm:constr type="rMarg" refType="primFontSz" fact="0.2"/>
                    <dgm:constr type="tMarg" refType="primFontSz" fact="0.1"/>
                    <dgm:constr type="bMarg" refType="primFontSz" fact="0.1"/>
                  </dgm:constrLst>
                  <dgm:ruleLst>
                    <dgm:rule type="w" val="NaN" fact="1" max="NaN"/>
                    <dgm:rule type="primFontSz" val="5" fact="NaN" max="NaN"/>
                  </dgm:ruleLst>
                </dgm:layoutNode>
              </dgm:layoutNode>
            </dgm:layoutNode>
            <dgm:forEach name="Name31" axis="followSib" ptType="sibTrans" cnt="1">
              <dgm:layoutNode name="spaceV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forEach>
          </dgm:forEach>
        </dgm:layoutNode>
      </dgm:if>
      <dgm:else name="Name32"/>
    </dgm:choose>
    <dgm:layoutNode name="maxNode">
      <dgm:alg type="lin"/>
      <dgm:shape xmlns:r="http://schemas.openxmlformats.org/officeDocument/2006/relationships" r:blip="">
        <dgm:adjLst/>
      </dgm:shape>
      <dgm:presOf/>
      <dgm:constrLst>
        <dgm:constr type="w" for="ch"/>
        <dgm:constr type="h" for="ch"/>
      </dgm:constrLst>
      <dgm:layoutNode name="Name33">
        <dgm:alg type="sp"/>
        <dgm:shape xmlns:r="http://schemas.openxmlformats.org/officeDocument/2006/relationships" r:blip="">
          <dgm:adjLst/>
        </dgm:shape>
        <dgm:presOf/>
      </dgm:layoutNode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C4218EE-C0FA-F4F7-48A7-A3580DD5B5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7ECE00E-5898-A645-6A8F-EC0445F492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9DF83D6-4514-CEA0-CA34-249B09C77D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64BF7-19BC-4E76-8C13-F55FE4EEFC6C}" type="datetimeFigureOut">
              <a:rPr lang="es-ES" smtClean="0"/>
              <a:t>09/02/2026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CA667DF-A6CD-A281-9A4C-35B04B6B4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1544BA6-4A86-56EE-841A-9BC32530A0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1B581-EE0E-4BF8-9437-1B786F3C143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64866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153CAA-D4C8-432D-B5A9-DC6B96B99E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DC197BC-CEBA-0F0E-971B-D4764829EC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0F851BE-1391-6047-3C0D-6F52649AB0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64BF7-19BC-4E76-8C13-F55FE4EEFC6C}" type="datetimeFigureOut">
              <a:rPr lang="es-ES" smtClean="0"/>
              <a:t>09/02/2026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E11EDDF-90C7-8DC3-9EBF-FD2A80B067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C6F8990-595D-7722-1240-1B37C91CBE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1B581-EE0E-4BF8-9437-1B786F3C143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91577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187F398-4523-F032-F396-8851134430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38A271B-A3A3-9B01-CAA6-A1D1005CBF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15AA473-3CDC-BEF4-131E-EDD23E89BD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64BF7-19BC-4E76-8C13-F55FE4EEFC6C}" type="datetimeFigureOut">
              <a:rPr lang="es-ES" smtClean="0"/>
              <a:t>09/02/2026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E449170-2D88-5EB2-2367-F7A0A0DB7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09BF5F1-D19C-497B-1F8C-7E8B708EB2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1B581-EE0E-4BF8-9437-1B786F3C143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54044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09/02/2026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5628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09/02/2026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36845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09/02/2026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32751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09/02/2026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92696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09/02/2026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3251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09/02/2026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67372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09/02/2026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70065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09/02/2026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10754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9C18071-5E47-71AA-8DFF-39CFC9D725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84CD52F-BEC1-3B0A-83F8-6482127F5A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45D45FB-915E-DCDC-BCBA-5B4D693BE2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64BF7-19BC-4E76-8C13-F55FE4EEFC6C}" type="datetimeFigureOut">
              <a:rPr lang="es-ES" smtClean="0"/>
              <a:t>09/02/2026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52DABB1-35E8-43B7-EA68-5E7149B8C2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7C60E38-03E8-96B0-EC29-B3DD098CFF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1B581-EE0E-4BF8-9437-1B786F3C143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81047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09/02/2026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41088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09/02/2026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38209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09/02/2026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61733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09/02/2026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61185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09/02/2026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20277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09/02/2026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0165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09/02/2026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66688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09/02/2026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9259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09/02/2026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187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3A38A8-D188-712E-DEBD-716CFED19F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8BFBC1D-933B-AF8E-9706-3A89120CD9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9520B98-EA64-FFC1-25DB-3903688BD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64BF7-19BC-4E76-8C13-F55FE4EEFC6C}" type="datetimeFigureOut">
              <a:rPr lang="es-ES" smtClean="0"/>
              <a:t>09/02/2026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098DC86-9B6E-F810-7192-B8C9F81F0F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34CDBBC-A563-3E79-6370-ABA75A17FC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1B581-EE0E-4BF8-9437-1B786F3C143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72007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472AFC-DD5E-4E1A-4F7C-30A9B9E7E6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1C1C6AD-D554-5C9D-4B5B-6C8964A855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25355FF-E919-F794-B657-8599B99A7D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FB2462A-4B76-9FC3-77EC-3F0E615D4D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64BF7-19BC-4E76-8C13-F55FE4EEFC6C}" type="datetimeFigureOut">
              <a:rPr lang="es-ES" smtClean="0"/>
              <a:t>09/02/2026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CEF0B93-87E8-83CC-7AB3-AB2DEEAC07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2B370E5-B299-F12A-1AC3-182E5CD37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1B581-EE0E-4BF8-9437-1B786F3C143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87358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49C6337-CAB6-FC6E-31B3-4BFDD1539D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E8AFA45-2CCB-7CC3-7AA0-77B56428DE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8284FA5-9242-16EC-CAF9-5FEEE7C74F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78AA3064-1369-0FFB-7B8D-0FE992D9A9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2E4AE43B-F1EE-F4D3-A126-A16BC9A4A0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ECD6B1B2-CC68-0898-06C4-8E5B1EB120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64BF7-19BC-4E76-8C13-F55FE4EEFC6C}" type="datetimeFigureOut">
              <a:rPr lang="es-ES" smtClean="0"/>
              <a:t>09/02/2026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14036DF8-B76E-560B-C40E-4102842899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2502D44B-B3B7-D2D7-C185-5A4F8AC7F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1B581-EE0E-4BF8-9437-1B786F3C143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88387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1FF786-4C77-2B9F-81F9-B1100C9A3E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E9D94CFA-7A96-35FE-3FF6-E883510DEE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64BF7-19BC-4E76-8C13-F55FE4EEFC6C}" type="datetimeFigureOut">
              <a:rPr lang="es-ES" smtClean="0"/>
              <a:t>09/02/2026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6BC4AD3C-2953-258B-BBB8-7E8BFA50B6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F9CAB6AC-A59F-C301-4BDD-DE3843C7C8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1B581-EE0E-4BF8-9437-1B786F3C143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48968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23D68827-2773-4C53-899B-6CD57A71C4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64BF7-19BC-4E76-8C13-F55FE4EEFC6C}" type="datetimeFigureOut">
              <a:rPr lang="es-ES" smtClean="0"/>
              <a:t>09/02/2026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A6995145-EAD5-321F-9207-695E4960F3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DB8BCBD-086F-8380-68BD-EB0B5C1B71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1B581-EE0E-4BF8-9437-1B786F3C143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45501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32DC335-563B-42E6-E432-0A33A760CA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8F2470A-BA04-A593-9D66-31D7A3DD8A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298AAEB-8145-97F2-F9C6-2AA7C236DD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238BDA6-B504-21BB-5F58-7ADD96D2AC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64BF7-19BC-4E76-8C13-F55FE4EEFC6C}" type="datetimeFigureOut">
              <a:rPr lang="es-ES" smtClean="0"/>
              <a:t>09/02/2026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A475113-F65E-BA33-2152-D163F153E3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3CE7277-D2B7-191D-09AC-8B03E207B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1B581-EE0E-4BF8-9437-1B786F3C143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80859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033050-F307-A633-1127-2E9A65D1A3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4716AA72-3684-5652-4EFE-3DA11969F33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FED21E7-94F5-0594-D44C-5BA454624F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3FF33C0-DAA4-AFD0-0DB0-495B1051FB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64BF7-19BC-4E76-8C13-F55FE4EEFC6C}" type="datetimeFigureOut">
              <a:rPr lang="es-ES" smtClean="0"/>
              <a:t>09/02/2026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E4CADE5-B42C-4049-C1E9-2D243DD1DD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0D5C7F3-73E7-4901-98ED-85B43D867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1B581-EE0E-4BF8-9437-1B786F3C143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64047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D74C3C68-32B9-879A-1F25-EC481B0EFE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134AFCD-46C5-E9CD-ACF5-A0455BAD8E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E790A68-309F-D7E8-72E9-407C1E49AA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8C64BF7-19BC-4E76-8C13-F55FE4EEFC6C}" type="datetimeFigureOut">
              <a:rPr lang="es-ES" smtClean="0"/>
              <a:t>09/02/2026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6FBD8D7-37B9-2038-5E60-2F34C63E13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C1C6C48-1552-5885-346C-BE28E7A982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351B581-EE0E-4BF8-9437-1B786F3C143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98348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72E8027-C3E3-4EBF-8ECC-94EC8C4D01B0}" type="datetimeFigureOut">
              <a:rPr lang="es-ES" smtClean="0"/>
              <a:t>09/02/2026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8779307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33.jpg"/><Relationship Id="rId7" Type="http://schemas.openxmlformats.org/officeDocument/2006/relationships/image" Target="../media/image37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jpe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38.jpeg"/><Relationship Id="rId7" Type="http://schemas.openxmlformats.org/officeDocument/2006/relationships/diagramColors" Target="../diagrams/colors3.xm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10" Type="http://schemas.openxmlformats.org/officeDocument/2006/relationships/image" Target="../media/image33.jpg"/><Relationship Id="rId4" Type="http://schemas.openxmlformats.org/officeDocument/2006/relationships/diagramData" Target="../diagrams/data3.xml"/><Relationship Id="rId9" Type="http://schemas.openxmlformats.org/officeDocument/2006/relationships/image" Target="../media/image3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12" Type="http://schemas.openxmlformats.org/officeDocument/2006/relationships/image" Target="../media/image1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1.png"/><Relationship Id="rId5" Type="http://schemas.openxmlformats.org/officeDocument/2006/relationships/image" Target="../media/image6.png"/><Relationship Id="rId10" Type="http://schemas.openxmlformats.org/officeDocument/2006/relationships/image" Target="../media/image10.png"/><Relationship Id="rId4" Type="http://schemas.openxmlformats.org/officeDocument/2006/relationships/image" Target="../media/image5.jpeg"/><Relationship Id="rId9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21.jpeg"/><Relationship Id="rId4" Type="http://schemas.openxmlformats.org/officeDocument/2006/relationships/diagramLayout" Target="../diagrams/layout1.xml"/><Relationship Id="rId9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29.jpeg"/><Relationship Id="rId7" Type="http://schemas.openxmlformats.org/officeDocument/2006/relationships/diagramQuickStyle" Target="../diagrams/quickStyle2.xm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10" Type="http://schemas.openxmlformats.org/officeDocument/2006/relationships/image" Target="../media/image31.jpeg"/><Relationship Id="rId4" Type="http://schemas.openxmlformats.org/officeDocument/2006/relationships/image" Target="../media/image30.jpeg"/><Relationship Id="rId9" Type="http://schemas.microsoft.com/office/2007/relationships/diagramDrawing" Target="../diagrams/drawin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3EE44A40-A50D-F516-F15D-7748D403D719}"/>
              </a:ext>
            </a:extLst>
          </p:cNvPr>
          <p:cNvSpPr txBox="1"/>
          <p:nvPr/>
        </p:nvSpPr>
        <p:spPr>
          <a:xfrm>
            <a:off x="6313280" y="3429000"/>
            <a:ext cx="5675697" cy="230832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chilly" dir="t"/>
            </a:scene3d>
            <a:sp3d extrusionH="57150" contourW="19050">
              <a:bevelT w="69850" h="38100" prst="cross"/>
              <a:contourClr>
                <a:srgbClr val="836A25"/>
              </a:contourClr>
            </a:sp3d>
          </a:bodyPr>
          <a:lstStyle/>
          <a:p>
            <a:pPr algn="ctr"/>
            <a:r>
              <a:rPr lang="en-US" sz="7200" b="1" dirty="0" err="1">
                <a:ln w="25400">
                  <a:solidFill>
                    <a:schemeClr val="bg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EE8AA"/>
                </a:solidFill>
                <a:effectLst>
                  <a:outerShdw dist="38100" dir="3300000" algn="tl" rotWithShape="0">
                    <a:schemeClr val="tx1"/>
                  </a:outerShdw>
                </a:effectLst>
                <a:latin typeface="Tamil Bible" pitchFamily="2" charset="0"/>
              </a:rPr>
              <a:t>guNyhf</a:t>
            </a:r>
            <a:r>
              <a:rPr lang="en-US" sz="7200" b="1" dirty="0">
                <a:ln w="25400">
                  <a:solidFill>
                    <a:schemeClr val="bg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EE8AA"/>
                </a:solidFill>
                <a:effectLst>
                  <a:outerShdw dist="38100" dir="3300000" algn="tl" rotWithShape="0">
                    <a:schemeClr val="tx1"/>
                  </a:outerShdw>
                </a:effectLst>
                <a:latin typeface="Tamil Bible" pitchFamily="2" charset="0"/>
              </a:rPr>
              <a:t> </a:t>
            </a:r>
            <a:r>
              <a:rPr lang="en-US" sz="7200" b="1" dirty="0" err="1">
                <a:ln w="25400">
                  <a:solidFill>
                    <a:schemeClr val="bg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EE8AA"/>
                </a:solidFill>
                <a:effectLst>
                  <a:outerShdw dist="38100" dir="3300000" algn="tl" rotWithShape="0">
                    <a:schemeClr val="tx1"/>
                  </a:outerShdw>
                </a:effectLst>
                <a:latin typeface="Tamil Bible" pitchFamily="2" charset="0"/>
              </a:rPr>
              <a:t>FbapUg;G</a:t>
            </a:r>
            <a:endParaRPr lang="en" sz="7200" b="1" noProof="0" dirty="0">
              <a:ln w="254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</a:ln>
              <a:solidFill>
                <a:srgbClr val="FEE8AA"/>
              </a:solidFill>
              <a:effectLst>
                <a:outerShdw dist="38100" dir="3300000" algn="tl" rotWithShape="0">
                  <a:schemeClr val="tx1"/>
                </a:outerShdw>
              </a:effectLst>
              <a:latin typeface="Tamil Bible" pitchFamily="2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AB21358-D144-A200-351C-C04D0194FD93}"/>
              </a:ext>
            </a:extLst>
          </p:cNvPr>
          <p:cNvSpPr txBox="1"/>
          <p:nvPr/>
        </p:nvSpPr>
        <p:spPr>
          <a:xfrm>
            <a:off x="4315108" y="6472990"/>
            <a:ext cx="22653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noProof="0" dirty="0">
                <a:solidFill>
                  <a:srgbClr val="DAC17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ghlk;</a:t>
            </a:r>
            <a:r>
              <a:rPr lang="en" sz="1600" b="1" noProof="0" dirty="0">
                <a:solidFill>
                  <a:srgbClr val="DAC17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7 </a:t>
            </a:r>
            <a:r>
              <a:rPr lang="en" sz="1600" b="1" noProof="0" dirty="0">
                <a:solidFill>
                  <a:srgbClr val="DAC17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gpg;utup</a:t>
            </a:r>
            <a:r>
              <a:rPr lang="en" sz="1600" b="1" noProof="0" dirty="0">
                <a:solidFill>
                  <a:srgbClr val="DAC17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14, 2026</a:t>
            </a:r>
          </a:p>
        </p:txBody>
      </p:sp>
    </p:spTree>
    <p:extLst>
      <p:ext uri="{BB962C8B-B14F-4D97-AF65-F5344CB8AC3E}">
        <p14:creationId xmlns:p14="http://schemas.microsoft.com/office/powerpoint/2010/main" val="2970712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2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6C49A62-E4E9-FAF0-44AE-93EA2928C4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ángulo 24">
            <a:extLst>
              <a:ext uri="{FF2B5EF4-FFF2-40B4-BE49-F238E27FC236}">
                <a16:creationId xmlns:a16="http://schemas.microsoft.com/office/drawing/2014/main" id="{0840EA97-1D1D-F9BA-3172-2E7CB5AD2DC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110429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16" name="Grupo 15">
            <a:extLst>
              <a:ext uri="{FF2B5EF4-FFF2-40B4-BE49-F238E27FC236}">
                <a16:creationId xmlns:a16="http://schemas.microsoft.com/office/drawing/2014/main" id="{67C6529F-A998-97F3-0B34-BF7F3FAD89DD}"/>
              </a:ext>
            </a:extLst>
          </p:cNvPr>
          <p:cNvGrpSpPr/>
          <p:nvPr/>
        </p:nvGrpSpPr>
        <p:grpSpPr>
          <a:xfrm>
            <a:off x="3078935" y="1370157"/>
            <a:ext cx="4727096" cy="5397392"/>
            <a:chOff x="3019943" y="1370157"/>
            <a:chExt cx="4727096" cy="5397392"/>
          </a:xfrm>
        </p:grpSpPr>
        <p:pic>
          <p:nvPicPr>
            <p:cNvPr id="6" name="Imagen 5">
              <a:extLst>
                <a:ext uri="{FF2B5EF4-FFF2-40B4-BE49-F238E27FC236}">
                  <a16:creationId xmlns:a16="http://schemas.microsoft.com/office/drawing/2014/main" id="{CFA8D1C8-7CAC-DD5B-2F53-4EE8584BCAF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781905" y="1370157"/>
              <a:ext cx="3188042" cy="5393304"/>
            </a:xfrm>
            <a:prstGeom prst="rect">
              <a:avLst/>
            </a:prstGeom>
            <a:ln w="38100" cap="sq">
              <a:solidFill>
                <a:schemeClr val="accent1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1" name="Imagen 10" descr="Una caricatura de una persona&#10;&#10;El contenido generado por IA puede ser incorrecto.">
              <a:extLst>
                <a:ext uri="{FF2B5EF4-FFF2-40B4-BE49-F238E27FC236}">
                  <a16:creationId xmlns:a16="http://schemas.microsoft.com/office/drawing/2014/main" id="{250BEC39-3AD1-8AEE-0C9A-072F59065C3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88395" y="3401963"/>
              <a:ext cx="1158644" cy="3365586"/>
            </a:xfrm>
            <a:prstGeom prst="rect">
              <a:avLst/>
            </a:prstGeom>
            <a:effectLst>
              <a:glow rad="50800">
                <a:schemeClr val="bg1"/>
              </a:glow>
            </a:effectLst>
          </p:spPr>
        </p:pic>
        <p:pic>
          <p:nvPicPr>
            <p:cNvPr id="13" name="Imagen 12" descr="Una caricatura de una persona&#10;&#10;El contenido generado por IA puede ser incorrecto.">
              <a:extLst>
                <a:ext uri="{FF2B5EF4-FFF2-40B4-BE49-F238E27FC236}">
                  <a16:creationId xmlns:a16="http://schemas.microsoft.com/office/drawing/2014/main" id="{BF0738AC-1637-F87B-9490-4963E44C2C8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019943" y="3401963"/>
              <a:ext cx="1775461" cy="3365586"/>
            </a:xfrm>
            <a:prstGeom prst="rect">
              <a:avLst/>
            </a:prstGeom>
            <a:effectLst>
              <a:glow rad="50800">
                <a:schemeClr val="bg1"/>
              </a:glow>
            </a:effectLst>
          </p:spPr>
        </p:pic>
      </p:grpSp>
      <p:sp>
        <p:nvSpPr>
          <p:cNvPr id="3" name="CuadroTexto 2">
            <a:extLst>
              <a:ext uri="{FF2B5EF4-FFF2-40B4-BE49-F238E27FC236}">
                <a16:creationId xmlns:a16="http://schemas.microsoft.com/office/drawing/2014/main" id="{FF7D45D4-D609-DF2A-7EC2-DD79D790ED45}"/>
              </a:ext>
            </a:extLst>
          </p:cNvPr>
          <p:cNvSpPr txBox="1"/>
          <p:nvPr/>
        </p:nvSpPr>
        <p:spPr>
          <a:xfrm>
            <a:off x="0" y="-97974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400" b="1" spc="600" noProof="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68000"/>
                    </a:srgbClr>
                  </a:outerShdw>
                </a:effectLst>
                <a:latin typeface="Tamil Bible" pitchFamily="2" charset="0"/>
              </a:rPr>
              <a:t>kdepiwT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AED300A5-00F4-ED3A-79F0-4F2DFDDE3406}"/>
              </a:ext>
            </a:extLst>
          </p:cNvPr>
          <p:cNvSpPr txBox="1"/>
          <p:nvPr/>
        </p:nvSpPr>
        <p:spPr>
          <a:xfrm>
            <a:off x="1" y="506190"/>
            <a:ext cx="1219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vd</a:t>
            </a:r>
            <a:r>
              <a:rPr lang="en-US" b="1" dirty="0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 </a:t>
            </a:r>
            <a:r>
              <a:rPr lang="en-US" b="1" dirty="0" err="1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Njtd</a:t>
            </a:r>
            <a:r>
              <a:rPr lang="en-US" b="1" dirty="0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 </a:t>
            </a:r>
            <a:r>
              <a:rPr lang="en-US" b="1" dirty="0" err="1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jk;Kila</a:t>
            </a:r>
            <a:r>
              <a:rPr lang="en-US" b="1" dirty="0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IRthpaj;jpd;gb</a:t>
            </a:r>
            <a:r>
              <a:rPr lang="en-US" b="1" dirty="0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cq;fs</a:t>
            </a:r>
            <a:r>
              <a:rPr lang="en-US" b="1" dirty="0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 </a:t>
            </a:r>
            <a:r>
              <a:rPr lang="en-US" b="1" dirty="0" err="1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Fiwitnay;yhk</a:t>
            </a:r>
            <a:r>
              <a:rPr lang="en-US" b="1" dirty="0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 </a:t>
            </a:r>
            <a:r>
              <a:rPr lang="en-US" b="1" dirty="0" err="1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fpwp</a:t>
            </a:r>
            <a:r>
              <a:rPr lang="en-US" b="1" dirty="0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];J ,</a:t>
            </a:r>
            <a:r>
              <a:rPr lang="en-US" b="1" dirty="0" err="1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NaRTf;Fs</a:t>
            </a:r>
            <a:r>
              <a:rPr lang="en-US" b="1" dirty="0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 </a:t>
            </a:r>
            <a:r>
              <a:rPr lang="en-US" b="1" dirty="0" err="1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kfpikapNy</a:t>
            </a:r>
            <a:r>
              <a:rPr lang="en-US" b="1" dirty="0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epiwthf;Fthh</a:t>
            </a:r>
            <a:r>
              <a:rPr lang="en-US" b="1" dirty="0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;.</a:t>
            </a:r>
            <a:r>
              <a:rPr lang="en" b="1" dirty="0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en" sz="1400" b="1" dirty="0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gpypg;gpau;</a:t>
            </a:r>
            <a:r>
              <a:rPr lang="en" sz="1400" b="1" dirty="0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 4:19)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7171A2E-DC2C-B050-A117-D4D49D248106}"/>
              </a:ext>
            </a:extLst>
          </p:cNvPr>
          <p:cNvSpPr txBox="1"/>
          <p:nvPr/>
        </p:nvSpPr>
        <p:spPr>
          <a:xfrm>
            <a:off x="0" y="1109108"/>
            <a:ext cx="384089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latin typeface="Tamil Bible" pitchFamily="2" charset="0"/>
              </a:rPr>
              <a:t>ehk; kfpo;r;rpahapUf;fpNwhk;</a:t>
            </a:r>
            <a:r>
              <a:rPr lang="en" sz="2000" b="1" dirty="0"/>
              <a:t>; </a:t>
            </a:r>
            <a:r>
              <a:rPr lang="en" sz="2000" b="1" dirty="0">
                <a:latin typeface="Tamil Bible" pitchFamily="2" charset="0"/>
              </a:rPr>
              <a:t>vJTk; ek;ik njhe;juT nra;tjpy;iy</a:t>
            </a:r>
            <a:r>
              <a:rPr lang="en" sz="2000" b="1" dirty="0"/>
              <a:t>; </a:t>
            </a:r>
            <a:r>
              <a:rPr lang="en" sz="2000" b="1" dirty="0">
                <a:latin typeface="Tamil Bible" pitchFamily="2" charset="0"/>
              </a:rPr>
              <a:t>ekf;F mikjp ,Uf;fpwJ</a:t>
            </a:r>
            <a:r>
              <a:rPr lang="en" sz="2000" b="1" dirty="0"/>
              <a:t>; </a:t>
            </a:r>
            <a:r>
              <a:rPr lang="en" sz="2000" b="1" dirty="0">
                <a:latin typeface="Tamil Bible" pitchFamily="2" charset="0"/>
              </a:rPr>
              <a:t>ek; vz;zq;fs; J}a;ikahdit</a:t>
            </a:r>
            <a:r>
              <a:rPr lang="en" sz="2000" b="1" dirty="0"/>
              <a:t>. </a:t>
            </a:r>
            <a:r>
              <a:rPr lang="en" sz="2000" b="1" dirty="0">
                <a:latin typeface="Tamil Bible" pitchFamily="2" charset="0"/>
              </a:rPr>
              <a:t>ekf;F xU K</a:t>
            </a:r>
            <a:r>
              <a:rPr lang="en-US" sz="2000" b="1" dirty="0">
                <a:latin typeface="Tamil Bible" pitchFamily="2" charset="0"/>
              </a:rPr>
              <a:t>O</a:t>
            </a:r>
            <a:r>
              <a:rPr lang="en" sz="2000" b="1" dirty="0">
                <a:latin typeface="Tamil Bible" pitchFamily="2" charset="0"/>
              </a:rPr>
              <a:t>ikahd kw;Wk; epiwthd tho;f;if ,Uf;fpwJ</a:t>
            </a:r>
            <a:r>
              <a:rPr lang="en" sz="2000" b="1" dirty="0"/>
              <a:t>… </a:t>
            </a:r>
            <a:r>
              <a:rPr lang="en" sz="2000" b="1" dirty="0">
                <a:latin typeface="Tamil Bible" pitchFamily="2" charset="0"/>
              </a:rPr>
              <a:t>my;yJ ekf;F ,Uf;fpwjh</a:t>
            </a:r>
            <a:r>
              <a:rPr lang="en" sz="2000" b="1" dirty="0"/>
              <a:t>?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5EB961A8-7862-06C3-39F0-48F905C7F12C}"/>
              </a:ext>
            </a:extLst>
          </p:cNvPr>
          <p:cNvSpPr txBox="1"/>
          <p:nvPr/>
        </p:nvSpPr>
        <p:spPr>
          <a:xfrm>
            <a:off x="7028939" y="1087331"/>
            <a:ext cx="516306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latin typeface="Tamil Bible" pitchFamily="2" charset="0"/>
              </a:rPr>
              <a:t>M$iug; NghyNt</a:t>
            </a:r>
            <a:r>
              <a:rPr lang="en" sz="2000" b="1" dirty="0"/>
              <a:t>, </a:t>
            </a:r>
            <a:r>
              <a:rPr lang="en" sz="2000" b="1" dirty="0">
                <a:latin typeface="Tamil Bible" pitchFamily="2" charset="0"/>
              </a:rPr>
              <a:t>Njtd; ekf;F ed;ik gaf;Fk; vijAk; mjpfkhfNth my;yJ FiwthfNth jukhl;lhu; vd;W ehq;fs; ek;GfpNwhk;</a:t>
            </a:r>
            <a:r>
              <a:rPr lang="en" sz="2000" b="1" dirty="0"/>
              <a:t> (</a:t>
            </a:r>
            <a:r>
              <a:rPr lang="en" sz="2000" b="1" dirty="0">
                <a:latin typeface="Tamil Bible" pitchFamily="2" charset="0"/>
              </a:rPr>
              <a:t>ePjp</a:t>
            </a:r>
            <a:r>
              <a:rPr lang="en" sz="2000" b="1" dirty="0"/>
              <a:t>. 30:8-9).</a:t>
            </a:r>
          </a:p>
        </p:txBody>
      </p:sp>
      <p:pic>
        <p:nvPicPr>
          <p:cNvPr id="24" name="Imagen 23" descr="Un par de personas en una montaña de roca&#10;&#10;El contenido generado por IA puede ser incorrecto.">
            <a:extLst>
              <a:ext uri="{FF2B5EF4-FFF2-40B4-BE49-F238E27FC236}">
                <a16:creationId xmlns:a16="http://schemas.microsoft.com/office/drawing/2014/main" id="{0488F0D7-E336-48B1-1F3B-8902765EB722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8000" contrast="-1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9666" b="9666"/>
          <a:stretch>
            <a:fillRect/>
          </a:stretch>
        </p:blipFill>
        <p:spPr>
          <a:xfrm>
            <a:off x="7888874" y="4000240"/>
            <a:ext cx="4115964" cy="2795428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303AE179-7DE4-F682-8187-F275FE4EABFD}"/>
              </a:ext>
            </a:extLst>
          </p:cNvPr>
          <p:cNvSpPr txBox="1"/>
          <p:nvPr/>
        </p:nvSpPr>
        <p:spPr>
          <a:xfrm>
            <a:off x="0" y="3617037"/>
            <a:ext cx="3643127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latin typeface="Tamil Bible" pitchFamily="2" charset="0"/>
              </a:rPr>
              <a:t>ekf;F nropg;G ,Uf;fyhk;</a:t>
            </a:r>
            <a:r>
              <a:rPr lang="en" sz="2000" b="1" dirty="0"/>
              <a:t>; </a:t>
            </a:r>
            <a:r>
              <a:rPr lang="en" sz="2000" b="1" dirty="0">
                <a:latin typeface="Tamil Bible" pitchFamily="2" charset="0"/>
              </a:rPr>
              <a:t>ekf;F Njitfs; my;yJ gpur;ridfs; ,Uf;fyhk;</a:t>
            </a:r>
            <a:r>
              <a:rPr lang="en" sz="2000" b="1" dirty="0"/>
              <a:t>. </a:t>
            </a:r>
            <a:r>
              <a:rPr lang="en" sz="2000" b="1" dirty="0">
                <a:latin typeface="Tamil Bible" pitchFamily="2" charset="0"/>
              </a:rPr>
              <a:t>gTiyg; NghyNt</a:t>
            </a:r>
            <a:r>
              <a:rPr lang="en" sz="2000" b="1" dirty="0"/>
              <a:t>, </a:t>
            </a:r>
            <a:r>
              <a:rPr lang="en" sz="2000" b="1" dirty="0">
                <a:latin typeface="Tamil Bible" pitchFamily="2" charset="0"/>
              </a:rPr>
              <a:t>Njtd; ek; tho;f;ifia topelj;Jfpwhu; vd;w KO ek;gpf;if ekf;F ,Ue;jhy;</a:t>
            </a:r>
            <a:r>
              <a:rPr lang="en" sz="2000" b="1" dirty="0"/>
              <a:t>, </a:t>
            </a:r>
            <a:r>
              <a:rPr lang="en" sz="2000" b="1" dirty="0">
                <a:latin typeface="Tamil Bible" pitchFamily="2" charset="0"/>
              </a:rPr>
              <a:t>ekJ R+o;epiy vd;dthf ,Ue;jhYk; ehk; mtupy; ek;gpf;ifAld; ,Ug;Nghk; </a:t>
            </a:r>
            <a:r>
              <a:rPr lang="en" sz="2000" b="1" dirty="0"/>
              <a:t>(</a:t>
            </a:r>
            <a:r>
              <a:rPr lang="en" sz="2000" b="1" dirty="0">
                <a:latin typeface="Tamil Bible" pitchFamily="2" charset="0"/>
              </a:rPr>
              <a:t>gpypg;</a:t>
            </a:r>
            <a:r>
              <a:rPr lang="en" sz="2000" b="1" dirty="0"/>
              <a:t>. 4:11-12, 19).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FC1E3D07-603C-8921-0D82-F1E718CBD13D}"/>
              </a:ext>
            </a:extLst>
          </p:cNvPr>
          <p:cNvSpPr txBox="1"/>
          <p:nvPr/>
        </p:nvSpPr>
        <p:spPr>
          <a:xfrm>
            <a:off x="7028937" y="2260937"/>
            <a:ext cx="5369892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latin typeface="Tamil Bible" pitchFamily="2" charset="0"/>
              </a:rPr>
              <a:t>,e;j ek;gpf;ifAld; ehk; thOk;NghJ&gt; ehk; cWjpahf ,Uf;fpNwhk;</a:t>
            </a:r>
            <a:r>
              <a:rPr lang="en" sz="2000" b="1" dirty="0"/>
              <a:t> “</a:t>
            </a:r>
            <a:r>
              <a:rPr lang="en-US" sz="2000" b="1" dirty="0" err="1">
                <a:latin typeface="Tamil Bible" pitchFamily="2" charset="0"/>
              </a:rPr>
              <a:t>vd;idg</a:t>
            </a:r>
            <a:r>
              <a:rPr lang="en-US" sz="2000" b="1" dirty="0">
                <a:latin typeface="Tamil Bible" pitchFamily="2" charset="0"/>
              </a:rPr>
              <a:t>; </a:t>
            </a:r>
            <a:r>
              <a:rPr lang="en-US" sz="2000" b="1" dirty="0" err="1">
                <a:latin typeface="Tamil Bible" pitchFamily="2" charset="0"/>
              </a:rPr>
              <a:t>ngyg;gLj;Jfpw</a:t>
            </a:r>
            <a:r>
              <a:rPr lang="en-US" sz="2000" b="1" dirty="0">
                <a:latin typeface="Tamil Bible" pitchFamily="2" charset="0"/>
              </a:rPr>
              <a:t> </a:t>
            </a:r>
            <a:r>
              <a:rPr lang="en-US" sz="2000" b="1" dirty="0" err="1">
                <a:latin typeface="Tamil Bible" pitchFamily="2" charset="0"/>
              </a:rPr>
              <a:t>fpwp</a:t>
            </a:r>
            <a:r>
              <a:rPr lang="en-US" sz="2000" b="1" dirty="0">
                <a:latin typeface="Tamil Bible" pitchFamily="2" charset="0"/>
              </a:rPr>
              <a:t>];</a:t>
            </a:r>
            <a:r>
              <a:rPr lang="en-US" sz="2000" b="1" dirty="0" err="1">
                <a:latin typeface="Tamil Bible" pitchFamily="2" charset="0"/>
              </a:rPr>
              <a:t>JtpdhNy</a:t>
            </a:r>
            <a:r>
              <a:rPr lang="en-US" sz="2000" b="1" dirty="0">
                <a:latin typeface="Tamil Bible" pitchFamily="2" charset="0"/>
              </a:rPr>
              <a:t> 	</a:t>
            </a:r>
            <a:r>
              <a:rPr lang="en-US" sz="2000" b="1" dirty="0" err="1">
                <a:latin typeface="Tamil Bible" pitchFamily="2" charset="0"/>
              </a:rPr>
              <a:t>vy;yhtw;iwAQ;nra;a</a:t>
            </a:r>
            <a:r>
              <a:rPr lang="en-US" sz="2000" b="1" dirty="0">
                <a:latin typeface="Tamil Bible" pitchFamily="2" charset="0"/>
              </a:rPr>
              <a:t> </a:t>
            </a:r>
            <a:r>
              <a:rPr lang="en-US" sz="2000" b="1" dirty="0" err="1">
                <a:latin typeface="Tamil Bible" pitchFamily="2" charset="0"/>
              </a:rPr>
              <a:t>vdf;Fg</a:t>
            </a:r>
            <a:r>
              <a:rPr lang="en-US" sz="2000" b="1" dirty="0">
                <a:latin typeface="Tamil Bible" pitchFamily="2" charset="0"/>
              </a:rPr>
              <a:t>; 	</a:t>
            </a:r>
            <a:r>
              <a:rPr lang="en-US" sz="2000" b="1" dirty="0" err="1">
                <a:latin typeface="Tamil Bible" pitchFamily="2" charset="0"/>
              </a:rPr>
              <a:t>ngyDz;L</a:t>
            </a:r>
            <a:r>
              <a:rPr lang="en-US" sz="2000" b="1" dirty="0">
                <a:latin typeface="Tamil Bible" pitchFamily="2" charset="0"/>
              </a:rPr>
              <a:t>.</a:t>
            </a:r>
            <a:r>
              <a:rPr lang="en" sz="2000" b="1" dirty="0"/>
              <a:t>” (</a:t>
            </a:r>
            <a:r>
              <a:rPr lang="en" sz="2000" b="1" dirty="0">
                <a:latin typeface="Tamil Bible" pitchFamily="2" charset="0"/>
              </a:rPr>
              <a:t>gpypg;</a:t>
            </a:r>
            <a:r>
              <a:rPr lang="en" sz="2000" b="1" dirty="0"/>
              <a:t>. 4:13).</a:t>
            </a:r>
          </a:p>
        </p:txBody>
      </p:sp>
    </p:spTree>
    <p:extLst>
      <p:ext uri="{BB962C8B-B14F-4D97-AF65-F5344CB8AC3E}">
        <p14:creationId xmlns:p14="http://schemas.microsoft.com/office/powerpoint/2010/main" val="3850388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9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  <p:bldP spid="8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2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058973C-8064-8C8D-3BC8-AD54D871F0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iagrama de flujo: retraso 10">
            <a:extLst>
              <a:ext uri="{FF2B5EF4-FFF2-40B4-BE49-F238E27FC236}">
                <a16:creationId xmlns:a16="http://schemas.microsoft.com/office/drawing/2014/main" id="{ED2AA162-6802-EE83-418A-1098EBC0A46B}"/>
              </a:ext>
            </a:extLst>
          </p:cNvPr>
          <p:cNvSpPr/>
          <p:nvPr/>
        </p:nvSpPr>
        <p:spPr>
          <a:xfrm>
            <a:off x="191742" y="3703704"/>
            <a:ext cx="3196803" cy="3060004"/>
          </a:xfrm>
          <a:custGeom>
            <a:avLst/>
            <a:gdLst>
              <a:gd name="csX0" fmla="*/ 0 w 3196699"/>
              <a:gd name="csY0" fmla="*/ 0 h 3030505"/>
              <a:gd name="csX1" fmla="*/ 1598350 w 3196699"/>
              <a:gd name="csY1" fmla="*/ 0 h 3030505"/>
              <a:gd name="csX2" fmla="*/ 3196700 w 3196699"/>
              <a:gd name="csY2" fmla="*/ 1515253 h 3030505"/>
              <a:gd name="csX3" fmla="*/ 1598350 w 3196699"/>
              <a:gd name="csY3" fmla="*/ 3030506 h 3030505"/>
              <a:gd name="csX4" fmla="*/ 0 w 3196699"/>
              <a:gd name="csY4" fmla="*/ 3030505 h 3030505"/>
              <a:gd name="csX5" fmla="*/ 0 w 3196699"/>
              <a:gd name="csY5" fmla="*/ 0 h 3030505"/>
              <a:gd name="csX0" fmla="*/ 0 w 3283466"/>
              <a:gd name="csY0" fmla="*/ 29497 h 3060003"/>
              <a:gd name="csX1" fmla="*/ 2512750 w 3283466"/>
              <a:gd name="csY1" fmla="*/ 0 h 3060003"/>
              <a:gd name="csX2" fmla="*/ 3196700 w 3283466"/>
              <a:gd name="csY2" fmla="*/ 1544750 h 3060003"/>
              <a:gd name="csX3" fmla="*/ 1598350 w 3283466"/>
              <a:gd name="csY3" fmla="*/ 3060003 h 3060003"/>
              <a:gd name="csX4" fmla="*/ 0 w 3283466"/>
              <a:gd name="csY4" fmla="*/ 3060002 h 3060003"/>
              <a:gd name="csX5" fmla="*/ 0 w 3283466"/>
              <a:gd name="csY5" fmla="*/ 29497 h 3060003"/>
              <a:gd name="csX0" fmla="*/ 0 w 3218047"/>
              <a:gd name="csY0" fmla="*/ 29497 h 3079668"/>
              <a:gd name="csX1" fmla="*/ 2512750 w 3218047"/>
              <a:gd name="csY1" fmla="*/ 0 h 3079668"/>
              <a:gd name="csX2" fmla="*/ 3196700 w 3218047"/>
              <a:gd name="csY2" fmla="*/ 1544750 h 3079668"/>
              <a:gd name="csX3" fmla="*/ 2483253 w 3218047"/>
              <a:gd name="csY3" fmla="*/ 3079668 h 3079668"/>
              <a:gd name="csX4" fmla="*/ 0 w 3218047"/>
              <a:gd name="csY4" fmla="*/ 3060002 h 3079668"/>
              <a:gd name="csX5" fmla="*/ 0 w 3218047"/>
              <a:gd name="csY5" fmla="*/ 29497 h 3079668"/>
              <a:gd name="csX0" fmla="*/ 0 w 3207577"/>
              <a:gd name="csY0" fmla="*/ 29497 h 3079668"/>
              <a:gd name="csX1" fmla="*/ 2512750 w 3207577"/>
              <a:gd name="csY1" fmla="*/ 0 h 3079668"/>
              <a:gd name="csX2" fmla="*/ 3196700 w 3207577"/>
              <a:gd name="csY2" fmla="*/ 1544750 h 3079668"/>
              <a:gd name="csX3" fmla="*/ 2483253 w 3207577"/>
              <a:gd name="csY3" fmla="*/ 3079668 h 3079668"/>
              <a:gd name="csX4" fmla="*/ 0 w 3207577"/>
              <a:gd name="csY4" fmla="*/ 3060002 h 3079668"/>
              <a:gd name="csX5" fmla="*/ 0 w 3207577"/>
              <a:gd name="csY5" fmla="*/ 29497 h 3079668"/>
              <a:gd name="csX0" fmla="*/ 0 w 3207577"/>
              <a:gd name="csY0" fmla="*/ 29497 h 3079668"/>
              <a:gd name="csX1" fmla="*/ 2512750 w 3207577"/>
              <a:gd name="csY1" fmla="*/ 0 h 3079668"/>
              <a:gd name="csX2" fmla="*/ 3196700 w 3207577"/>
              <a:gd name="csY2" fmla="*/ 1544750 h 3079668"/>
              <a:gd name="csX3" fmla="*/ 2483253 w 3207577"/>
              <a:gd name="csY3" fmla="*/ 3079668 h 3079668"/>
              <a:gd name="csX4" fmla="*/ 0 w 3207577"/>
              <a:gd name="csY4" fmla="*/ 3060002 h 3079668"/>
              <a:gd name="csX5" fmla="*/ 0 w 3207577"/>
              <a:gd name="csY5" fmla="*/ 29497 h 3079668"/>
              <a:gd name="csX0" fmla="*/ 0 w 3207577"/>
              <a:gd name="csY0" fmla="*/ 29497 h 3079668"/>
              <a:gd name="csX1" fmla="*/ 2512750 w 3207577"/>
              <a:gd name="csY1" fmla="*/ 0 h 3079668"/>
              <a:gd name="csX2" fmla="*/ 3196700 w 3207577"/>
              <a:gd name="csY2" fmla="*/ 1544750 h 3079668"/>
              <a:gd name="csX3" fmla="*/ 2483253 w 3207577"/>
              <a:gd name="csY3" fmla="*/ 3079668 h 3079668"/>
              <a:gd name="csX4" fmla="*/ 0 w 3207577"/>
              <a:gd name="csY4" fmla="*/ 3060002 h 3079668"/>
              <a:gd name="csX5" fmla="*/ 0 w 3207577"/>
              <a:gd name="csY5" fmla="*/ 29497 h 3079668"/>
              <a:gd name="csX0" fmla="*/ 0 w 3232747"/>
              <a:gd name="csY0" fmla="*/ 29497 h 3079668"/>
              <a:gd name="csX1" fmla="*/ 2512750 w 3232747"/>
              <a:gd name="csY1" fmla="*/ 0 h 3079668"/>
              <a:gd name="csX2" fmla="*/ 3196700 w 3232747"/>
              <a:gd name="csY2" fmla="*/ 1544750 h 3079668"/>
              <a:gd name="csX3" fmla="*/ 2483253 w 3232747"/>
              <a:gd name="csY3" fmla="*/ 3079668 h 3079668"/>
              <a:gd name="csX4" fmla="*/ 0 w 3232747"/>
              <a:gd name="csY4" fmla="*/ 3060002 h 3079668"/>
              <a:gd name="csX5" fmla="*/ 0 w 3232747"/>
              <a:gd name="csY5" fmla="*/ 29497 h 3079668"/>
              <a:gd name="csX0" fmla="*/ 0 w 3227866"/>
              <a:gd name="csY0" fmla="*/ 29497 h 3079668"/>
              <a:gd name="csX1" fmla="*/ 2512750 w 3227866"/>
              <a:gd name="csY1" fmla="*/ 0 h 3079668"/>
              <a:gd name="csX2" fmla="*/ 3196700 w 3227866"/>
              <a:gd name="csY2" fmla="*/ 1544750 h 3079668"/>
              <a:gd name="csX3" fmla="*/ 2483253 w 3227866"/>
              <a:gd name="csY3" fmla="*/ 3079668 h 3079668"/>
              <a:gd name="csX4" fmla="*/ 0 w 3227866"/>
              <a:gd name="csY4" fmla="*/ 3060002 h 3079668"/>
              <a:gd name="csX5" fmla="*/ 0 w 3227866"/>
              <a:gd name="csY5" fmla="*/ 29497 h 3079668"/>
              <a:gd name="csX0" fmla="*/ 0 w 3209244"/>
              <a:gd name="csY0" fmla="*/ 29497 h 3079668"/>
              <a:gd name="csX1" fmla="*/ 2512750 w 3209244"/>
              <a:gd name="csY1" fmla="*/ 0 h 3079668"/>
              <a:gd name="csX2" fmla="*/ 3196700 w 3209244"/>
              <a:gd name="csY2" fmla="*/ 1544750 h 3079668"/>
              <a:gd name="csX3" fmla="*/ 2483253 w 3209244"/>
              <a:gd name="csY3" fmla="*/ 3079668 h 3079668"/>
              <a:gd name="csX4" fmla="*/ 0 w 3209244"/>
              <a:gd name="csY4" fmla="*/ 3060002 h 3079668"/>
              <a:gd name="csX5" fmla="*/ 0 w 3209244"/>
              <a:gd name="csY5" fmla="*/ 29497 h 3079668"/>
              <a:gd name="csX0" fmla="*/ 0 w 3201818"/>
              <a:gd name="csY0" fmla="*/ 29497 h 3079668"/>
              <a:gd name="csX1" fmla="*/ 2512750 w 3201818"/>
              <a:gd name="csY1" fmla="*/ 0 h 3079668"/>
              <a:gd name="csX2" fmla="*/ 3196700 w 3201818"/>
              <a:gd name="csY2" fmla="*/ 1544750 h 3079668"/>
              <a:gd name="csX3" fmla="*/ 2483253 w 3201818"/>
              <a:gd name="csY3" fmla="*/ 3079668 h 3079668"/>
              <a:gd name="csX4" fmla="*/ 0 w 3201818"/>
              <a:gd name="csY4" fmla="*/ 3060002 h 3079668"/>
              <a:gd name="csX5" fmla="*/ 0 w 3201818"/>
              <a:gd name="csY5" fmla="*/ 29497 h 3079668"/>
              <a:gd name="csX0" fmla="*/ 0 w 3199968"/>
              <a:gd name="csY0" fmla="*/ 29497 h 3060004"/>
              <a:gd name="csX1" fmla="*/ 2512750 w 3199968"/>
              <a:gd name="csY1" fmla="*/ 0 h 3060004"/>
              <a:gd name="csX2" fmla="*/ 3196700 w 3199968"/>
              <a:gd name="csY2" fmla="*/ 1544750 h 3060004"/>
              <a:gd name="csX3" fmla="*/ 2611073 w 3199968"/>
              <a:gd name="csY3" fmla="*/ 3060004 h 3060004"/>
              <a:gd name="csX4" fmla="*/ 0 w 3199968"/>
              <a:gd name="csY4" fmla="*/ 3060002 h 3060004"/>
              <a:gd name="csX5" fmla="*/ 0 w 3199968"/>
              <a:gd name="csY5" fmla="*/ 29497 h 3060004"/>
              <a:gd name="csX0" fmla="*/ 0 w 3197596"/>
              <a:gd name="csY0" fmla="*/ 29497 h 3060004"/>
              <a:gd name="csX1" fmla="*/ 2512750 w 3197596"/>
              <a:gd name="csY1" fmla="*/ 0 h 3060004"/>
              <a:gd name="csX2" fmla="*/ 3196700 w 3197596"/>
              <a:gd name="csY2" fmla="*/ 1544750 h 3060004"/>
              <a:gd name="csX3" fmla="*/ 2611073 w 3197596"/>
              <a:gd name="csY3" fmla="*/ 3060004 h 3060004"/>
              <a:gd name="csX4" fmla="*/ 0 w 3197596"/>
              <a:gd name="csY4" fmla="*/ 3060002 h 3060004"/>
              <a:gd name="csX5" fmla="*/ 0 w 3197596"/>
              <a:gd name="csY5" fmla="*/ 29497 h 3060004"/>
              <a:gd name="csX0" fmla="*/ 0 w 3208107"/>
              <a:gd name="csY0" fmla="*/ 29497 h 3060004"/>
              <a:gd name="csX1" fmla="*/ 2581576 w 3208107"/>
              <a:gd name="csY1" fmla="*/ 0 h 3060004"/>
              <a:gd name="csX2" fmla="*/ 3196700 w 3208107"/>
              <a:gd name="csY2" fmla="*/ 1544750 h 3060004"/>
              <a:gd name="csX3" fmla="*/ 2611073 w 3208107"/>
              <a:gd name="csY3" fmla="*/ 3060004 h 3060004"/>
              <a:gd name="csX4" fmla="*/ 0 w 3208107"/>
              <a:gd name="csY4" fmla="*/ 3060002 h 3060004"/>
              <a:gd name="csX5" fmla="*/ 0 w 3208107"/>
              <a:gd name="csY5" fmla="*/ 29497 h 3060004"/>
              <a:gd name="csX0" fmla="*/ 0 w 3197287"/>
              <a:gd name="csY0" fmla="*/ 29497 h 3060004"/>
              <a:gd name="csX1" fmla="*/ 2581576 w 3197287"/>
              <a:gd name="csY1" fmla="*/ 0 h 3060004"/>
              <a:gd name="csX2" fmla="*/ 3196700 w 3197287"/>
              <a:gd name="csY2" fmla="*/ 1544750 h 3060004"/>
              <a:gd name="csX3" fmla="*/ 2611073 w 3197287"/>
              <a:gd name="csY3" fmla="*/ 3060004 h 3060004"/>
              <a:gd name="csX4" fmla="*/ 0 w 3197287"/>
              <a:gd name="csY4" fmla="*/ 3060002 h 3060004"/>
              <a:gd name="csX5" fmla="*/ 0 w 3197287"/>
              <a:gd name="csY5" fmla="*/ 29497 h 3060004"/>
              <a:gd name="csX0" fmla="*/ 0 w 3196753"/>
              <a:gd name="csY0" fmla="*/ 29497 h 3060004"/>
              <a:gd name="csX1" fmla="*/ 2581576 w 3196753"/>
              <a:gd name="csY1" fmla="*/ 0 h 3060004"/>
              <a:gd name="csX2" fmla="*/ 3196700 w 3196753"/>
              <a:gd name="csY2" fmla="*/ 1544750 h 3060004"/>
              <a:gd name="csX3" fmla="*/ 2611073 w 3196753"/>
              <a:gd name="csY3" fmla="*/ 3060004 h 3060004"/>
              <a:gd name="csX4" fmla="*/ 0 w 3196753"/>
              <a:gd name="csY4" fmla="*/ 3060002 h 3060004"/>
              <a:gd name="csX5" fmla="*/ 0 w 3196753"/>
              <a:gd name="csY5" fmla="*/ 29497 h 3060004"/>
              <a:gd name="csX0" fmla="*/ 0 w 3196803"/>
              <a:gd name="csY0" fmla="*/ 29497 h 3060004"/>
              <a:gd name="csX1" fmla="*/ 2581576 w 3196803"/>
              <a:gd name="csY1" fmla="*/ 0 h 3060004"/>
              <a:gd name="csX2" fmla="*/ 3196700 w 3196803"/>
              <a:gd name="csY2" fmla="*/ 1544750 h 3060004"/>
              <a:gd name="csX3" fmla="*/ 2611073 w 3196803"/>
              <a:gd name="csY3" fmla="*/ 3060004 h 3060004"/>
              <a:gd name="csX4" fmla="*/ 0 w 3196803"/>
              <a:gd name="csY4" fmla="*/ 3060002 h 3060004"/>
              <a:gd name="csX5" fmla="*/ 0 w 3196803"/>
              <a:gd name="csY5" fmla="*/ 29497 h 3060004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</a:cxnLst>
            <a:rect l="l" t="t" r="r" b="b"/>
            <a:pathLst>
              <a:path w="3196803" h="3060004">
                <a:moveTo>
                  <a:pt x="0" y="29497"/>
                </a:moveTo>
                <a:cubicBezTo>
                  <a:pt x="532783" y="29497"/>
                  <a:pt x="2048793" y="0"/>
                  <a:pt x="2581576" y="0"/>
                </a:cubicBezTo>
                <a:cubicBezTo>
                  <a:pt x="3061197" y="334297"/>
                  <a:pt x="3191784" y="1034749"/>
                  <a:pt x="3196700" y="1544750"/>
                </a:cubicBezTo>
                <a:cubicBezTo>
                  <a:pt x="3201616" y="2054751"/>
                  <a:pt x="3031702" y="2656881"/>
                  <a:pt x="2611073" y="3060004"/>
                </a:cubicBezTo>
                <a:lnTo>
                  <a:pt x="0" y="3060002"/>
                </a:lnTo>
                <a:lnTo>
                  <a:pt x="0" y="29497"/>
                </a:lnTo>
                <a:close/>
              </a:path>
            </a:pathLst>
          </a:cu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7A9A890-FFAC-1818-7C6B-7C34E9F589AE}"/>
              </a:ext>
            </a:extLst>
          </p:cNvPr>
          <p:cNvSpPr txBox="1"/>
          <p:nvPr/>
        </p:nvSpPr>
        <p:spPr>
          <a:xfrm>
            <a:off x="0" y="1096731"/>
            <a:ext cx="76937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latin typeface="Tamil Bible" pitchFamily="2" charset="0"/>
              </a:rPr>
              <a:t>ekf;F Njit vd;W epidg;gJ ek;kplk; ,y;yhj NghJ vd;d elf;Fk;</a:t>
            </a:r>
            <a:r>
              <a:rPr lang="en" sz="2000" b="1" dirty="0"/>
              <a:t>?</a:t>
            </a:r>
          </a:p>
        </p:txBody>
      </p:sp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id="{26C5DBF1-B301-764E-4180-9DBC6EE5A90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70353462"/>
              </p:ext>
            </p:extLst>
          </p:nvPr>
        </p:nvGraphicFramePr>
        <p:xfrm>
          <a:off x="2719848" y="3638907"/>
          <a:ext cx="9300703" cy="32190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0" name="Imagen 9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FFE47AE8-731B-35E4-6017-D54060E02BB8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3742" y="1238249"/>
            <a:ext cx="4212509" cy="2384319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12" name="Rectángulo 11">
            <a:extLst>
              <a:ext uri="{FF2B5EF4-FFF2-40B4-BE49-F238E27FC236}">
                <a16:creationId xmlns:a16="http://schemas.microsoft.com/office/drawing/2014/main" id="{104A488A-04D9-C671-A374-136280793FC4}"/>
              </a:ext>
            </a:extLst>
          </p:cNvPr>
          <p:cNvSpPr/>
          <p:nvPr/>
        </p:nvSpPr>
        <p:spPr>
          <a:xfrm>
            <a:off x="0" y="0"/>
            <a:ext cx="12192000" cy="1110429"/>
          </a:xfrm>
          <a:prstGeom prst="rect">
            <a:avLst/>
          </a:prstGeom>
          <a:blipFill dpi="0" rotWithShape="1">
            <a:blip r:embed="rId10"/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2A3E3243-1C1D-6142-8306-2B916C84C903}"/>
              </a:ext>
            </a:extLst>
          </p:cNvPr>
          <p:cNvSpPr txBox="1"/>
          <p:nvPr/>
        </p:nvSpPr>
        <p:spPr>
          <a:xfrm>
            <a:off x="0" y="-87088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400" b="1" spc="600" noProof="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68000"/>
                    </a:srgbClr>
                  </a:outerShdw>
                </a:effectLst>
                <a:latin typeface="Tamil Bible" pitchFamily="2" charset="0"/>
              </a:rPr>
              <a:t>kdepiwT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AA3FA490-B026-E158-9475-5D2383FA0829}"/>
              </a:ext>
            </a:extLst>
          </p:cNvPr>
          <p:cNvSpPr txBox="1"/>
          <p:nvPr/>
        </p:nvSpPr>
        <p:spPr>
          <a:xfrm>
            <a:off x="1" y="549733"/>
            <a:ext cx="1219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vd</a:t>
            </a:r>
            <a:r>
              <a:rPr lang="en-US" b="1" dirty="0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 </a:t>
            </a:r>
            <a:r>
              <a:rPr lang="en-US" b="1" dirty="0" err="1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Njtd</a:t>
            </a:r>
            <a:r>
              <a:rPr lang="en-US" b="1" dirty="0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 </a:t>
            </a:r>
            <a:r>
              <a:rPr lang="en-US" b="1" dirty="0" err="1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jk;Kila</a:t>
            </a:r>
            <a:r>
              <a:rPr lang="en-US" b="1" dirty="0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IRthpaj;jpd;gb</a:t>
            </a:r>
            <a:r>
              <a:rPr lang="en-US" b="1" dirty="0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cq;fs</a:t>
            </a:r>
            <a:r>
              <a:rPr lang="en-US" b="1" dirty="0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 </a:t>
            </a:r>
            <a:r>
              <a:rPr lang="en-US" b="1" dirty="0" err="1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Fiwitnay;yhk</a:t>
            </a:r>
            <a:r>
              <a:rPr lang="en-US" b="1" dirty="0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 </a:t>
            </a:r>
            <a:r>
              <a:rPr lang="en-US" b="1" dirty="0" err="1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fpwp</a:t>
            </a:r>
            <a:r>
              <a:rPr lang="en-US" b="1" dirty="0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];J ,</a:t>
            </a:r>
            <a:r>
              <a:rPr lang="en-US" b="1" dirty="0" err="1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NaRTf;Fs</a:t>
            </a:r>
            <a:r>
              <a:rPr lang="en-US" b="1" dirty="0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 </a:t>
            </a:r>
            <a:r>
              <a:rPr lang="en-US" b="1" dirty="0" err="1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kfpikapNy</a:t>
            </a:r>
            <a:r>
              <a:rPr lang="en-US" b="1" dirty="0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epiwthf;Fthh</a:t>
            </a:r>
            <a:r>
              <a:rPr lang="en-US" b="1" dirty="0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;.</a:t>
            </a:r>
            <a:r>
              <a:rPr lang="en" b="1" dirty="0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en" sz="1400" b="1" dirty="0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gpypg;gpau;</a:t>
            </a:r>
            <a:r>
              <a:rPr lang="en" sz="1400" b="1" dirty="0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 4:19)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4819ACD2-A04E-3F83-84A9-3F7B24AA6E64}"/>
              </a:ext>
            </a:extLst>
          </p:cNvPr>
          <p:cNvSpPr txBox="1"/>
          <p:nvPr/>
        </p:nvSpPr>
        <p:spPr>
          <a:xfrm>
            <a:off x="-1" y="2614097"/>
            <a:ext cx="787037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latin typeface="Tamil Bible" pitchFamily="2" charset="0"/>
              </a:rPr>
              <a:t>ehk; Nfl;gJ mtUila rpj;jj;jpd;gb ,Uf;fpwjh vd;gJ vg;NghJk; njupahJ</a:t>
            </a:r>
            <a:r>
              <a:rPr lang="en" sz="2000" b="1" dirty="0"/>
              <a:t>, </a:t>
            </a:r>
            <a:r>
              <a:rPr lang="en" sz="2000" b="1" dirty="0">
                <a:latin typeface="Tamil Bible" pitchFamily="2" charset="0"/>
              </a:rPr>
              <a:t>Mdhy; rpy Nfhupf;iffs; vg;NghJk; mtUila rpj;jj;jpd;gb ,Uf;Fk; vd;gjpy; ehk; cWjpahf cs;Nshk;</a:t>
            </a:r>
            <a:r>
              <a:rPr lang="en" sz="2000" b="1" dirty="0"/>
              <a:t>: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9430898-FCF1-0DFC-01B1-5AC688F7AF12}"/>
              </a:ext>
            </a:extLst>
          </p:cNvPr>
          <p:cNvSpPr txBox="1"/>
          <p:nvPr/>
        </p:nvSpPr>
        <p:spPr>
          <a:xfrm>
            <a:off x="1" y="1709529"/>
            <a:ext cx="769374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latin typeface="Tamil Bible" pitchFamily="2" charset="0"/>
              </a:rPr>
              <a:t>ehk; ,ij ,iwtdplk; Nfl;Nghk;</a:t>
            </a:r>
            <a:r>
              <a:rPr lang="en" sz="2000" b="1" dirty="0"/>
              <a:t>, </a:t>
            </a:r>
            <a:r>
              <a:rPr lang="en" sz="2000" b="1" dirty="0">
                <a:latin typeface="Tamil Bible" pitchFamily="2" charset="0"/>
              </a:rPr>
              <a:t>mJ mtUila rpj;jj;jpd;gb ,Ue;jhy;</a:t>
            </a:r>
            <a:r>
              <a:rPr lang="en" sz="2000" b="1" dirty="0"/>
              <a:t>, </a:t>
            </a:r>
            <a:r>
              <a:rPr lang="en" sz="2000" b="1" dirty="0">
                <a:latin typeface="Tamil Bible" pitchFamily="2" charset="0"/>
              </a:rPr>
              <a:t>mtu; mij ekf;F mUSthu;</a:t>
            </a:r>
            <a:r>
              <a:rPr lang="en" sz="2000" b="1" dirty="0"/>
              <a:t> (</a:t>
            </a:r>
            <a:r>
              <a:rPr lang="en" sz="2000" b="1" dirty="0">
                <a:latin typeface="Tamil Bible" pitchFamily="2" charset="0"/>
              </a:rPr>
              <a:t>ahf;</a:t>
            </a:r>
            <a:r>
              <a:rPr lang="en" sz="2000" b="1" dirty="0"/>
              <a:t> 4:2</a:t>
            </a:r>
            <a:r>
              <a:rPr lang="en" sz="2000" b="1" dirty="0">
                <a:latin typeface="Tamil Bible" pitchFamily="2" charset="0"/>
              </a:rPr>
              <a:t>gp</a:t>
            </a:r>
            <a:r>
              <a:rPr lang="en" sz="2000" b="1" dirty="0"/>
              <a:t>; 1 </a:t>
            </a:r>
            <a:r>
              <a:rPr lang="en" sz="2000" b="1" dirty="0">
                <a:latin typeface="Tamil Bible" pitchFamily="2" charset="0"/>
              </a:rPr>
              <a:t>Nahthd;</a:t>
            </a:r>
            <a:r>
              <a:rPr lang="en" sz="2000" b="1" dirty="0"/>
              <a:t> 5:14-15).</a:t>
            </a:r>
          </a:p>
        </p:txBody>
      </p:sp>
    </p:spTree>
    <p:extLst>
      <p:ext uri="{BB962C8B-B14F-4D97-AF65-F5344CB8AC3E}">
        <p14:creationId xmlns:p14="http://schemas.microsoft.com/office/powerpoint/2010/main" val="2530902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AE2E52A-D9DC-4FBE-8909-7F5E2C58B5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8">
                                            <p:graphicEl>
                                              <a:dgm id="{7AE2E52A-D9DC-4FBE-8909-7F5E2C58B5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D42FA9E-E841-4D7B-B006-85DC5375AB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>
                                            <p:graphicEl>
                                              <a:dgm id="{BD42FA9E-E841-4D7B-B006-85DC5375AB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>
                                            <p:graphicEl>
                                              <a:dgm id="{BD42FA9E-E841-4D7B-B006-85DC5375AB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>
                                            <p:graphicEl>
                                              <a:dgm id="{BD42FA9E-E841-4D7B-B006-85DC5375ABF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3CACF93-FD74-4941-9D5C-50A94558A9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8">
                                            <p:graphicEl>
                                              <a:dgm id="{73CACF93-FD74-4941-9D5C-50A94558A91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4BAB929-A5CF-4649-95FA-1972C0FA05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>
                                            <p:graphicEl>
                                              <a:dgm id="{64BAB929-A5CF-4649-95FA-1972C0FA05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">
                                            <p:graphicEl>
                                              <a:dgm id="{64BAB929-A5CF-4649-95FA-1972C0FA05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">
                                            <p:graphicEl>
                                              <a:dgm id="{64BAB929-A5CF-4649-95FA-1972C0FA05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F5DAE58-3530-4C10-A1A4-C70FC03DB6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8">
                                            <p:graphicEl>
                                              <a:dgm id="{3F5DAE58-3530-4C10-A1A4-C70FC03DB65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A72738E-0745-48BC-9955-CD40C05AFA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8">
                                            <p:graphicEl>
                                              <a:dgm id="{3A72738E-0745-48BC-9955-CD40C05AFA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8">
                                            <p:graphicEl>
                                              <a:dgm id="{3A72738E-0745-48BC-9955-CD40C05AFA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">
                                            <p:graphicEl>
                                              <a:dgm id="{3A72738E-0745-48BC-9955-CD40C05AFA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FFD7EBCB-6F1A-4FD1-B99D-BFAC37B883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8">
                                            <p:graphicEl>
                                              <a:dgm id="{FFD7EBCB-6F1A-4FD1-B99D-BFAC37B883A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E3CAA7C-AA9A-48AD-890D-90B5BB34B8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8">
                                            <p:graphicEl>
                                              <a:dgm id="{CE3CAA7C-AA9A-48AD-890D-90B5BB34B8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8">
                                            <p:graphicEl>
                                              <a:dgm id="{CE3CAA7C-AA9A-48AD-890D-90B5BB34B8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8">
                                            <p:graphicEl>
                                              <a:dgm id="{CE3CAA7C-AA9A-48AD-890D-90B5BB34B8A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094E473-3CEA-436F-8ED6-B66CE52E4D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8">
                                            <p:graphicEl>
                                              <a:dgm id="{6094E473-3CEA-436F-8ED6-B66CE52E4DE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93426230-DC6A-4125-9AAB-BA2117D99A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8">
                                            <p:graphicEl>
                                              <a:dgm id="{93426230-DC6A-4125-9AAB-BA2117D99A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8">
                                            <p:graphicEl>
                                              <a:dgm id="{93426230-DC6A-4125-9AAB-BA2117D99A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8">
                                            <p:graphicEl>
                                              <a:dgm id="{93426230-DC6A-4125-9AAB-BA2117D99AC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5BEDD87-5A53-4084-A275-13A3C49DF1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8">
                                            <p:graphicEl>
                                              <a:dgm id="{55BEDD87-5A53-4084-A275-13A3C49DF1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C04E0FB-F6B3-4440-9E66-6E60427138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8">
                                            <p:graphicEl>
                                              <a:dgm id="{5C04E0FB-F6B3-4440-9E66-6E60427138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8">
                                            <p:graphicEl>
                                              <a:dgm id="{5C04E0FB-F6B3-4440-9E66-6E60427138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8">
                                            <p:graphicEl>
                                              <a:dgm id="{5C04E0FB-F6B3-4440-9E66-6E60427138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"/>
                            </p:stCondLst>
                            <p:childTnLst>
                              <p:par>
                                <p:cTn id="9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300D38C-06D1-4B49-9487-4C039CED7E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8">
                                            <p:graphicEl>
                                              <a:dgm id="{7300D38C-06D1-4B49-9487-4C039CED7E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3BB8065-6BE0-47E0-AD9A-2E26A6703E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8">
                                            <p:graphicEl>
                                              <a:dgm id="{53BB8065-6BE0-47E0-AD9A-2E26A6703E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8">
                                            <p:graphicEl>
                                              <a:dgm id="{53BB8065-6BE0-47E0-AD9A-2E26A6703E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8">
                                            <p:graphicEl>
                                              <a:dgm id="{53BB8065-6BE0-47E0-AD9A-2E26A6703EF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0"/>
                            </p:stCondLst>
                            <p:childTnLst>
                              <p:par>
                                <p:cTn id="10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448DE48-949A-456A-9AD4-D413C2B050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8">
                                            <p:graphicEl>
                                              <a:dgm id="{7448DE48-949A-456A-9AD4-D413C2B050B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5" grpId="0"/>
      <p:bldGraphic spid="8" grpId="0" uiExpand="1">
        <p:bldSub>
          <a:bldDgm bld="one"/>
        </p:bldSub>
      </p:bldGraphic>
      <p:bldP spid="3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CA1E506-8093-7796-67D2-8E2F13D505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748E8AB2-8023-EAF1-5ED7-658105846E2F}"/>
              </a:ext>
            </a:extLst>
          </p:cNvPr>
          <p:cNvSpPr txBox="1"/>
          <p:nvPr/>
        </p:nvSpPr>
        <p:spPr>
          <a:xfrm>
            <a:off x="1528274" y="1018141"/>
            <a:ext cx="8867583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800" b="1" dirty="0">
                <a:latin typeface="Constantia" panose="02030602050306030303" pitchFamily="18" charset="0"/>
              </a:rPr>
              <a:t>“</a:t>
            </a:r>
            <a:r>
              <a:rPr lang="en-US" sz="2800" b="1" dirty="0" err="1">
                <a:latin typeface="Tamil Bible" pitchFamily="2" charset="0"/>
              </a:rPr>
              <a:t>ehk</a:t>
            </a:r>
            <a:r>
              <a:rPr lang="en-US" sz="2800" b="1" dirty="0">
                <a:latin typeface="Tamil Bible" pitchFamily="2" charset="0"/>
              </a:rPr>
              <a:t>; kW </a:t>
            </a:r>
            <a:r>
              <a:rPr lang="en-US" sz="2800" b="1" dirty="0" err="1">
                <a:latin typeface="Tamil Bible" pitchFamily="2" charset="0"/>
              </a:rPr>
              <a:t>cyfj;jpw;fhf</a:t>
            </a:r>
            <a:r>
              <a:rPr lang="en-US" sz="2800" b="1" dirty="0">
                <a:latin typeface="Tamil Bible" pitchFamily="2" charset="0"/>
              </a:rPr>
              <a:t> </a:t>
            </a:r>
            <a:r>
              <a:rPr lang="en-US" sz="2800" b="1" dirty="0" err="1">
                <a:latin typeface="Tamil Bible" pitchFamily="2" charset="0"/>
              </a:rPr>
              <a:t>tho</a:t>
            </a:r>
            <a:r>
              <a:rPr lang="en-US" sz="2800" b="1" dirty="0">
                <a:latin typeface="Tamil Bible" pitchFamily="2" charset="0"/>
              </a:rPr>
              <a:t> </a:t>
            </a:r>
            <a:r>
              <a:rPr lang="en-US" sz="2800" b="1" dirty="0" err="1">
                <a:latin typeface="Tamil Bible" pitchFamily="2" charset="0"/>
              </a:rPr>
              <a:t>Ntz;Lk</a:t>
            </a:r>
            <a:r>
              <a:rPr lang="en-US" sz="2800" b="1" dirty="0">
                <a:latin typeface="Tamil Bible" pitchFamily="2" charset="0"/>
              </a:rPr>
              <a:t>;</a:t>
            </a:r>
            <a:r>
              <a:rPr lang="en-US" sz="2800" b="1" dirty="0">
                <a:latin typeface="Constantia" panose="02030602050306030303" pitchFamily="18" charset="0"/>
              </a:rPr>
              <a:t>. </a:t>
            </a:r>
            <a:r>
              <a:rPr lang="en-US" sz="2800" b="1" dirty="0" err="1">
                <a:latin typeface="Tamil Bible" pitchFamily="2" charset="0"/>
              </a:rPr>
              <a:t>xU</a:t>
            </a:r>
            <a:r>
              <a:rPr lang="en-US" sz="2800" b="1" dirty="0">
                <a:latin typeface="Tamil Bible" pitchFamily="2" charset="0"/>
              </a:rPr>
              <a:t> </a:t>
            </a:r>
            <a:r>
              <a:rPr lang="en-US" sz="2800" b="1" dirty="0" err="1">
                <a:latin typeface="Tamil Bible" pitchFamily="2" charset="0"/>
              </a:rPr>
              <a:t>rPuw;w</a:t>
            </a:r>
            <a:r>
              <a:rPr lang="en-US" sz="2800" b="1" dirty="0">
                <a:latin typeface="Tamil Bible" pitchFamily="2" charset="0"/>
              </a:rPr>
              <a:t>&gt; </a:t>
            </a:r>
            <a:r>
              <a:rPr lang="en-US" sz="2800" b="1" dirty="0" err="1">
                <a:latin typeface="Tamil Bible" pitchFamily="2" charset="0"/>
              </a:rPr>
              <a:t>Fwpf;Nfhsw;w</a:t>
            </a:r>
            <a:r>
              <a:rPr lang="en-US" sz="2800" b="1" dirty="0">
                <a:latin typeface="Tamil Bible" pitchFamily="2" charset="0"/>
              </a:rPr>
              <a:t> </a:t>
            </a:r>
            <a:r>
              <a:rPr lang="en-US" sz="2800" b="1" dirty="0" err="1">
                <a:latin typeface="Tamil Bible" pitchFamily="2" charset="0"/>
              </a:rPr>
              <a:t>tho;f;ifia</a:t>
            </a:r>
            <a:r>
              <a:rPr lang="en-US" sz="2800" b="1" dirty="0">
                <a:latin typeface="Tamil Bible" pitchFamily="2" charset="0"/>
              </a:rPr>
              <a:t> </a:t>
            </a:r>
            <a:r>
              <a:rPr lang="en-US" sz="2800" b="1" dirty="0" err="1">
                <a:latin typeface="Tamil Bible" pitchFamily="2" charset="0"/>
              </a:rPr>
              <a:t>tho;tJ</a:t>
            </a:r>
            <a:r>
              <a:rPr lang="en-US" sz="2800" b="1" dirty="0">
                <a:latin typeface="Tamil Bible" pitchFamily="2" charset="0"/>
              </a:rPr>
              <a:t> </a:t>
            </a:r>
            <a:r>
              <a:rPr lang="en-US" sz="2800" b="1" dirty="0" err="1">
                <a:latin typeface="Tamil Bible" pitchFamily="2" charset="0"/>
              </a:rPr>
              <a:t>kpfTk</a:t>
            </a:r>
            <a:r>
              <a:rPr lang="en-US" sz="2800" b="1" dirty="0">
                <a:latin typeface="Tamil Bible" pitchFamily="2" charset="0"/>
              </a:rPr>
              <a:t>; </a:t>
            </a:r>
            <a:r>
              <a:rPr lang="en-US" sz="2800" b="1" dirty="0" err="1">
                <a:latin typeface="Tamil Bible" pitchFamily="2" charset="0"/>
              </a:rPr>
              <a:t>Jujp</a:t>
            </a:r>
            <a:r>
              <a:rPr lang="en-US" sz="2800" b="1" dirty="0">
                <a:latin typeface="Tamil Bible" pitchFamily="2" charset="0"/>
              </a:rPr>
              <a:t>\;</a:t>
            </a:r>
            <a:r>
              <a:rPr lang="en-US" sz="2800" b="1" dirty="0" err="1">
                <a:latin typeface="Tamil Bible" pitchFamily="2" charset="0"/>
              </a:rPr>
              <a:t>ltrkhdJ</a:t>
            </a:r>
            <a:r>
              <a:rPr lang="en-US" sz="2800" b="1" dirty="0">
                <a:latin typeface="Constantia" panose="02030602050306030303" pitchFamily="18" charset="0"/>
              </a:rPr>
              <a:t>. </a:t>
            </a:r>
            <a:r>
              <a:rPr lang="en-US" sz="2800" b="1" dirty="0" err="1">
                <a:latin typeface="Tamil Bible" pitchFamily="2" charset="0"/>
              </a:rPr>
              <a:t>tho;f;ifapy</a:t>
            </a:r>
            <a:r>
              <a:rPr lang="en-US" sz="2800" b="1" dirty="0">
                <a:latin typeface="Tamil Bible" pitchFamily="2" charset="0"/>
              </a:rPr>
              <a:t>; </a:t>
            </a:r>
            <a:r>
              <a:rPr lang="en-US" sz="2800" b="1" dirty="0" err="1">
                <a:latin typeface="Tamil Bible" pitchFamily="2" charset="0"/>
              </a:rPr>
              <a:t>xU</a:t>
            </a:r>
            <a:r>
              <a:rPr lang="en-US" sz="2800" b="1" dirty="0">
                <a:latin typeface="Tamil Bible" pitchFamily="2" charset="0"/>
              </a:rPr>
              <a:t> </a:t>
            </a:r>
            <a:r>
              <a:rPr lang="en-US" sz="2800" b="1" dirty="0" err="1">
                <a:latin typeface="Tamil Bible" pitchFamily="2" charset="0"/>
              </a:rPr>
              <a:t>nghUis</a:t>
            </a:r>
            <a:r>
              <a:rPr lang="en-US" sz="2800" b="1" dirty="0">
                <a:latin typeface="Tamil Bible" pitchFamily="2" charset="0"/>
              </a:rPr>
              <a:t> </a:t>
            </a:r>
            <a:r>
              <a:rPr lang="en-US" sz="2800" b="1" dirty="0" err="1">
                <a:latin typeface="Tamil Bible" pitchFamily="2" charset="0"/>
              </a:rPr>
              <a:t>ehk</a:t>
            </a:r>
            <a:r>
              <a:rPr lang="en-US" sz="2800" b="1" dirty="0">
                <a:latin typeface="Tamil Bible" pitchFamily="2" charset="0"/>
              </a:rPr>
              <a:t>; </a:t>
            </a:r>
            <a:r>
              <a:rPr lang="en-US" sz="2800" b="1" dirty="0" err="1">
                <a:latin typeface="Tamil Bible" pitchFamily="2" charset="0"/>
              </a:rPr>
              <a:t>tpUk;GfpNwhk</a:t>
            </a:r>
            <a:r>
              <a:rPr lang="en-US" sz="2800" b="1" dirty="0">
                <a:latin typeface="Tamil Bible" pitchFamily="2" charset="0"/>
              </a:rPr>
              <a:t>;</a:t>
            </a:r>
            <a:r>
              <a:rPr lang="en-US" sz="2800" b="1" dirty="0">
                <a:latin typeface="Constantia" panose="02030602050306030303" pitchFamily="18" charset="0"/>
              </a:rPr>
              <a:t>—</a:t>
            </a:r>
            <a:r>
              <a:rPr lang="en-US" sz="2800" b="1" dirty="0" err="1">
                <a:latin typeface="Tamil Bible" pitchFamily="2" charset="0"/>
              </a:rPr>
              <a:t>xU</a:t>
            </a:r>
            <a:r>
              <a:rPr lang="en-US" sz="2800" b="1" dirty="0">
                <a:latin typeface="Tamil Bible" pitchFamily="2" charset="0"/>
              </a:rPr>
              <a:t> </a:t>
            </a:r>
            <a:r>
              <a:rPr lang="en-US" sz="2800" b="1" dirty="0" err="1">
                <a:latin typeface="Tamil Bible" pitchFamily="2" charset="0"/>
              </a:rPr>
              <a:t>Nehf;fj;jpw;fhf</a:t>
            </a:r>
            <a:r>
              <a:rPr lang="en-US" sz="2800" b="1" dirty="0">
                <a:latin typeface="Tamil Bible" pitchFamily="2" charset="0"/>
              </a:rPr>
              <a:t> </a:t>
            </a:r>
            <a:r>
              <a:rPr lang="en-US" sz="2800" b="1" dirty="0" err="1">
                <a:latin typeface="Tamil Bible" pitchFamily="2" charset="0"/>
              </a:rPr>
              <a:t>tho</a:t>
            </a:r>
            <a:r>
              <a:rPr lang="en-US" sz="2800" b="1" dirty="0">
                <a:latin typeface="Tamil Bible" pitchFamily="2" charset="0"/>
              </a:rPr>
              <a:t> </a:t>
            </a:r>
            <a:r>
              <a:rPr lang="en-US" sz="2800" b="1" dirty="0" err="1">
                <a:latin typeface="Tamil Bible" pitchFamily="2" charset="0"/>
              </a:rPr>
              <a:t>Ntz;Lk</a:t>
            </a:r>
            <a:r>
              <a:rPr lang="en-US" sz="2800" b="1" dirty="0">
                <a:latin typeface="Tamil Bible" pitchFamily="2" charset="0"/>
              </a:rPr>
              <a:t>;</a:t>
            </a:r>
            <a:r>
              <a:rPr lang="en-US" sz="2800" b="1" dirty="0">
                <a:latin typeface="Constantia" panose="02030602050306030303" pitchFamily="18" charset="0"/>
              </a:rPr>
              <a:t>. </a:t>
            </a:r>
            <a:r>
              <a:rPr lang="en-US" sz="2800" b="1" dirty="0" err="1">
                <a:latin typeface="Tamil Bible" pitchFamily="2" charset="0"/>
              </a:rPr>
              <a:t>Njtd</a:t>
            </a:r>
            <a:r>
              <a:rPr lang="en-US" sz="2800" b="1" dirty="0">
                <a:latin typeface="Tamil Bible" pitchFamily="2" charset="0"/>
              </a:rPr>
              <a:t>; ek; </a:t>
            </a:r>
            <a:r>
              <a:rPr lang="en-US" sz="2800" b="1" dirty="0" err="1">
                <a:latin typeface="Tamil Bible" pitchFamily="2" charset="0"/>
              </a:rPr>
              <a:t>midtiuAk</a:t>
            </a:r>
            <a:r>
              <a:rPr lang="en-US" sz="2800" b="1" dirty="0">
                <a:latin typeface="Tamil Bible" pitchFamily="2" charset="0"/>
              </a:rPr>
              <a:t>; Ra </a:t>
            </a:r>
            <a:r>
              <a:rPr lang="en-US" sz="2800" b="1" dirty="0" err="1">
                <a:latin typeface="Tamil Bible" pitchFamily="2" charset="0"/>
              </a:rPr>
              <a:t>jpahfk</a:t>
            </a:r>
            <a:r>
              <a:rPr lang="en-US" sz="2800" b="1" dirty="0">
                <a:latin typeface="Tamil Bible" pitchFamily="2" charset="0"/>
              </a:rPr>
              <a:t>; </a:t>
            </a:r>
            <a:r>
              <a:rPr lang="en-US" sz="2800" b="1" dirty="0" err="1">
                <a:latin typeface="Tamil Bible" pitchFamily="2" charset="0"/>
              </a:rPr>
              <a:t>nra;gtu;fshfTk</a:t>
            </a:r>
            <a:r>
              <a:rPr lang="en-US" sz="2800" b="1" dirty="0">
                <a:latin typeface="Tamil Bible" pitchFamily="2" charset="0"/>
              </a:rPr>
              <a:t>; </a:t>
            </a:r>
            <a:r>
              <a:rPr lang="en-US" sz="2800" b="1" dirty="0" err="1">
                <a:latin typeface="Tamil Bible" pitchFamily="2" charset="0"/>
              </a:rPr>
              <a:t>Raeyk</a:t>
            </a:r>
            <a:r>
              <a:rPr lang="en-US" sz="2800" b="1" dirty="0">
                <a:latin typeface="Tamil Bible" pitchFamily="2" charset="0"/>
              </a:rPr>
              <a:t>; </a:t>
            </a:r>
            <a:r>
              <a:rPr lang="en-US" sz="2800" b="1" dirty="0" err="1">
                <a:latin typeface="Tamil Bible" pitchFamily="2" charset="0"/>
              </a:rPr>
              <a:t>FiwthfTk</a:t>
            </a:r>
            <a:r>
              <a:rPr lang="en-US" sz="2800" b="1" dirty="0">
                <a:latin typeface="Tamil Bible" pitchFamily="2" charset="0"/>
              </a:rPr>
              <a:t>;&gt; </a:t>
            </a:r>
            <a:r>
              <a:rPr lang="en-US" sz="2800" b="1" dirty="0" err="1">
                <a:latin typeface="Tamil Bible" pitchFamily="2" charset="0"/>
              </a:rPr>
              <a:t>Raeyj;ijAk</a:t>
            </a:r>
            <a:r>
              <a:rPr lang="en-US" sz="2800" b="1" dirty="0">
                <a:latin typeface="Tamil Bible" pitchFamily="2" charset="0"/>
              </a:rPr>
              <a:t>; </a:t>
            </a:r>
            <a:r>
              <a:rPr lang="en-US" sz="2800" b="1" dirty="0" err="1">
                <a:latin typeface="Tamil Bible" pitchFamily="2" charset="0"/>
              </a:rPr>
              <a:t>kwe;JtpLgtu;fshfTk</a:t>
            </a:r>
            <a:r>
              <a:rPr lang="en-US" sz="2800" b="1" dirty="0">
                <a:latin typeface="Tamil Bible" pitchFamily="2" charset="0"/>
              </a:rPr>
              <a:t>; ,</a:t>
            </a:r>
            <a:r>
              <a:rPr lang="en-US" sz="2800" b="1" dirty="0" err="1">
                <a:latin typeface="Tamil Bible" pitchFamily="2" charset="0"/>
              </a:rPr>
              <a:t>Uf;f</a:t>
            </a:r>
            <a:r>
              <a:rPr lang="en-US" sz="2800" b="1" dirty="0">
                <a:latin typeface="Tamil Bible" pitchFamily="2" charset="0"/>
              </a:rPr>
              <a:t> </a:t>
            </a:r>
            <a:r>
              <a:rPr lang="en-US" sz="2800" b="1" dirty="0" err="1">
                <a:latin typeface="Tamil Bible" pitchFamily="2" charset="0"/>
              </a:rPr>
              <a:t>cjTthuhf</a:t>
            </a:r>
            <a:r>
              <a:rPr lang="en-US" sz="2800" b="1" dirty="0">
                <a:latin typeface="Constantia" panose="02030602050306030303" pitchFamily="18" charset="0"/>
              </a:rPr>
              <a:t>; </a:t>
            </a:r>
            <a:r>
              <a:rPr lang="en-US" sz="2800" b="1" dirty="0">
                <a:latin typeface="Tamil Bible" pitchFamily="2" charset="0"/>
              </a:rPr>
              <a:t>,</a:t>
            </a:r>
            <a:r>
              <a:rPr lang="en-US" sz="2800" b="1" dirty="0" err="1">
                <a:latin typeface="Tamil Bible" pitchFamily="2" charset="0"/>
              </a:rPr>
              <a:t>e;F</a:t>
            </a:r>
            <a:r>
              <a:rPr lang="en-US" sz="2800" b="1" dirty="0">
                <a:latin typeface="Tamil Bible" pitchFamily="2" charset="0"/>
              </a:rPr>
              <a:t> </a:t>
            </a:r>
            <a:r>
              <a:rPr lang="en-US" sz="2800" b="1" dirty="0" err="1">
                <a:latin typeface="Tamil Bible" pitchFamily="2" charset="0"/>
              </a:rPr>
              <a:t>ehk</a:t>
            </a:r>
            <a:r>
              <a:rPr lang="en-US" sz="2800" b="1" dirty="0">
                <a:latin typeface="Tamil Bible" pitchFamily="2" charset="0"/>
              </a:rPr>
              <a:t>; </a:t>
            </a:r>
            <a:r>
              <a:rPr lang="en-US" sz="2800" b="1" dirty="0" err="1">
                <a:latin typeface="Tamil Bible" pitchFamily="2" charset="0"/>
              </a:rPr>
              <a:t>vjpu;ghu;f;Fk</a:t>
            </a:r>
            <a:r>
              <a:rPr lang="en-US" sz="2800" b="1" dirty="0">
                <a:latin typeface="Tamil Bible" pitchFamily="2" charset="0"/>
              </a:rPr>
              <a:t>; </a:t>
            </a:r>
            <a:r>
              <a:rPr lang="en-US" sz="2800" b="1" dirty="0" err="1">
                <a:latin typeface="Tamil Bible" pitchFamily="2" charset="0"/>
              </a:rPr>
              <a:t>kupahijf;fhf</a:t>
            </a:r>
            <a:r>
              <a:rPr lang="en-US" sz="2800" b="1" dirty="0">
                <a:latin typeface="Tamil Bible" pitchFamily="2" charset="0"/>
              </a:rPr>
              <a:t> </a:t>
            </a:r>
            <a:r>
              <a:rPr lang="en-US" sz="2800" b="1" dirty="0" err="1">
                <a:latin typeface="Tamil Bible" pitchFamily="2" charset="0"/>
              </a:rPr>
              <a:t>my;y</a:t>
            </a:r>
            <a:r>
              <a:rPr lang="en-US" sz="2800" b="1" dirty="0">
                <a:latin typeface="Tamil Bible" pitchFamily="2" charset="0"/>
              </a:rPr>
              <a:t>&gt; </a:t>
            </a:r>
            <a:r>
              <a:rPr lang="en-US" sz="2800" b="1" dirty="0" err="1">
                <a:latin typeface="Tamil Bible" pitchFamily="2" charset="0"/>
              </a:rPr>
              <a:t>khwhf</a:t>
            </a:r>
            <a:r>
              <a:rPr lang="en-US" sz="2800" b="1" dirty="0">
                <a:latin typeface="Tamil Bible" pitchFamily="2" charset="0"/>
              </a:rPr>
              <a:t> </a:t>
            </a:r>
            <a:r>
              <a:rPr lang="en-US" sz="2800" b="1" dirty="0" err="1">
                <a:latin typeface="Tamil Bible" pitchFamily="2" charset="0"/>
              </a:rPr>
              <a:t>mJ</a:t>
            </a:r>
            <a:r>
              <a:rPr lang="en-US" sz="2800" b="1" dirty="0">
                <a:latin typeface="Tamil Bible" pitchFamily="2" charset="0"/>
              </a:rPr>
              <a:t> ek; </a:t>
            </a:r>
            <a:r>
              <a:rPr lang="en-US" sz="2800" b="1" dirty="0" err="1">
                <a:latin typeface="Tamil Bible" pitchFamily="2" charset="0"/>
              </a:rPr>
              <a:t>tho;f;ifapd</a:t>
            </a:r>
            <a:r>
              <a:rPr lang="en-US" sz="2800" b="1" dirty="0">
                <a:latin typeface="Tamil Bible" pitchFamily="2" charset="0"/>
              </a:rPr>
              <a:t>; </a:t>
            </a:r>
            <a:r>
              <a:rPr lang="en-US" sz="2800" b="1" dirty="0" err="1">
                <a:latin typeface="Tamil Bible" pitchFamily="2" charset="0"/>
              </a:rPr>
              <a:t>FwpNfhshfTk</a:t>
            </a:r>
            <a:r>
              <a:rPr lang="en-US" sz="2800" b="1" dirty="0">
                <a:latin typeface="Tamil Bible" pitchFamily="2" charset="0"/>
              </a:rPr>
              <a:t>;</a:t>
            </a:r>
            <a:r>
              <a:rPr lang="en-US" sz="2800" b="1" dirty="0">
                <a:latin typeface="Constantia" panose="02030602050306030303" pitchFamily="18" charset="0"/>
              </a:rPr>
              <a:t>, </a:t>
            </a:r>
            <a:r>
              <a:rPr lang="en-US" sz="2800" b="1" dirty="0">
                <a:latin typeface="Tamil Bible" pitchFamily="2" charset="0"/>
              </a:rPr>
              <a:t>ek; ,</a:t>
            </a:r>
            <a:r>
              <a:rPr lang="en-US" sz="2800" b="1" dirty="0" err="1">
                <a:latin typeface="Tamil Bible" pitchFamily="2" charset="0"/>
              </a:rPr>
              <a:t>Ug;gpd</a:t>
            </a:r>
            <a:r>
              <a:rPr lang="en-US" sz="2800" b="1" dirty="0">
                <a:latin typeface="Tamil Bible" pitchFamily="2" charset="0"/>
              </a:rPr>
              <a:t>; </a:t>
            </a:r>
            <a:r>
              <a:rPr lang="en-US" sz="2800" b="1" dirty="0" err="1">
                <a:latin typeface="Tamil Bible" pitchFamily="2" charset="0"/>
              </a:rPr>
              <a:t>KbTf;F</a:t>
            </a:r>
            <a:r>
              <a:rPr lang="en-US" sz="2800" b="1" dirty="0">
                <a:latin typeface="Tamil Bible" pitchFamily="2" charset="0"/>
              </a:rPr>
              <a:t> </a:t>
            </a:r>
            <a:r>
              <a:rPr lang="en-US" sz="2800" b="1" dirty="0" err="1">
                <a:latin typeface="Tamil Bible" pitchFamily="2" charset="0"/>
              </a:rPr>
              <a:t>gjpyspf;Fk</a:t>
            </a:r>
            <a:r>
              <a:rPr lang="en-US" sz="2800" b="1" dirty="0">
                <a:latin typeface="Tamil Bible" pitchFamily="2" charset="0"/>
              </a:rPr>
              <a:t>; </a:t>
            </a:r>
            <a:r>
              <a:rPr lang="en-US" sz="2800" b="1" dirty="0" err="1">
                <a:latin typeface="Tamil Bible" pitchFamily="2" charset="0"/>
              </a:rPr>
              <a:t>tpjkhfTk</a:t>
            </a:r>
            <a:r>
              <a:rPr lang="en-US" sz="2800" b="1" dirty="0">
                <a:latin typeface="Tamil Bible" pitchFamily="2" charset="0"/>
              </a:rPr>
              <a:t>; </a:t>
            </a:r>
            <a:r>
              <a:rPr lang="en-US" sz="2800" b="1" dirty="0" err="1">
                <a:latin typeface="Tamil Bible" pitchFamily="2" charset="0"/>
              </a:rPr>
              <a:t>ed;ik</a:t>
            </a:r>
            <a:r>
              <a:rPr lang="en-US" sz="2800" b="1" dirty="0">
                <a:latin typeface="Tamil Bible" pitchFamily="2" charset="0"/>
              </a:rPr>
              <a:t> </a:t>
            </a:r>
            <a:r>
              <a:rPr lang="en-US" sz="2800" b="1" dirty="0" err="1">
                <a:latin typeface="Tamil Bible" pitchFamily="2" charset="0"/>
              </a:rPr>
              <a:t>nra;a</a:t>
            </a:r>
            <a:r>
              <a:rPr lang="en-US" sz="2800" b="1" dirty="0">
                <a:latin typeface="Tamil Bible" pitchFamily="2" charset="0"/>
              </a:rPr>
              <a:t> </a:t>
            </a:r>
            <a:r>
              <a:rPr lang="en-US" sz="2800" b="1" dirty="0" err="1">
                <a:latin typeface="Tamil Bible" pitchFamily="2" charset="0"/>
              </a:rPr>
              <a:t>cjTthuhf</a:t>
            </a:r>
            <a:r>
              <a:rPr lang="en" sz="2800" b="1" dirty="0">
                <a:latin typeface="Constantia" panose="02030602050306030303" pitchFamily="18" charset="0"/>
              </a:rPr>
              <a:t>.”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D10B89B-1DBC-EBAF-7763-A9370DA1A74F}"/>
              </a:ext>
            </a:extLst>
          </p:cNvPr>
          <p:cNvSpPr txBox="1"/>
          <p:nvPr/>
        </p:nvSpPr>
        <p:spPr>
          <a:xfrm>
            <a:off x="5658251" y="5472717"/>
            <a:ext cx="46506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>
                <a:latin typeface="Tamil Bible" pitchFamily="2" charset="0"/>
              </a:rPr>
              <a:t>vyd; [p citl;</a:t>
            </a:r>
            <a:r>
              <a:rPr lang="en" sz="1600" b="1" dirty="0"/>
              <a:t> (</a:t>
            </a:r>
            <a:r>
              <a:rPr lang="en" sz="1600" b="1" dirty="0">
                <a:latin typeface="Tamil Bible" pitchFamily="2" charset="0"/>
              </a:rPr>
              <a:t>mtu; i` fhypq;</a:t>
            </a:r>
            <a:r>
              <a:rPr lang="en" sz="1600" b="1" dirty="0"/>
              <a:t>, </a:t>
            </a:r>
            <a:r>
              <a:rPr lang="en" sz="1600" b="1" dirty="0">
                <a:latin typeface="Tamil Bible" pitchFamily="2" charset="0"/>
              </a:rPr>
              <a:t>Mf];l;</a:t>
            </a:r>
            <a:r>
              <a:rPr lang="en" sz="1600" b="1" dirty="0"/>
              <a:t> 24 )</a:t>
            </a:r>
            <a:endParaRPr lang="es-ES" sz="1600" b="1" dirty="0"/>
          </a:p>
        </p:txBody>
      </p:sp>
    </p:spTree>
    <p:extLst>
      <p:ext uri="{BB962C8B-B14F-4D97-AF65-F5344CB8AC3E}">
        <p14:creationId xmlns:p14="http://schemas.microsoft.com/office/powerpoint/2010/main" val="1631363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51E673-AA9A-75B1-7ADD-31730212ED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8F1EF17D-1B70-428C-8A8A-A2C5B390E1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12FAEDF3-CEC8-4BF6-8EA7-4079C47183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398DB8F4-CD77-4FCC-8544-ADE8B478C1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22202DFE-039D-48E4-8536-FA30F24894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81F05E26-510E-4164-83C7-28E4FE9D7E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E632161A-50D4-4D96-887A-98FC920931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E09CCB3F-DBCE-4964-9E34-8C5DE80EF4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9" name="Snip Diagonal Corner Rectangle 24">
            <a:extLst>
              <a:ext uri="{FF2B5EF4-FFF2-40B4-BE49-F238E27FC236}">
                <a16:creationId xmlns:a16="http://schemas.microsoft.com/office/drawing/2014/main" id="{1DFF944F-74BA-483A-82C0-64E3AAF4AE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2990" y="620722"/>
            <a:ext cx="6575496" cy="5286838"/>
          </a:xfrm>
          <a:prstGeom prst="snip2DiagRect">
            <a:avLst>
              <a:gd name="adj1" fmla="val 10787"/>
              <a:gd name="adj2" fmla="val 0"/>
            </a:avLst>
          </a:prstGeom>
          <a:solidFill>
            <a:schemeClr val="tx1"/>
          </a:solidFill>
          <a:ln>
            <a:noFill/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5" name="Imagen 4" descr="Un par de personas sentadas en una mesa&#10;&#10;El contenido generado por IA puede ser incorrecto.">
            <a:extLst>
              <a:ext uri="{FF2B5EF4-FFF2-40B4-BE49-F238E27FC236}">
                <a16:creationId xmlns:a16="http://schemas.microsoft.com/office/drawing/2014/main" id="{61B6113E-0817-C03E-7894-CC18E329F56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0" r="11325"/>
          <a:stretch>
            <a:fillRect/>
          </a:stretch>
        </p:blipFill>
        <p:spPr>
          <a:xfrm>
            <a:off x="778062" y="786117"/>
            <a:ext cx="6245352" cy="4956048"/>
          </a:xfrm>
          <a:custGeom>
            <a:avLst/>
            <a:gdLst/>
            <a:ahLst/>
            <a:cxnLst/>
            <a:rect l="l" t="t" r="r" b="b"/>
            <a:pathLst>
              <a:path w="6245352" h="4956048">
                <a:moveTo>
                  <a:pt x="534609" y="0"/>
                </a:moveTo>
                <a:lnTo>
                  <a:pt x="6245352" y="0"/>
                </a:lnTo>
                <a:lnTo>
                  <a:pt x="6245352" y="4421439"/>
                </a:lnTo>
                <a:lnTo>
                  <a:pt x="5710743" y="4956048"/>
                </a:lnTo>
                <a:lnTo>
                  <a:pt x="0" y="4956048"/>
                </a:lnTo>
                <a:lnTo>
                  <a:pt x="0" y="534609"/>
                </a:lnTo>
                <a:close/>
              </a:path>
            </a:pathLst>
          </a:cu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A9733A91-F958-4629-801A-3F6F1E09AD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2371386">
            <a:off x="8730719" y="4649258"/>
            <a:ext cx="2981858" cy="3208867"/>
            <a:chOff x="9206969" y="2963333"/>
            <a:chExt cx="2981858" cy="3208867"/>
          </a:xfrm>
        </p:grpSpPr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F3812972-C68B-4C59-B3A7-4AF61E935D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CB3F3B7C-7909-4486-AA08-5C6B625C3A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00BD7DA8-741F-4296-9363-05EF915411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62068EFC-20FC-456F-839F-4BCFFCAA81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3251C60F-B911-433E-BF75-3BBEFD0538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20">
            <a:extLst>
              <a:ext uri="{FF2B5EF4-FFF2-40B4-BE49-F238E27FC236}">
                <a16:creationId xmlns:a16="http://schemas.microsoft.com/office/drawing/2014/main" id="{6B209F1D-03E0-3A9F-BACF-630CCF2DAD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2371386" flipH="1" flipV="1">
            <a:off x="321649" y="4936410"/>
            <a:ext cx="2981858" cy="3208867"/>
            <a:chOff x="9206969" y="2963333"/>
            <a:chExt cx="2981858" cy="3208867"/>
          </a:xfrm>
        </p:grpSpPr>
        <p:cxnSp>
          <p:nvCxnSpPr>
            <p:cNvPr id="6" name="Straight Connector 21">
              <a:extLst>
                <a:ext uri="{FF2B5EF4-FFF2-40B4-BE49-F238E27FC236}">
                  <a16:creationId xmlns:a16="http://schemas.microsoft.com/office/drawing/2014/main" id="{90EE6EDA-29AD-A587-41AC-D7A8041C6B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22">
              <a:extLst>
                <a:ext uri="{FF2B5EF4-FFF2-40B4-BE49-F238E27FC236}">
                  <a16:creationId xmlns:a16="http://schemas.microsoft.com/office/drawing/2014/main" id="{87FDE8E9-14A0-2893-049B-BE5F2537BC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23">
              <a:extLst>
                <a:ext uri="{FF2B5EF4-FFF2-40B4-BE49-F238E27FC236}">
                  <a16:creationId xmlns:a16="http://schemas.microsoft.com/office/drawing/2014/main" id="{B846D4BA-4187-5910-C3AD-C910174BA8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24">
              <a:extLst>
                <a:ext uri="{FF2B5EF4-FFF2-40B4-BE49-F238E27FC236}">
                  <a16:creationId xmlns:a16="http://schemas.microsoft.com/office/drawing/2014/main" id="{00BDBD0D-F0A2-1362-63C0-8306BFCB37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25">
              <a:extLst>
                <a:ext uri="{FF2B5EF4-FFF2-40B4-BE49-F238E27FC236}">
                  <a16:creationId xmlns:a16="http://schemas.microsoft.com/office/drawing/2014/main" id="{27CB16B8-3944-A97A-2D56-CDF87D530C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CuadroTexto 2">
            <a:extLst>
              <a:ext uri="{FF2B5EF4-FFF2-40B4-BE49-F238E27FC236}">
                <a16:creationId xmlns:a16="http://schemas.microsoft.com/office/drawing/2014/main" id="{066B2F9A-0436-5240-F5A9-7B54B072322C}"/>
              </a:ext>
            </a:extLst>
          </p:cNvPr>
          <p:cNvSpPr txBox="1"/>
          <p:nvPr/>
        </p:nvSpPr>
        <p:spPr>
          <a:xfrm>
            <a:off x="7371706" y="70261"/>
            <a:ext cx="4603170" cy="6001643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127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kumimoji="0" lang="en-US" sz="38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12700" dir="2700000" algn="tl">
                    <a:srgbClr val="000000"/>
                  </a:outerShdw>
                </a:effectLst>
                <a:uLnTx/>
                <a:uFillTx/>
                <a:latin typeface="Tamil Bible" pitchFamily="2" charset="0"/>
              </a:rPr>
              <a:t>ePq;fs</a:t>
            </a:r>
            <a:r>
              <a:rPr kumimoji="0" lang="en-US" sz="3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12700" dir="2700000" algn="tl">
                    <a:srgbClr val="000000"/>
                  </a:outerShdw>
                </a:effectLst>
                <a:uLnTx/>
                <a:uFillTx/>
                <a:latin typeface="Tamil Bible" pitchFamily="2" charset="0"/>
              </a:rPr>
              <a:t>; </a:t>
            </a:r>
            <a:r>
              <a:rPr kumimoji="0" lang="en-US" sz="38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12700" dir="2700000" algn="tl">
                    <a:srgbClr val="000000"/>
                  </a:outerShdw>
                </a:effectLst>
                <a:uLnTx/>
                <a:uFillTx/>
                <a:latin typeface="Tamil Bible" pitchFamily="2" charset="0"/>
              </a:rPr>
              <a:t>xd;Wf;Fq</a:t>
            </a:r>
            <a:r>
              <a:rPr kumimoji="0" lang="en-US" sz="3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12700" dir="2700000" algn="tl">
                    <a:srgbClr val="000000"/>
                  </a:outerShdw>
                </a:effectLst>
                <a:uLnTx/>
                <a:uFillTx/>
                <a:latin typeface="Tamil Bible" pitchFamily="2" charset="0"/>
              </a:rPr>
              <a:t>; </a:t>
            </a:r>
            <a:r>
              <a:rPr kumimoji="0" lang="en-US" sz="38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12700" dir="2700000" algn="tl">
                    <a:srgbClr val="000000"/>
                  </a:outerShdw>
                </a:effectLst>
                <a:uLnTx/>
                <a:uFillTx/>
                <a:latin typeface="Tamil Bible" pitchFamily="2" charset="0"/>
              </a:rPr>
              <a:t>ftiyg;glhky</a:t>
            </a:r>
            <a:r>
              <a:rPr kumimoji="0" lang="en-US" sz="3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12700" dir="2700000" algn="tl">
                    <a:srgbClr val="000000"/>
                  </a:outerShdw>
                </a:effectLst>
                <a:uLnTx/>
                <a:uFillTx/>
                <a:latin typeface="Tamil Bible" pitchFamily="2" charset="0"/>
              </a:rPr>
              <a:t>;&gt; </a:t>
            </a:r>
            <a:r>
              <a:rPr kumimoji="0" lang="en-US" sz="38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12700" dir="2700000" algn="tl">
                    <a:srgbClr val="000000"/>
                  </a:outerShdw>
                </a:effectLst>
                <a:uLnTx/>
                <a:uFillTx/>
                <a:latin typeface="Tamil Bible" pitchFamily="2" charset="0"/>
              </a:rPr>
              <a:t>vy;yhtw;iwAq</a:t>
            </a:r>
            <a:r>
              <a:rPr kumimoji="0" lang="en-US" sz="3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12700" dir="2700000" algn="tl">
                    <a:srgbClr val="000000"/>
                  </a:outerShdw>
                </a:effectLst>
                <a:uLnTx/>
                <a:uFillTx/>
                <a:latin typeface="Tamil Bible" pitchFamily="2" charset="0"/>
              </a:rPr>
              <a:t>; </a:t>
            </a:r>
            <a:r>
              <a:rPr kumimoji="0" lang="en-US" sz="38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12700" dir="2700000" algn="tl">
                    <a:srgbClr val="000000"/>
                  </a:outerShdw>
                </a:effectLst>
                <a:uLnTx/>
                <a:uFillTx/>
                <a:latin typeface="Tamil Bible" pitchFamily="2" charset="0"/>
              </a:rPr>
              <a:t>Fwpj;J</a:t>
            </a:r>
            <a:r>
              <a:rPr kumimoji="0" lang="en-US" sz="3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12700" dir="2700000" algn="tl">
                    <a:srgbClr val="000000"/>
                  </a:outerShdw>
                </a:effectLst>
                <a:uLnTx/>
                <a:uFillTx/>
                <a:latin typeface="Tamil Bible" pitchFamily="2" charset="0"/>
              </a:rPr>
              <a:t> </a:t>
            </a:r>
            <a:r>
              <a:rPr kumimoji="0" lang="en-US" sz="38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12700" dir="2700000" algn="tl">
                    <a:srgbClr val="000000"/>
                  </a:outerShdw>
                </a:effectLst>
                <a:uLnTx/>
                <a:uFillTx/>
                <a:latin typeface="Tamil Bible" pitchFamily="2" charset="0"/>
              </a:rPr>
              <a:t>cq;fs</a:t>
            </a:r>
            <a:r>
              <a:rPr kumimoji="0" lang="en-US" sz="3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12700" dir="2700000" algn="tl">
                    <a:srgbClr val="000000"/>
                  </a:outerShdw>
                </a:effectLst>
                <a:uLnTx/>
                <a:uFillTx/>
                <a:latin typeface="Tamil Bible" pitchFamily="2" charset="0"/>
              </a:rPr>
              <a:t>; </a:t>
            </a:r>
            <a:r>
              <a:rPr kumimoji="0" lang="en-US" sz="38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12700" dir="2700000" algn="tl">
                    <a:srgbClr val="000000"/>
                  </a:outerShdw>
                </a:effectLst>
                <a:uLnTx/>
                <a:uFillTx/>
                <a:latin typeface="Tamil Bible" pitchFamily="2" charset="0"/>
              </a:rPr>
              <a:t>tpz;zg;gq;fis</a:t>
            </a:r>
            <a:r>
              <a:rPr kumimoji="0" lang="en-US" sz="3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12700" dir="2700000" algn="tl">
                    <a:srgbClr val="000000"/>
                  </a:outerShdw>
                </a:effectLst>
                <a:uLnTx/>
                <a:uFillTx/>
                <a:latin typeface="Tamil Bible" pitchFamily="2" charset="0"/>
              </a:rPr>
              <a:t> ];</a:t>
            </a:r>
            <a:r>
              <a:rPr kumimoji="0" lang="en-US" sz="38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12700" dir="2700000" algn="tl">
                    <a:srgbClr val="000000"/>
                  </a:outerShdw>
                </a:effectLst>
                <a:uLnTx/>
                <a:uFillTx/>
                <a:latin typeface="Tamil Bible" pitchFamily="2" charset="0"/>
              </a:rPr>
              <a:t>Njhj;jpuj;NjhNl</a:t>
            </a:r>
            <a:r>
              <a:rPr kumimoji="0" lang="en-US" sz="3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12700" dir="2700000" algn="tl">
                    <a:srgbClr val="000000"/>
                  </a:outerShdw>
                </a:effectLst>
                <a:uLnTx/>
                <a:uFillTx/>
                <a:latin typeface="Tamil Bible" pitchFamily="2" charset="0"/>
              </a:rPr>
              <a:t> $</a:t>
            </a:r>
            <a:r>
              <a:rPr kumimoji="0" lang="en-US" sz="38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12700" dir="2700000" algn="tl">
                    <a:srgbClr val="000000"/>
                  </a:outerShdw>
                </a:effectLst>
                <a:uLnTx/>
                <a:uFillTx/>
                <a:latin typeface="Tamil Bible" pitchFamily="2" charset="0"/>
              </a:rPr>
              <a:t>ba</a:t>
            </a:r>
            <a:r>
              <a:rPr kumimoji="0" lang="en-US" sz="3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12700" dir="2700000" algn="tl">
                    <a:srgbClr val="000000"/>
                  </a:outerShdw>
                </a:effectLst>
                <a:uLnTx/>
                <a:uFillTx/>
                <a:latin typeface="Tamil Bible" pitchFamily="2" charset="0"/>
              </a:rPr>
              <a:t> n[</a:t>
            </a:r>
            <a:r>
              <a:rPr kumimoji="0" lang="en-US" sz="38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12700" dir="2700000" algn="tl">
                    <a:srgbClr val="000000"/>
                  </a:outerShdw>
                </a:effectLst>
                <a:uLnTx/>
                <a:uFillTx/>
                <a:latin typeface="Tamil Bible" pitchFamily="2" charset="0"/>
              </a:rPr>
              <a:t>gj;jpdhYk</a:t>
            </a:r>
            <a:r>
              <a:rPr kumimoji="0" lang="en-US" sz="3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12700" dir="2700000" algn="tl">
                    <a:srgbClr val="000000"/>
                  </a:outerShdw>
                </a:effectLst>
                <a:uLnTx/>
                <a:uFillTx/>
                <a:latin typeface="Tamil Bible" pitchFamily="2" charset="0"/>
              </a:rPr>
              <a:t>; </a:t>
            </a:r>
            <a:r>
              <a:rPr kumimoji="0" lang="en-US" sz="38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12700" dir="2700000" algn="tl">
                    <a:srgbClr val="000000"/>
                  </a:outerShdw>
                </a:effectLst>
                <a:uLnTx/>
                <a:uFillTx/>
                <a:latin typeface="Tamil Bible" pitchFamily="2" charset="0"/>
              </a:rPr>
              <a:t>Ntz;LjypdhYk</a:t>
            </a:r>
            <a:r>
              <a:rPr kumimoji="0" lang="en-US" sz="3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12700" dir="2700000" algn="tl">
                    <a:srgbClr val="000000"/>
                  </a:outerShdw>
                </a:effectLst>
                <a:uLnTx/>
                <a:uFillTx/>
                <a:latin typeface="Tamil Bible" pitchFamily="2" charset="0"/>
              </a:rPr>
              <a:t>; </a:t>
            </a:r>
            <a:r>
              <a:rPr kumimoji="0" lang="en-US" sz="38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12700" dir="2700000" algn="tl">
                    <a:srgbClr val="000000"/>
                  </a:outerShdw>
                </a:effectLst>
                <a:uLnTx/>
                <a:uFillTx/>
                <a:latin typeface="Tamil Bible" pitchFamily="2" charset="0"/>
              </a:rPr>
              <a:t>njhpag;gLj;Jq;fs</a:t>
            </a:r>
            <a:r>
              <a:rPr kumimoji="0" lang="en-US" sz="3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12700" dir="2700000" algn="tl">
                    <a:srgbClr val="000000"/>
                  </a:outerShdw>
                </a:effectLst>
                <a:uLnTx/>
                <a:uFillTx/>
                <a:latin typeface="Tamil Bible" pitchFamily="2" charset="0"/>
              </a:rPr>
              <a:t>;.</a:t>
            </a:r>
            <a:r>
              <a:rPr kumimoji="0" lang="es-ES" sz="3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127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12700" dir="2700000" algn="tl">
                    <a:srgbClr val="000000"/>
                  </a:outerShdw>
                </a:effectLst>
                <a:uLnTx/>
                <a:uFillTx/>
                <a:latin typeface="Tamil Bible" pitchFamily="2" charset="0"/>
              </a:rPr>
              <a:t>gpypg;gpau</a:t>
            </a:r>
            <a:r>
              <a:rPr kumimoji="0" lang="es-ES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12700" dir="2700000" algn="tl">
                    <a:srgbClr val="000000"/>
                  </a:outerShdw>
                </a:effectLst>
                <a:uLnTx/>
                <a:uFillTx/>
                <a:latin typeface="Tamil Bible" pitchFamily="2" charset="0"/>
              </a:rPr>
              <a:t>;</a:t>
            </a:r>
            <a:r>
              <a:rPr kumimoji="0" lang="es-ES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127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4:6</a:t>
            </a:r>
          </a:p>
        </p:txBody>
      </p:sp>
    </p:spTree>
    <p:extLst>
      <p:ext uri="{BB962C8B-B14F-4D97-AF65-F5344CB8AC3E}">
        <p14:creationId xmlns:p14="http://schemas.microsoft.com/office/powerpoint/2010/main" val="2803859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C84DB504-2CE9-BDB1-CFD6-630B82AB1F9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20955748">
            <a:off x="-367910" y="2749126"/>
            <a:ext cx="12927816" cy="500492"/>
          </a:xfrm>
          <a:prstGeom prst="rect">
            <a:avLst/>
          </a:prstGeom>
          <a:gradFill flip="none" rotWithShape="1">
            <a:gsLst>
              <a:gs pos="0">
                <a:srgbClr val="3EB47D">
                  <a:alpha val="70000"/>
                </a:srgbClr>
              </a:gs>
              <a:gs pos="100000">
                <a:srgbClr val="8D51A6">
                  <a:alpha val="67000"/>
                </a:srgbClr>
              </a:gs>
            </a:gsLst>
            <a:lin ang="16200000" scaled="1"/>
            <a:tileRect/>
          </a:gradFill>
          <a:ln>
            <a:noFill/>
          </a:ln>
          <a:effectLst>
            <a:softEdge rad="63500"/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BEC64F87-C8B0-4963-816D-21F7A7960A4B}"/>
              </a:ext>
            </a:extLst>
          </p:cNvPr>
          <p:cNvSpPr txBox="1"/>
          <p:nvPr/>
        </p:nvSpPr>
        <p:spPr>
          <a:xfrm>
            <a:off x="5261740" y="3858628"/>
            <a:ext cx="678529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noProof="0" dirty="0">
                <a:solidFill>
                  <a:srgbClr val="6DFF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9E007A"/>
                </a:highlight>
              </a:rPr>
              <a:t> </a:t>
            </a:r>
            <a:r>
              <a:rPr lang="en" sz="2000" b="1" noProof="0" dirty="0">
                <a:solidFill>
                  <a:srgbClr val="6DFF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9E007A"/>
                </a:highlight>
                <a:latin typeface="Tamil Bible" pitchFamily="2" charset="0"/>
              </a:rPr>
              <a:t>guNyhf FbAupik</a:t>
            </a:r>
            <a:r>
              <a:rPr lang="en" sz="2000" b="1" noProof="0" dirty="0">
                <a:solidFill>
                  <a:srgbClr val="6DFF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9E007A"/>
                </a:highlight>
              </a:rPr>
              <a:t>:</a:t>
            </a:r>
          </a:p>
          <a:p>
            <a:pPr lvl="1">
              <a:spcBef>
                <a:spcPts val="600"/>
              </a:spcBef>
            </a:pPr>
            <a:r>
              <a:rPr lang="en" sz="2000" b="1" noProof="0" dirty="0">
                <a:latin typeface="Tamil Bible" pitchFamily="2" charset="0"/>
              </a:rPr>
              <a:t>cz;ikAs;stu;fis gpd;gw;Wq;fs;</a:t>
            </a:r>
            <a:r>
              <a:rPr lang="en" sz="2000" b="1" noProof="0" dirty="0"/>
              <a:t> (</a:t>
            </a:r>
            <a:r>
              <a:rPr lang="en" sz="2000" b="1" noProof="0" dirty="0">
                <a:latin typeface="Tamil Bible" pitchFamily="2" charset="0"/>
              </a:rPr>
              <a:t>gpypg;gpau;</a:t>
            </a:r>
            <a:r>
              <a:rPr lang="en" sz="2000" b="1" noProof="0" dirty="0"/>
              <a:t> 3:17-19)</a:t>
            </a:r>
          </a:p>
          <a:p>
            <a:pPr lvl="1">
              <a:spcBef>
                <a:spcPts val="600"/>
              </a:spcBef>
            </a:pPr>
            <a:r>
              <a:rPr lang="en" sz="2000" b="1" noProof="0" dirty="0">
                <a:latin typeface="Tamil Bible" pitchFamily="2" charset="0"/>
              </a:rPr>
              <a:t>KO FbAupik</a:t>
            </a:r>
            <a:r>
              <a:rPr lang="en" sz="2000" b="1" noProof="0" dirty="0"/>
              <a:t> (</a:t>
            </a:r>
            <a:r>
              <a:rPr lang="en" sz="2000" b="1" dirty="0">
                <a:latin typeface="Tamil Bible" pitchFamily="2" charset="0"/>
              </a:rPr>
              <a:t>gpypg;gpau;</a:t>
            </a:r>
            <a:r>
              <a:rPr lang="en" sz="2000" b="1" noProof="0" dirty="0"/>
              <a:t> 3:20-21)</a:t>
            </a:r>
          </a:p>
          <a:p>
            <a:pPr>
              <a:spcBef>
                <a:spcPts val="1800"/>
              </a:spcBef>
            </a:pPr>
            <a:r>
              <a:rPr lang="en" sz="2000" b="1" noProof="0" dirty="0">
                <a:solidFill>
                  <a:srgbClr val="FFC67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789E"/>
                </a:highlight>
              </a:rPr>
              <a:t> </a:t>
            </a:r>
            <a:r>
              <a:rPr lang="en" sz="2000" b="1" noProof="0" dirty="0">
                <a:solidFill>
                  <a:srgbClr val="FFC67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789E"/>
                </a:highlight>
                <a:latin typeface="Tamil Bible" pitchFamily="2" charset="0"/>
              </a:rPr>
              <a:t>ehk; mq;F nry;Yk;tiu</a:t>
            </a:r>
            <a:r>
              <a:rPr lang="en" sz="2000" b="1" noProof="0" dirty="0">
                <a:solidFill>
                  <a:srgbClr val="FFC67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789E"/>
                </a:highlight>
              </a:rPr>
              <a:t>:</a:t>
            </a:r>
          </a:p>
          <a:p>
            <a:pPr lvl="1">
              <a:spcBef>
                <a:spcPts val="600"/>
              </a:spcBef>
            </a:pPr>
            <a:r>
              <a:rPr lang="en" sz="2000" b="1" noProof="0" dirty="0">
                <a:latin typeface="Tamil Bible" pitchFamily="2" charset="0"/>
              </a:rPr>
              <a:t>ey;ypzf;fk; kw;Wk; kfpo;r;rp</a:t>
            </a:r>
            <a:r>
              <a:rPr lang="en" sz="2000" b="1" noProof="0" dirty="0"/>
              <a:t> (</a:t>
            </a:r>
            <a:r>
              <a:rPr lang="en" sz="2000" b="1" dirty="0">
                <a:latin typeface="Tamil Bible" pitchFamily="2" charset="0"/>
              </a:rPr>
              <a:t>gpypg;gpau;</a:t>
            </a:r>
            <a:r>
              <a:rPr lang="en" sz="2000" b="1" noProof="0" dirty="0"/>
              <a:t> 4:1-6)</a:t>
            </a:r>
          </a:p>
          <a:p>
            <a:pPr lvl="1">
              <a:spcBef>
                <a:spcPts val="600"/>
              </a:spcBef>
            </a:pPr>
            <a:r>
              <a:rPr lang="en" sz="2000" b="1" noProof="0" dirty="0">
                <a:latin typeface="Tamil Bible" pitchFamily="2" charset="0"/>
              </a:rPr>
              <a:t>J}a rpe;jidfs;</a:t>
            </a:r>
            <a:r>
              <a:rPr lang="en" sz="2000" b="1" noProof="0" dirty="0"/>
              <a:t> (</a:t>
            </a:r>
            <a:r>
              <a:rPr lang="en" sz="2000" b="1" dirty="0">
                <a:latin typeface="Tamil Bible" pitchFamily="2" charset="0"/>
              </a:rPr>
              <a:t>gpypg;gpau;</a:t>
            </a:r>
            <a:r>
              <a:rPr lang="en" sz="2000" b="1" noProof="0" dirty="0"/>
              <a:t> 4:7-9)</a:t>
            </a:r>
          </a:p>
          <a:p>
            <a:pPr lvl="1">
              <a:spcBef>
                <a:spcPts val="600"/>
              </a:spcBef>
            </a:pPr>
            <a:r>
              <a:rPr lang="en" sz="2000" b="1" noProof="0" dirty="0">
                <a:latin typeface="Tamil Bible" pitchFamily="2" charset="0"/>
              </a:rPr>
              <a:t>kdepiwT</a:t>
            </a:r>
            <a:r>
              <a:rPr lang="en" sz="2000" b="1" noProof="0" dirty="0"/>
              <a:t> (</a:t>
            </a:r>
            <a:r>
              <a:rPr lang="en" sz="2000" b="1" dirty="0">
                <a:latin typeface="Tamil Bible" pitchFamily="2" charset="0"/>
              </a:rPr>
              <a:t>gpypg;gpau;</a:t>
            </a:r>
            <a:r>
              <a:rPr lang="en" sz="2000" b="1" noProof="0" dirty="0"/>
              <a:t> 4:10-13, 19)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B47E5D33-E479-EA5E-36F5-83162EA36CC9}"/>
              </a:ext>
            </a:extLst>
          </p:cNvPr>
          <p:cNvSpPr txBox="1"/>
          <p:nvPr/>
        </p:nvSpPr>
        <p:spPr>
          <a:xfrm>
            <a:off x="0" y="44496"/>
            <a:ext cx="741572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noProof="0" dirty="0">
                <a:latin typeface="Tamil Bible" pitchFamily="2" charset="0"/>
              </a:rPr>
              <a:t>gTy; jdJ epUgq;fs; KOtJk;</a:t>
            </a:r>
            <a:r>
              <a:rPr lang="en" sz="2000" b="1" noProof="0" dirty="0"/>
              <a:t>, </a:t>
            </a:r>
            <a:r>
              <a:rPr lang="en" sz="2000" b="1" noProof="0" dirty="0">
                <a:latin typeface="Tamil Bible" pitchFamily="2" charset="0"/>
              </a:rPr>
              <a:t>ehk; ,e;j cyfj;jpd; Fbkf;fs; my;y vd;gij njspTg;gLj;Jfpwhu;</a:t>
            </a:r>
            <a:r>
              <a:rPr lang="en" sz="2000" b="1" noProof="0" dirty="0"/>
              <a:t>. </a:t>
            </a:r>
            <a:r>
              <a:rPr lang="en" sz="2000" b="1" noProof="0" dirty="0">
                <a:latin typeface="Tamil Bible" pitchFamily="2" charset="0"/>
              </a:rPr>
              <a:t>,NaRit ekJ ,ul;rfuhf Vw;Wf;nfhs;tjd; %yk;&gt; ehk; kWgbAk; gpwf;fpNwhk;</a:t>
            </a:r>
            <a:r>
              <a:rPr lang="en" sz="2000" b="1" noProof="0" dirty="0"/>
              <a:t>. </a:t>
            </a:r>
            <a:r>
              <a:rPr lang="en" sz="2000" b="1" noProof="0" dirty="0">
                <a:latin typeface="Tamil Bible" pitchFamily="2" charset="0"/>
              </a:rPr>
              <a:t>,e;j GJg; gpwg;gpd; %yk;</a:t>
            </a:r>
            <a:r>
              <a:rPr lang="en" sz="2000" b="1" noProof="0" dirty="0"/>
              <a:t>, </a:t>
            </a:r>
            <a:r>
              <a:rPr lang="en" sz="2000" b="1" noProof="0" dirty="0">
                <a:latin typeface="Tamil Bible" pitchFamily="2" charset="0"/>
              </a:rPr>
              <a:t>ehk; guNyhfj;jpd; Fbkf;fshf khWfpNwhk;</a:t>
            </a:r>
            <a:r>
              <a:rPr lang="en" sz="2000" b="1" noProof="0" dirty="0"/>
              <a:t>.</a:t>
            </a:r>
          </a:p>
        </p:txBody>
      </p:sp>
      <p:pic>
        <p:nvPicPr>
          <p:cNvPr id="5" name="Imagen 4" descr="Una mujer parada al lado de un río&#10;&#10;El contenido generado por IA puede ser incorrecto.">
            <a:extLst>
              <a:ext uri="{FF2B5EF4-FFF2-40B4-BE49-F238E27FC236}">
                <a16:creationId xmlns:a16="http://schemas.microsoft.com/office/drawing/2014/main" id="{21B9D3AE-ACEC-EF86-C7D2-35066DB7713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15729" y="233303"/>
            <a:ext cx="4376221" cy="3282166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76200" cap="sq">
            <a:solidFill>
              <a:srgbClr val="9E007A"/>
            </a:solidFill>
            <a:miter lim="800000"/>
          </a:ln>
          <a:effectLst>
            <a:reflection blurRad="12700" stA="33000" endPos="7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9" name="Imagen 8" descr="Hombre caminando por la playa&#10;&#10;El contenido generado por IA puede ser incorrecto.">
            <a:extLst>
              <a:ext uri="{FF2B5EF4-FFF2-40B4-BE49-F238E27FC236}">
                <a16:creationId xmlns:a16="http://schemas.microsoft.com/office/drawing/2014/main" id="{5F6A25F5-D55E-D98C-D1A0-01206DA1ACD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423" y="2698683"/>
            <a:ext cx="3926014" cy="39260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89E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Imagen 10" descr="Icono&#10;&#10;El contenido generado por IA puede ser incorrecto.">
            <a:extLst>
              <a:ext uri="{FF2B5EF4-FFF2-40B4-BE49-F238E27FC236}">
                <a16:creationId xmlns:a16="http://schemas.microsoft.com/office/drawing/2014/main" id="{DF9CBED3-7600-9255-6F0B-97AF96E33B5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2462" y="4331697"/>
            <a:ext cx="276339" cy="216000"/>
          </a:xfrm>
          <a:prstGeom prst="rect">
            <a:avLst/>
          </a:prstGeom>
          <a:effectLst>
            <a:outerShdw blurRad="50800" dist="38100" algn="l" rotWithShape="0">
              <a:schemeClr val="bg1"/>
            </a:outerShdw>
          </a:effectLst>
        </p:spPr>
      </p:pic>
      <p:pic>
        <p:nvPicPr>
          <p:cNvPr id="13" name="Imagen 12" descr="Icono&#10;&#10;El contenido generado por IA puede ser incorrecto.">
            <a:extLst>
              <a:ext uri="{FF2B5EF4-FFF2-40B4-BE49-F238E27FC236}">
                <a16:creationId xmlns:a16="http://schemas.microsoft.com/office/drawing/2014/main" id="{458775CB-8930-CC36-BF49-8409BF98E22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2462" y="5625577"/>
            <a:ext cx="276339" cy="216000"/>
          </a:xfrm>
          <a:prstGeom prst="rect">
            <a:avLst/>
          </a:prstGeom>
          <a:effectLst>
            <a:outerShdw blurRad="50800" dist="38100" algn="l" rotWithShape="0">
              <a:schemeClr val="bg1"/>
            </a:outerShdw>
          </a:effectLst>
        </p:spPr>
      </p:pic>
      <p:pic>
        <p:nvPicPr>
          <p:cNvPr id="14" name="Imagen 13" descr="Icono&#10;&#10;El contenido generado por IA puede ser incorrecto.">
            <a:extLst>
              <a:ext uri="{FF2B5EF4-FFF2-40B4-BE49-F238E27FC236}">
                <a16:creationId xmlns:a16="http://schemas.microsoft.com/office/drawing/2014/main" id="{80CB1209-08B6-FA3D-6444-CF455BB080CD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2462" y="4698272"/>
            <a:ext cx="276339" cy="216000"/>
          </a:xfrm>
          <a:prstGeom prst="rect">
            <a:avLst/>
          </a:prstGeom>
          <a:effectLst>
            <a:outerShdw blurRad="50800" dist="38100" algn="l" rotWithShape="0">
              <a:schemeClr val="bg1"/>
            </a:outerShdw>
          </a:effectLst>
        </p:spPr>
      </p:pic>
      <p:pic>
        <p:nvPicPr>
          <p:cNvPr id="18" name="Imagen 17" descr="Icono&#10;&#10;El contenido generado por IA puede ser incorrecto.">
            <a:extLst>
              <a:ext uri="{FF2B5EF4-FFF2-40B4-BE49-F238E27FC236}">
                <a16:creationId xmlns:a16="http://schemas.microsoft.com/office/drawing/2014/main" id="{23A39905-E859-13DB-D8E0-B4C8FB944E05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3347" y="6389677"/>
            <a:ext cx="276339" cy="216000"/>
          </a:xfrm>
          <a:prstGeom prst="rect">
            <a:avLst/>
          </a:prstGeom>
          <a:effectLst>
            <a:outerShdw blurRad="50800" dist="38100" algn="l" rotWithShape="0">
              <a:schemeClr val="bg1"/>
            </a:outerShdw>
          </a:effectLst>
        </p:spPr>
      </p:pic>
      <p:pic>
        <p:nvPicPr>
          <p:cNvPr id="20" name="Imagen 19" descr="Icono&#10;&#10;El contenido generado por IA puede ser incorrecto.">
            <a:extLst>
              <a:ext uri="{FF2B5EF4-FFF2-40B4-BE49-F238E27FC236}">
                <a16:creationId xmlns:a16="http://schemas.microsoft.com/office/drawing/2014/main" id="{595C2A13-6869-215B-1661-1CD6B605CF0B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2462" y="6009528"/>
            <a:ext cx="276339" cy="216000"/>
          </a:xfrm>
          <a:prstGeom prst="rect">
            <a:avLst/>
          </a:prstGeom>
          <a:effectLst>
            <a:outerShdw blurRad="50800" dist="38100" algn="l" rotWithShape="0">
              <a:schemeClr val="bg1"/>
            </a:outerShdw>
          </a:effectLst>
        </p:spPr>
      </p:pic>
      <p:pic>
        <p:nvPicPr>
          <p:cNvPr id="26" name="Imagen 25" descr="Flecha&#10;&#10;El contenido generado por IA puede ser incorrecto.">
            <a:extLst>
              <a:ext uri="{FF2B5EF4-FFF2-40B4-BE49-F238E27FC236}">
                <a16:creationId xmlns:a16="http://schemas.microsoft.com/office/drawing/2014/main" id="{788AB298-DC88-EB5B-5785-0E5802ACB350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791356" y="3897927"/>
            <a:ext cx="457695" cy="316431"/>
          </a:xfrm>
          <a:prstGeom prst="rect">
            <a:avLst/>
          </a:prstGeom>
          <a:effectLst>
            <a:outerShdw blurRad="50800" dist="38100" dir="8100000" algn="tr" rotWithShape="0">
              <a:schemeClr val="bg1"/>
            </a:outerShdw>
          </a:effectLst>
        </p:spPr>
      </p:pic>
      <p:pic>
        <p:nvPicPr>
          <p:cNvPr id="35" name="Imagen 34" descr="Imagen que contiene luz, reloj&#10;&#10;El contenido generado por IA puede ser incorrecto.">
            <a:extLst>
              <a:ext uri="{FF2B5EF4-FFF2-40B4-BE49-F238E27FC236}">
                <a16:creationId xmlns:a16="http://schemas.microsoft.com/office/drawing/2014/main" id="{EA961EBE-2449-39E0-737A-DD0912B13EDD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791356" y="5201017"/>
            <a:ext cx="457695" cy="316431"/>
          </a:xfrm>
          <a:prstGeom prst="rect">
            <a:avLst/>
          </a:prstGeom>
          <a:effectLst>
            <a:outerShdw blurRad="50800" dist="38100" dir="8100000" algn="tr" rotWithShape="0">
              <a:schemeClr val="bg1"/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04C2E95A-288B-0FBE-CFB8-A249F7BB1A38}"/>
              </a:ext>
            </a:extLst>
          </p:cNvPr>
          <p:cNvSpPr txBox="1"/>
          <p:nvPr/>
        </p:nvSpPr>
        <p:spPr>
          <a:xfrm>
            <a:off x="1" y="1621062"/>
            <a:ext cx="757645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noProof="0" dirty="0">
                <a:latin typeface="Tamil Bible" pitchFamily="2" charset="0"/>
              </a:rPr>
              <a:t>,e;j cyfj;jpd; rl;lq;fisAk; tpjpKiwfisAk; ehk; kjpj;J&gt; mtw;Wf;F fPo;gbe;jhYk;</a:t>
            </a:r>
            <a:r>
              <a:rPr lang="en" sz="2000" b="1" noProof="0" dirty="0"/>
              <a:t>, </a:t>
            </a:r>
            <a:r>
              <a:rPr lang="en" sz="2000" b="1" dirty="0">
                <a:latin typeface="Tamil Bible" pitchFamily="2" charset="0"/>
              </a:rPr>
              <a:t>cz;ikapy;&gt;</a:t>
            </a:r>
            <a:r>
              <a:rPr lang="en" sz="2000" b="1" dirty="0"/>
              <a:t> </a:t>
            </a:r>
            <a:r>
              <a:rPr lang="en" sz="2000" b="1" noProof="0" dirty="0">
                <a:latin typeface="Tamil Bible" pitchFamily="2" charset="0"/>
              </a:rPr>
              <a:t>ekJ tho;f;ifKiw kpfTk; gue;jjhfTk;</a:t>
            </a:r>
            <a:r>
              <a:rPr lang="en" sz="2000" b="1" noProof="0" dirty="0"/>
              <a:t>, </a:t>
            </a:r>
            <a:r>
              <a:rPr lang="en" sz="2000" b="1" noProof="0" dirty="0">
                <a:latin typeface="Tamil Bible" pitchFamily="2" charset="0"/>
              </a:rPr>
              <a:t>cau;e;j xOf;fkhfTk; ,Uf;fpwJ</a:t>
            </a:r>
            <a:r>
              <a:rPr lang="en" sz="2000" b="1" noProof="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06803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500"/>
                            </p:stCondLst>
                            <p:childTnLst>
                              <p:par>
                                <p:cTn id="7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000"/>
                            </p:stCondLst>
                            <p:childTnLst>
                              <p:par>
                                <p:cTn id="8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50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3000"/>
                            </p:stCondLst>
                            <p:childTnLst>
                              <p:par>
                                <p:cTn id="94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500"/>
                            </p:stCondLst>
                            <p:childTnLst>
                              <p:par>
                                <p:cTn id="10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3DFF041-0588-48E8-5FD6-6F8E9290A9ED}"/>
              </a:ext>
            </a:extLst>
          </p:cNvPr>
          <p:cNvSpPr txBox="1"/>
          <p:nvPr/>
        </p:nvSpPr>
        <p:spPr>
          <a:xfrm>
            <a:off x="0" y="3346951"/>
            <a:ext cx="1219200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6600" b="1" noProof="0" dirty="0">
                <a:ln w="12700">
                  <a:solidFill>
                    <a:srgbClr val="009A54"/>
                  </a:solidFill>
                  <a:prstDash val="solid"/>
                </a:ln>
                <a:pattFill prst="narHorz">
                  <a:fgClr>
                    <a:srgbClr val="00FF8D"/>
                  </a:fgClr>
                  <a:bgClr>
                    <a:srgbClr val="6DFFBD"/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amil Bible" pitchFamily="2" charset="0"/>
              </a:rPr>
              <a:t>guNyhf FbAupik</a:t>
            </a:r>
          </a:p>
        </p:txBody>
      </p:sp>
    </p:spTree>
    <p:extLst>
      <p:ext uri="{BB962C8B-B14F-4D97-AF65-F5344CB8AC3E}">
        <p14:creationId xmlns:p14="http://schemas.microsoft.com/office/powerpoint/2010/main" val="487181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ángulo 17">
            <a:extLst>
              <a:ext uri="{FF2B5EF4-FFF2-40B4-BE49-F238E27FC236}">
                <a16:creationId xmlns:a16="http://schemas.microsoft.com/office/drawing/2014/main" id="{2ED0193B-A753-6391-99FA-152D502B89E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282966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id="{E74DD9DA-C95F-4023-D6BD-E113152337C4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-104775" y="1282969"/>
            <a:ext cx="12392025" cy="0"/>
          </a:xfrm>
          <a:prstGeom prst="line">
            <a:avLst/>
          </a:prstGeom>
          <a:ln w="104775">
            <a:solidFill>
              <a:srgbClr val="537570"/>
            </a:solidFill>
          </a:ln>
          <a:effectLst/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uadroTexto 2">
            <a:extLst>
              <a:ext uri="{FF2B5EF4-FFF2-40B4-BE49-F238E27FC236}">
                <a16:creationId xmlns:a16="http://schemas.microsoft.com/office/drawing/2014/main" id="{453CA46B-2BEA-C21B-400D-7A6A04AB56D5}"/>
              </a:ext>
            </a:extLst>
          </p:cNvPr>
          <p:cNvSpPr txBox="1"/>
          <p:nvPr/>
        </p:nvSpPr>
        <p:spPr>
          <a:xfrm>
            <a:off x="0" y="-78658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chilly" dir="t"/>
            </a:scene3d>
            <a:sp3d extrusionH="57150" contourW="25400">
              <a:bevelT w="38100" h="38100"/>
              <a:contourClr>
                <a:schemeClr val="bg2">
                  <a:lumMod val="40000"/>
                  <a:lumOff val="60000"/>
                </a:schemeClr>
              </a:contourClr>
            </a:sp3d>
          </a:bodyPr>
          <a:lstStyle/>
          <a:p>
            <a:pPr algn="ctr"/>
            <a:r>
              <a:rPr lang="en" sz="4400" b="1" spc="600" noProof="0" dirty="0">
                <a:ln w="22225">
                  <a:noFill/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mil Bible" pitchFamily="2" charset="0"/>
              </a:rPr>
              <a:t>cz;ikAs;stu;fis gpd;gw;Wq;fs;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399D213-5AB2-140C-2D14-28933AEE0E79}"/>
              </a:ext>
            </a:extLst>
          </p:cNvPr>
          <p:cNvSpPr txBox="1"/>
          <p:nvPr/>
        </p:nvSpPr>
        <p:spPr>
          <a:xfrm>
            <a:off x="1104900" y="566342"/>
            <a:ext cx="9982200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noProof="0" dirty="0">
                <a:solidFill>
                  <a:srgbClr val="C00000"/>
                </a:solidFill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rgbClr val="C00000"/>
                </a:solidFill>
                <a:latin typeface="Tamil Bible" pitchFamily="2" charset="0"/>
              </a:rPr>
              <a:t>rNfhjuNu</a:t>
            </a:r>
            <a:r>
              <a:rPr lang="en-US" b="1" dirty="0">
                <a:solidFill>
                  <a:srgbClr val="C00000"/>
                </a:solidFill>
                <a:latin typeface="Tamil Bible" pitchFamily="2" charset="0"/>
              </a:rPr>
              <a:t>&gt; </a:t>
            </a:r>
            <a:r>
              <a:rPr lang="en-US" b="1" dirty="0" err="1">
                <a:solidFill>
                  <a:srgbClr val="C00000"/>
                </a:solidFill>
                <a:latin typeface="Tamil Bible" pitchFamily="2" charset="0"/>
              </a:rPr>
              <a:t>ePq;fs</a:t>
            </a:r>
            <a:r>
              <a:rPr lang="en-US" b="1" dirty="0">
                <a:solidFill>
                  <a:srgbClr val="C00000"/>
                </a:solidFill>
                <a:latin typeface="Tamil Bible" pitchFamily="2" charset="0"/>
              </a:rPr>
              <a:t>; </a:t>
            </a:r>
            <a:r>
              <a:rPr lang="en-US" b="1" dirty="0" err="1">
                <a:solidFill>
                  <a:srgbClr val="C00000"/>
                </a:solidFill>
                <a:latin typeface="Tamil Bible" pitchFamily="2" charset="0"/>
              </a:rPr>
              <a:t>vd;NdhNl$lg</a:t>
            </a:r>
            <a:r>
              <a:rPr lang="en-US" b="1" dirty="0">
                <a:solidFill>
                  <a:srgbClr val="C00000"/>
                </a:solidFill>
                <a:latin typeface="Tamil Bible" pitchFamily="2" charset="0"/>
              </a:rPr>
              <a:t>; </a:t>
            </a:r>
            <a:r>
              <a:rPr lang="en-US" b="1" dirty="0" err="1">
                <a:solidFill>
                  <a:srgbClr val="C00000"/>
                </a:solidFill>
                <a:latin typeface="Tamil Bible" pitchFamily="2" charset="0"/>
              </a:rPr>
              <a:t>gpd;gw;Wfpwth;fshfp</a:t>
            </a:r>
            <a:r>
              <a:rPr lang="en-US" b="1" dirty="0">
                <a:solidFill>
                  <a:srgbClr val="C00000"/>
                </a:solidFill>
                <a:latin typeface="Tamil Bible" pitchFamily="2" charset="0"/>
              </a:rPr>
              <a:t>&gt; </a:t>
            </a:r>
            <a:r>
              <a:rPr lang="en-US" b="1" dirty="0" err="1">
                <a:solidFill>
                  <a:srgbClr val="C00000"/>
                </a:solidFill>
                <a:latin typeface="Tamil Bible" pitchFamily="2" charset="0"/>
              </a:rPr>
              <a:t>ehq;fs</a:t>
            </a:r>
            <a:r>
              <a:rPr lang="en-US" b="1" dirty="0">
                <a:solidFill>
                  <a:srgbClr val="C00000"/>
                </a:solidFill>
                <a:latin typeface="Tamil Bible" pitchFamily="2" charset="0"/>
              </a:rPr>
              <a:t>; </a:t>
            </a:r>
            <a:r>
              <a:rPr lang="en-US" b="1" dirty="0" err="1">
                <a:solidFill>
                  <a:srgbClr val="C00000"/>
                </a:solidFill>
                <a:latin typeface="Tamil Bible" pitchFamily="2" charset="0"/>
              </a:rPr>
              <a:t>cq;fSf;F</a:t>
            </a:r>
            <a:r>
              <a:rPr lang="en-US" b="1" dirty="0">
                <a:solidFill>
                  <a:srgbClr val="C00000"/>
                </a:solidFill>
                <a:latin typeface="Tamil Bible" pitchFamily="2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Tamil Bible" pitchFamily="2" charset="0"/>
              </a:rPr>
              <a:t>topfhl;Lfpwgb</a:t>
            </a:r>
            <a:r>
              <a:rPr lang="en-US" b="1" dirty="0">
                <a:solidFill>
                  <a:srgbClr val="C00000"/>
                </a:solidFill>
                <a:latin typeface="Tamil Bible" pitchFamily="2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Tamil Bible" pitchFamily="2" charset="0"/>
              </a:rPr>
              <a:t>elf;fpwth;fis</a:t>
            </a:r>
            <a:r>
              <a:rPr lang="en-US" b="1" dirty="0">
                <a:solidFill>
                  <a:srgbClr val="C00000"/>
                </a:solidFill>
                <a:latin typeface="Tamil Bible" pitchFamily="2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Tamil Bible" pitchFamily="2" charset="0"/>
              </a:rPr>
              <a:t>khjphpahf</a:t>
            </a:r>
            <a:r>
              <a:rPr lang="en-US" b="1" dirty="0">
                <a:solidFill>
                  <a:srgbClr val="C00000"/>
                </a:solidFill>
                <a:latin typeface="Tamil Bible" pitchFamily="2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Tamil Bible" pitchFamily="2" charset="0"/>
              </a:rPr>
              <a:t>Nehf;Fq;fs</a:t>
            </a:r>
            <a:r>
              <a:rPr lang="en-US" b="1" dirty="0">
                <a:solidFill>
                  <a:srgbClr val="C00000"/>
                </a:solidFill>
                <a:latin typeface="Tamil Bible" pitchFamily="2" charset="0"/>
              </a:rPr>
              <a:t>;.</a:t>
            </a:r>
            <a:r>
              <a:rPr lang="en" b="1" noProof="0" dirty="0">
                <a:solidFill>
                  <a:srgbClr val="C00000"/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noProof="0" dirty="0">
                <a:solidFill>
                  <a:srgbClr val="C00000"/>
                </a:solidFill>
                <a:latin typeface="Comic Sans MS" panose="030F0702030302020204" pitchFamily="66" charset="0"/>
              </a:rPr>
              <a:t>(</a:t>
            </a:r>
            <a:r>
              <a:rPr lang="en" sz="1400" b="1" noProof="0" dirty="0">
                <a:solidFill>
                  <a:srgbClr val="C00000"/>
                </a:solidFill>
                <a:latin typeface="Tamil Bible" pitchFamily="2" charset="0"/>
              </a:rPr>
              <a:t>gpypg;gpau;</a:t>
            </a:r>
            <a:r>
              <a:rPr lang="en" sz="1400" b="1" noProof="0" dirty="0">
                <a:solidFill>
                  <a:srgbClr val="C00000"/>
                </a:solidFill>
                <a:latin typeface="Comic Sans MS" panose="030F0702030302020204" pitchFamily="66" charset="0"/>
              </a:rPr>
              <a:t> 3:17)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8E35107-3E3E-AA10-57E6-6F279DEFC829}"/>
              </a:ext>
            </a:extLst>
          </p:cNvPr>
          <p:cNvSpPr txBox="1"/>
          <p:nvPr/>
        </p:nvSpPr>
        <p:spPr>
          <a:xfrm>
            <a:off x="1" y="1228892"/>
            <a:ext cx="1219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noProof="0" dirty="0">
                <a:latin typeface="Tamil Bible" pitchFamily="2" charset="0"/>
              </a:rPr>
              <a:t>ek; midtUf;Fk;&gt; VNjh xU tifapy;&gt; ek; tho;f;ifiaNah my;yJ ek; vz;zq;fisNah tbtikj;jtu;fs; ,Uf;fpwhu;fs;</a:t>
            </a:r>
            <a:r>
              <a:rPr lang="en" sz="2000" b="1" noProof="0" dirty="0"/>
              <a:t>. </a:t>
            </a:r>
            <a:r>
              <a:rPr lang="en" sz="2000" b="1" noProof="0" dirty="0">
                <a:latin typeface="Tamil Bible" pitchFamily="2" charset="0"/>
              </a:rPr>
              <a:t>xUNtis mtu;fs; xU iftpid fiyQuufNth</a:t>
            </a:r>
            <a:r>
              <a:rPr lang="en" sz="2000" b="1" noProof="0" dirty="0"/>
              <a:t>, </a:t>
            </a:r>
            <a:r>
              <a:rPr lang="en" sz="2000" b="1" noProof="0" dirty="0">
                <a:latin typeface="Tamil Bible" pitchFamily="2" charset="0"/>
              </a:rPr>
              <a:t>xU xl;lge;ja tPuuhfNth</a:t>
            </a:r>
            <a:r>
              <a:rPr lang="en" sz="2000" b="1" noProof="0" dirty="0"/>
              <a:t>, </a:t>
            </a:r>
            <a:r>
              <a:rPr lang="en" sz="2000" b="1" dirty="0">
                <a:latin typeface="Tamil Bible" pitchFamily="2" charset="0"/>
              </a:rPr>
              <a:t>xU ,irf;fiyQuhfNth</a:t>
            </a:r>
            <a:r>
              <a:rPr lang="en" sz="2000" b="1" noProof="0" dirty="0"/>
              <a:t>, </a:t>
            </a:r>
            <a:r>
              <a:rPr lang="en" sz="2000" b="1" noProof="0" dirty="0">
                <a:latin typeface="Tamil Bible" pitchFamily="2" charset="0"/>
              </a:rPr>
              <a:t>xU ghlfuhfNth</a:t>
            </a:r>
            <a:r>
              <a:rPr lang="en" sz="2000" b="1" noProof="0" dirty="0"/>
              <a:t>. </a:t>
            </a:r>
            <a:r>
              <a:rPr lang="en" sz="2000" b="1" noProof="0" dirty="0">
                <a:latin typeface="Tamil Bible" pitchFamily="2" charset="0"/>
              </a:rPr>
              <a:t>xU NghjfuhfNth</a:t>
            </a:r>
            <a:r>
              <a:rPr lang="en" sz="2000" b="1" noProof="0" dirty="0"/>
              <a:t>, </a:t>
            </a:r>
            <a:r>
              <a:rPr lang="en" sz="2000" b="1" noProof="0" dirty="0">
                <a:latin typeface="Tamil Bible" pitchFamily="2" charset="0"/>
              </a:rPr>
              <a:t>xU gpurq;fpauhfNth</a:t>
            </a:r>
            <a:r>
              <a:rPr lang="en" sz="2000" b="1" noProof="0" dirty="0"/>
              <a:t>, </a:t>
            </a:r>
            <a:r>
              <a:rPr lang="en" sz="2000" b="1" noProof="0" dirty="0">
                <a:latin typeface="Tamil Bible" pitchFamily="2" charset="0"/>
              </a:rPr>
              <a:t>xU cz;ikAs;s rNfhjuuhfNth my;yJ rNfhjupahfNth ,Uf;fyhk;</a:t>
            </a:r>
            <a:r>
              <a:rPr lang="en" sz="2000" b="1" noProof="0" dirty="0"/>
              <a:t>.</a:t>
            </a:r>
          </a:p>
        </p:txBody>
      </p:sp>
      <p:pic>
        <p:nvPicPr>
          <p:cNvPr id="4" name="Imagen 3" descr="Un hombre con un traje de color negro&#10;&#10;El contenido generado por IA puede ser incorrecto.">
            <a:extLst>
              <a:ext uri="{FF2B5EF4-FFF2-40B4-BE49-F238E27FC236}">
                <a16:creationId xmlns:a16="http://schemas.microsoft.com/office/drawing/2014/main" id="{84F93A8F-D44E-836E-4FF4-17AF7F0AEAD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24242" y="2540209"/>
            <a:ext cx="3624724" cy="31749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E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n 7" descr="Imagen que contiene persona, hombre, ropa, sostener&#10;&#10;El contenido generado por IA puede ser incorrecto.">
            <a:extLst>
              <a:ext uri="{FF2B5EF4-FFF2-40B4-BE49-F238E27FC236}">
                <a16:creationId xmlns:a16="http://schemas.microsoft.com/office/drawing/2014/main" id="{D1E22287-D07A-6AD4-FC69-4892F8DAA26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367251" y="2231923"/>
            <a:ext cx="3646077" cy="44097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3F6E5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129F2321-A401-8B38-3930-026C4B4EBC45}"/>
              </a:ext>
            </a:extLst>
          </p:cNvPr>
          <p:cNvSpPr txBox="1"/>
          <p:nvPr/>
        </p:nvSpPr>
        <p:spPr>
          <a:xfrm>
            <a:off x="3770320" y="2475671"/>
            <a:ext cx="539545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noProof="0" dirty="0">
                <a:latin typeface="Tamil Bible" pitchFamily="2" charset="0"/>
              </a:rPr>
              <a:t>,e;j “Kd;khjpup” egu;fs; ehk; jdpegu;fshf tsu cjtpapUf;fpwhu;fsh my;yJ ehk; xUNghJk; Kaw;rpf;ff;$lhj ghijfspy; ek;ik topelj;jp nrd;wpUf;fpwhu;fsh?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9837E04D-50C0-6D3E-C668-B9CC7E656C47}"/>
              </a:ext>
            </a:extLst>
          </p:cNvPr>
          <p:cNvSpPr txBox="1"/>
          <p:nvPr/>
        </p:nvSpPr>
        <p:spPr>
          <a:xfrm>
            <a:off x="3770322" y="3815482"/>
            <a:ext cx="4666105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noProof="0" dirty="0">
                <a:latin typeface="Tamil Bible" pitchFamily="2" charset="0"/>
              </a:rPr>
              <a:t>ek;ik Nkk;gLj;j Cf;Ftpf;Fk; Kd;khjpupfis gpd;gw;Wk;gb gTy; ek;ik miof;fpwhu;</a:t>
            </a:r>
            <a:r>
              <a:rPr lang="en" sz="2000" b="1" noProof="0" dirty="0"/>
              <a:t>(</a:t>
            </a:r>
            <a:r>
              <a:rPr lang="en" sz="2000" b="1" noProof="0" dirty="0">
                <a:latin typeface="Tamil Bible" pitchFamily="2" charset="0"/>
              </a:rPr>
              <a:t>gpypg;</a:t>
            </a:r>
            <a:r>
              <a:rPr lang="en" sz="2000" b="1" noProof="0" dirty="0"/>
              <a:t>. 3:17). </a:t>
            </a:r>
            <a:r>
              <a:rPr lang="en" sz="2000" b="1" noProof="0" dirty="0">
                <a:latin typeface="Tamil Bible" pitchFamily="2" charset="0"/>
              </a:rPr>
              <a:t>tpRthrpfspilNa&gt; gpd;gw;w jFjpaw;wtu;fs; ,Uf;fpwhu;fs; vd;Wk; mtu; vr;rupf;fpwhu;</a:t>
            </a:r>
            <a:r>
              <a:rPr lang="en" sz="2000" b="1" noProof="0" dirty="0"/>
              <a:t> (</a:t>
            </a:r>
            <a:r>
              <a:rPr lang="en" sz="2000" b="1" noProof="0" dirty="0">
                <a:latin typeface="Tamil Bible" pitchFamily="2" charset="0"/>
              </a:rPr>
              <a:t>gpypg;</a:t>
            </a:r>
            <a:r>
              <a:rPr lang="en" sz="2000" b="1" noProof="0" dirty="0"/>
              <a:t>. 3:18-19).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8F258AAF-4F55-FD40-49DC-C69EB21A16D9}"/>
              </a:ext>
            </a:extLst>
          </p:cNvPr>
          <p:cNvSpPr txBox="1"/>
          <p:nvPr/>
        </p:nvSpPr>
        <p:spPr>
          <a:xfrm>
            <a:off x="1" y="5806479"/>
            <a:ext cx="836725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noProof="0" dirty="0">
                <a:latin typeface="Tamil Bible" pitchFamily="2" charset="0"/>
              </a:rPr>
              <a:t>tpj;jpahrk; vd;d</a:t>
            </a:r>
            <a:r>
              <a:rPr lang="en" sz="2000" b="1" noProof="0" dirty="0"/>
              <a:t>? </a:t>
            </a:r>
            <a:r>
              <a:rPr lang="en" sz="2000" b="1" noProof="0" dirty="0">
                <a:latin typeface="Tamil Bible" pitchFamily="2" charset="0"/>
              </a:rPr>
              <a:t>rpyu; G+kpf;Fupa tp\aq;fis gw;wp kl;LNk rpe;jpf;fpwhu;fs;&gt; kw;wtu;fs; ,NaRitg; gw;wpNa rpe;jpf;fpwhu;fs;</a:t>
            </a:r>
            <a:r>
              <a:rPr lang="en" sz="2000" b="1" noProof="0" dirty="0"/>
              <a:t>. </a:t>
            </a:r>
            <a:r>
              <a:rPr lang="en" sz="2000" b="1" noProof="0" dirty="0">
                <a:latin typeface="Tamil Bible" pitchFamily="2" charset="0"/>
              </a:rPr>
              <a:t>ey;y Kd;khjpupfs; fpwp];Jitg; gpd;gw;Wgtu;fs;</a:t>
            </a:r>
            <a:r>
              <a:rPr lang="en" sz="2000" b="1" noProof="0" dirty="0"/>
              <a:t> (1 </a:t>
            </a:r>
            <a:r>
              <a:rPr lang="en" sz="2000" b="1" noProof="0" dirty="0">
                <a:latin typeface="Tamil Bible" pitchFamily="2" charset="0"/>
              </a:rPr>
              <a:t>nfhup</a:t>
            </a:r>
            <a:r>
              <a:rPr lang="en" sz="2000" b="1" noProof="0" dirty="0"/>
              <a:t>. 11:1).</a:t>
            </a:r>
          </a:p>
        </p:txBody>
      </p:sp>
    </p:spTree>
    <p:extLst>
      <p:ext uri="{BB962C8B-B14F-4D97-AF65-F5344CB8AC3E}">
        <p14:creationId xmlns:p14="http://schemas.microsoft.com/office/powerpoint/2010/main" val="4250283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0" grpId="0"/>
      <p:bldP spid="12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7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4EA4F89-B08C-0BBE-E465-68D6DBAE2E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4CB658B7-7A60-5295-DA6C-8D89F42E58F3}"/>
              </a:ext>
            </a:extLst>
          </p:cNvPr>
          <p:cNvSpPr txBox="1"/>
          <p:nvPr/>
        </p:nvSpPr>
        <p:spPr>
          <a:xfrm>
            <a:off x="1114501" y="0"/>
            <a:ext cx="7905135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" sz="4400" b="1" noProof="0" dirty="0">
                <a:ln/>
                <a:solidFill>
                  <a:schemeClr val="accent3"/>
                </a:solidFill>
                <a:latin typeface="Tamil Bible" pitchFamily="2" charset="0"/>
              </a:rPr>
              <a:t>KO FbAupik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C924662-6353-0FD5-EC50-B91021509E6F}"/>
              </a:ext>
            </a:extLst>
          </p:cNvPr>
          <p:cNvSpPr txBox="1"/>
          <p:nvPr/>
        </p:nvSpPr>
        <p:spPr>
          <a:xfrm>
            <a:off x="0" y="641696"/>
            <a:ext cx="8958645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noProof="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Tamil Bible" pitchFamily="2" charset="0"/>
              </a:rPr>
              <a:t>ek;Kila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Tamil Bible" pitchFamily="2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Tamil Bible" pitchFamily="2" charset="0"/>
              </a:rPr>
              <a:t>FbapUg;Ngh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Tamil Bible" pitchFamily="2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Tamil Bible" pitchFamily="2" charset="0"/>
              </a:rPr>
              <a:t>guNyhfj;jpypUf;fpwJ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Tamil Bible" pitchFamily="2" charset="0"/>
              </a:rPr>
              <a:t>&gt;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Tamil Bible" pitchFamily="2" charset="0"/>
              </a:rPr>
              <a:t>mq;NfapUe;J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Tamil Bible" pitchFamily="2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Tamil Bible" pitchFamily="2" charset="0"/>
              </a:rPr>
              <a:t>fh;j;juhapUf;fpw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Tamil Bible" pitchFamily="2" charset="0"/>
              </a:rPr>
              <a:t> ,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Tamil Bible" pitchFamily="2" charset="0"/>
              </a:rPr>
              <a:t>NaRfpwp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Tamil Bible" pitchFamily="2" charset="0"/>
              </a:rPr>
              <a:t>];J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Tamil Bible" pitchFamily="2" charset="0"/>
              </a:rPr>
              <a:t>vd;Dk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Tamil Bible" pitchFamily="2" charset="0"/>
              </a:rPr>
              <a:t>; ,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Tamil Bible" pitchFamily="2" charset="0"/>
              </a:rPr>
              <a:t>ul;rfh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Tamil Bible" pitchFamily="2" charset="0"/>
              </a:rPr>
              <a:t>;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Tamil Bible" pitchFamily="2" charset="0"/>
              </a:rPr>
              <a:t>tu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Tamil Bible" pitchFamily="2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Tamil Bible" pitchFamily="2" charset="0"/>
              </a:rPr>
              <a:t>vjph;ghh;j;Jf;nfhz;bUf;fpNwhk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Tamil Bible" pitchFamily="2" charset="0"/>
              </a:rPr>
              <a:t>;.</a:t>
            </a:r>
            <a:r>
              <a:rPr lang="en" b="1" noProof="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noProof="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(</a:t>
            </a:r>
            <a:r>
              <a:rPr lang="en" sz="1400" b="1" noProof="0" dirty="0">
                <a:solidFill>
                  <a:schemeClr val="accent1">
                    <a:lumMod val="75000"/>
                  </a:schemeClr>
                </a:solidFill>
                <a:latin typeface="Tamil Bible" pitchFamily="2" charset="0"/>
              </a:rPr>
              <a:t>gpypg;gpau;</a:t>
            </a:r>
            <a:r>
              <a:rPr lang="en" sz="1400" b="1" noProof="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3:20)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11E7B2D-051B-4BB0-2B5F-FCEDDF8408B2}"/>
              </a:ext>
            </a:extLst>
          </p:cNvPr>
          <p:cNvSpPr txBox="1"/>
          <p:nvPr/>
        </p:nvSpPr>
        <p:spPr>
          <a:xfrm>
            <a:off x="2689822" y="1240820"/>
            <a:ext cx="396134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noProof="0" dirty="0">
                <a:latin typeface="Tamil Bible" pitchFamily="2" charset="0"/>
              </a:rPr>
              <a:t>ehk; vjpu;nfhs;Nthk;</a:t>
            </a:r>
            <a:r>
              <a:rPr lang="en" sz="2000" b="1" noProof="0" dirty="0"/>
              <a:t>. </a:t>
            </a:r>
            <a:r>
              <a:rPr lang="en" sz="2000" b="1" noProof="0" dirty="0">
                <a:latin typeface="Tamil Bible" pitchFamily="2" charset="0"/>
              </a:rPr>
              <a:t>fpwp];jtu;fshfpa ekf;F xU gpur;rid ,Uf;fpwJ</a:t>
            </a:r>
            <a:r>
              <a:rPr lang="en" sz="2000" b="1" noProof="0" dirty="0"/>
              <a:t>: </a:t>
            </a:r>
            <a:r>
              <a:rPr lang="en" sz="2000" b="1" noProof="0" dirty="0">
                <a:latin typeface="Tamil Bible" pitchFamily="2" charset="0"/>
              </a:rPr>
              <a:t>,ul;il FbAupik</a:t>
            </a:r>
            <a:r>
              <a:rPr lang="en" sz="2000" b="1" noProof="0" dirty="0"/>
              <a:t>. </a:t>
            </a:r>
            <a:r>
              <a:rPr lang="en" sz="2000" b="1" noProof="0" dirty="0">
                <a:latin typeface="Tamil Bible" pitchFamily="2" charset="0"/>
              </a:rPr>
              <a:t>ehk; ,e;j cyfj;jpd; Fbkf;fshfTk; ,Uf;fpNwhk; guNyhf Fbkf;fshfTk; ,Uf;fpNwhk;</a:t>
            </a:r>
            <a:r>
              <a:rPr lang="en" sz="2000" b="1" noProof="0" dirty="0"/>
              <a:t>. </a:t>
            </a:r>
            <a:r>
              <a:rPr lang="en" sz="2000" b="1" noProof="0" dirty="0">
                <a:latin typeface="Tamil Bible" pitchFamily="2" charset="0"/>
              </a:rPr>
              <a:t>,J ekf;F fLikahd KuzghLfis cUthf;FfpwJ</a:t>
            </a:r>
            <a:r>
              <a:rPr lang="en" sz="2000" b="1" noProof="0" dirty="0"/>
              <a:t> (</a:t>
            </a:r>
            <a:r>
              <a:rPr lang="en" sz="2000" b="1" noProof="0" dirty="0">
                <a:latin typeface="Tamil Bible" pitchFamily="2" charset="0"/>
              </a:rPr>
              <a:t>Nuh</a:t>
            </a:r>
            <a:r>
              <a:rPr lang="en" sz="2000" b="1" noProof="0" dirty="0"/>
              <a:t>. 7:22-23).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E344DB45-FA1B-D3BD-3F17-E8330A7567F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88104686"/>
              </p:ext>
            </p:extLst>
          </p:nvPr>
        </p:nvGraphicFramePr>
        <p:xfrm>
          <a:off x="6488984" y="1435510"/>
          <a:ext cx="5634191" cy="52481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Imagen 8" descr="Una caricatura de una persona&#10;&#10;El contenido generado por IA puede ser incorrecto.">
            <a:extLst>
              <a:ext uri="{FF2B5EF4-FFF2-40B4-BE49-F238E27FC236}">
                <a16:creationId xmlns:a16="http://schemas.microsoft.com/office/drawing/2014/main" id="{28939CC8-98AE-B4AB-9C1F-5382B269D555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19075" y="3755923"/>
            <a:ext cx="2406440" cy="2927688"/>
          </a:xfrm>
          <a:prstGeom prst="roundRect">
            <a:avLst>
              <a:gd name="adj" fmla="val 10947"/>
            </a:avLst>
          </a:prstGeom>
          <a:ln w="57150">
            <a:solidFill>
              <a:schemeClr val="accent1">
                <a:lumMod val="5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Imagen 9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C6ED2BF5-C286-DE82-D37D-F4615EFE05BB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085006" y="174390"/>
            <a:ext cx="2887919" cy="1093972"/>
          </a:xfrm>
          <a:prstGeom prst="rect">
            <a:avLst/>
          </a:prstGeom>
          <a:ln w="38100" cap="sq">
            <a:solidFill>
              <a:schemeClr val="accent4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Imagen 12" descr="Imagen que contiene persona, hombre, agua, viendo&#10;&#10;El contenido generado por IA puede ser incorrecto.">
            <a:extLst>
              <a:ext uri="{FF2B5EF4-FFF2-40B4-BE49-F238E27FC236}">
                <a16:creationId xmlns:a16="http://schemas.microsoft.com/office/drawing/2014/main" id="{A3D560E3-BA86-BC1C-1B73-9F31E7399D4F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19075" y="1479754"/>
            <a:ext cx="2406440" cy="2089355"/>
          </a:xfrm>
          <a:prstGeom prst="rect">
            <a:avLst/>
          </a:prstGeom>
          <a:ln w="88900" cap="sq" cmpd="thickThin">
            <a:solidFill>
              <a:schemeClr val="tx2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282DD627-2296-C015-D41C-DBA2B4E8001D}"/>
              </a:ext>
            </a:extLst>
          </p:cNvPr>
          <p:cNvSpPr txBox="1"/>
          <p:nvPr/>
        </p:nvSpPr>
        <p:spPr>
          <a:xfrm>
            <a:off x="2625515" y="3970915"/>
            <a:ext cx="4025655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noProof="0" dirty="0">
                <a:latin typeface="Tamil Bible" pitchFamily="2" charset="0"/>
              </a:rPr>
              <a:t>ehk; vg;NghJ KO FbAupikia ngWNthk;</a:t>
            </a:r>
            <a:r>
              <a:rPr lang="en" sz="2000" b="1" noProof="0" dirty="0"/>
              <a:t>? </a:t>
            </a:r>
            <a:r>
              <a:rPr lang="en" sz="2000" b="1" noProof="0" dirty="0">
                <a:latin typeface="Tamil Bible" pitchFamily="2" charset="0"/>
              </a:rPr>
              <a:t>,e;j ght cyf Fbkf;fshf ,Ug;gij vg;NghJ epWj;JNthk;</a:t>
            </a:r>
            <a:r>
              <a:rPr lang="en" sz="2000" b="1" noProof="0" dirty="0"/>
              <a:t>? </a:t>
            </a:r>
            <a:r>
              <a:rPr lang="en" sz="2000" b="1" noProof="0" dirty="0">
                <a:latin typeface="Tamil Bible" pitchFamily="2" charset="0"/>
              </a:rPr>
              <a:t>,uz;lhk; tUifapy;</a:t>
            </a:r>
            <a:r>
              <a:rPr lang="en" sz="2000" b="1" noProof="0" dirty="0"/>
              <a:t> (</a:t>
            </a:r>
            <a:r>
              <a:rPr lang="en" sz="2000" b="1" noProof="0" dirty="0">
                <a:latin typeface="Tamil Bible" pitchFamily="2" charset="0"/>
              </a:rPr>
              <a:t>gpypg;</a:t>
            </a:r>
            <a:r>
              <a:rPr lang="en" sz="2000" b="1" noProof="0" dirty="0"/>
              <a:t>. 3:20).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67FF6DD3-6FE7-DF4B-229D-99424B0EFF76}"/>
              </a:ext>
            </a:extLst>
          </p:cNvPr>
          <p:cNvSpPr txBox="1"/>
          <p:nvPr/>
        </p:nvSpPr>
        <p:spPr>
          <a:xfrm>
            <a:off x="2591848" y="5517076"/>
            <a:ext cx="445121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noProof="0" dirty="0">
                <a:latin typeface="Tamil Bible" pitchFamily="2" charset="0"/>
              </a:rPr>
              <a:t>ehk; capu;njOg;gg;gLk;NghJ</a:t>
            </a:r>
            <a:r>
              <a:rPr lang="en" sz="2000" b="1" noProof="0" dirty="0"/>
              <a:t>, (</a:t>
            </a:r>
            <a:r>
              <a:rPr lang="en" sz="2000" b="1" noProof="0" dirty="0">
                <a:latin typeface="Tamil Bible" pitchFamily="2" charset="0"/>
              </a:rPr>
              <a:t>my;yJ</a:t>
            </a:r>
            <a:r>
              <a:rPr lang="en" sz="2000" b="1" noProof="0" dirty="0"/>
              <a:t> </a:t>
            </a:r>
            <a:r>
              <a:rPr lang="en" sz="2000" b="1" noProof="0" dirty="0">
                <a:latin typeface="Tamil Bible" pitchFamily="2" charset="0"/>
              </a:rPr>
              <a:t>kW&amp;gkhf;fg;gLk; NghJ</a:t>
            </a:r>
            <a:r>
              <a:rPr lang="en" sz="2000" b="1" noProof="0" dirty="0"/>
              <a:t>), </a:t>
            </a:r>
            <a:r>
              <a:rPr lang="en" sz="2000" b="1" noProof="0" dirty="0">
                <a:latin typeface="Tamil Bible" pitchFamily="2" charset="0"/>
              </a:rPr>
              <a:t>kuzj;jpw;F ek; kPJ ve;j mjpfhu</a:t>
            </a:r>
            <a:r>
              <a:rPr lang="en" sz="2000" b="1" noProof="0" dirty="0">
                <a:solidFill>
                  <a:schemeClr val="bg1"/>
                </a:solidFill>
                <a:latin typeface="Tamil Bible" pitchFamily="2" charset="0"/>
              </a:rPr>
              <a:t>Kk;</a:t>
            </a:r>
            <a:r>
              <a:rPr lang="en" sz="2000" b="1" noProof="0" dirty="0">
                <a:latin typeface="Tamil Bible" pitchFamily="2" charset="0"/>
              </a:rPr>
              <a:t> ,y;yhj NghJ</a:t>
            </a:r>
            <a:r>
              <a:rPr lang="en" sz="2000" b="1" noProof="0" dirty="0"/>
              <a:t>, </a:t>
            </a:r>
            <a:r>
              <a:rPr lang="en" sz="2000" b="1" noProof="0" dirty="0">
                <a:latin typeface="Tamil Bible" pitchFamily="2" charset="0"/>
              </a:rPr>
              <a:t>vd;d elf;Fk;</a:t>
            </a:r>
            <a:r>
              <a:rPr lang="en" sz="2000" b="1" noProof="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047215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413F3CB-1B79-483D-9265-0DE1F8CC58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54F2A49-C638-4298-93A5-B15F20B73C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52" dur="500"/>
                                        <p:tgtEl>
                                          <p:spTgt spid="2">
                                            <p:graphicEl>
                                              <a:dgm id="{B54F2A49-C638-4298-93A5-B15F20B73CC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3B5FC91-B78A-4126-8A8E-103CD1E441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>
                                            <p:graphicEl>
                                              <a:dgm id="{E3B5FC91-B78A-4126-8A8E-103CD1E441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">
                                            <p:graphicEl>
                                              <a:dgm id="{E3B5FC91-B78A-4126-8A8E-103CD1E441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">
                                            <p:graphicEl>
                                              <a:dgm id="{E3B5FC91-B78A-4126-8A8E-103CD1E441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7F4EE11-AA03-4495-8272-B640E7A148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2">
                                            <p:graphicEl>
                                              <a:dgm id="{67F4EE11-AA03-4495-8272-B640E7A148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2B38AFF-B673-4C25-AB6B-57902FB61F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">
                                            <p:graphicEl>
                                              <a:dgm id="{92B38AFF-B673-4C25-AB6B-57902FB61F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">
                                            <p:graphicEl>
                                              <a:dgm id="{92B38AFF-B673-4C25-AB6B-57902FB61F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">
                                            <p:graphicEl>
                                              <a:dgm id="{92B38AFF-B673-4C25-AB6B-57902FB61F6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11F007D-02F5-4465-B084-17942704F4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2">
                                            <p:graphicEl>
                                              <a:dgm id="{011F007D-02F5-4465-B084-17942704F45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9A536DA-7373-4595-BEEC-C02148F194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">
                                            <p:graphicEl>
                                              <a:dgm id="{89A536DA-7373-4595-BEEC-C02148F194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">
                                            <p:graphicEl>
                                              <a:dgm id="{89A536DA-7373-4595-BEEC-C02148F194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">
                                            <p:graphicEl>
                                              <a:dgm id="{89A536DA-7373-4595-BEEC-C02148F1947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48116AF-9848-49AE-8A64-457C7706F3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4" dur="500"/>
                                        <p:tgtEl>
                                          <p:spTgt spid="2">
                                            <p:graphicEl>
                                              <a:dgm id="{D48116AF-9848-49AE-8A64-457C7706F37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2" grpId="0" uiExpand="1">
        <p:bldSub>
          <a:bldDgm bld="one"/>
        </p:bldSub>
      </p:bldGraphic>
      <p:bldP spid="11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BBD3C08-03B9-147E-18C3-3DC1054B4B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73664E7-1EA4-3786-E50E-F3EF96E1279E}"/>
              </a:ext>
            </a:extLst>
          </p:cNvPr>
          <p:cNvSpPr txBox="1"/>
          <p:nvPr/>
        </p:nvSpPr>
        <p:spPr>
          <a:xfrm>
            <a:off x="0" y="3346951"/>
            <a:ext cx="1219200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6600" b="1" noProof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amil Bible" pitchFamily="2" charset="0"/>
              </a:rPr>
              <a:t>ehk; mq;F nry;Yk;tiu</a:t>
            </a:r>
          </a:p>
        </p:txBody>
      </p:sp>
    </p:spTree>
    <p:extLst>
      <p:ext uri="{BB962C8B-B14F-4D97-AF65-F5344CB8AC3E}">
        <p14:creationId xmlns:p14="http://schemas.microsoft.com/office/powerpoint/2010/main" val="1085353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ángulo 14">
            <a:extLst>
              <a:ext uri="{FF2B5EF4-FFF2-40B4-BE49-F238E27FC236}">
                <a16:creationId xmlns:a16="http://schemas.microsoft.com/office/drawing/2014/main" id="{47649839-10ED-BF58-2176-40579E5AE1C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246357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1E6C22A-850E-4EBE-2660-B5BDB2083E0A}"/>
              </a:ext>
            </a:extLst>
          </p:cNvPr>
          <p:cNvSpPr txBox="1"/>
          <p:nvPr/>
        </p:nvSpPr>
        <p:spPr>
          <a:xfrm>
            <a:off x="0" y="58992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 contourW="12700">
              <a:bevelT h="25400" prst="softRound"/>
              <a:contourClr>
                <a:schemeClr val="accent5"/>
              </a:contourClr>
            </a:sp3d>
          </a:bodyPr>
          <a:lstStyle/>
          <a:p>
            <a:pPr algn="ctr"/>
            <a:r>
              <a:rPr lang="en" sz="4400" b="1" spc="600" noProof="0" dirty="0">
                <a:ln w="12700" cmpd="sng">
                  <a:solidFill>
                    <a:schemeClr val="accent5"/>
                  </a:solidFill>
                  <a:prstDash val="solid"/>
                </a:ln>
                <a:gradFill>
                  <a:gsLst>
                    <a:gs pos="0">
                      <a:schemeClr val="accent5"/>
                    </a:gs>
                    <a:gs pos="4000">
                      <a:schemeClr val="accent5">
                        <a:lumMod val="60000"/>
                        <a:lumOff val="40000"/>
                      </a:schemeClr>
                    </a:gs>
                    <a:gs pos="87000">
                      <a:schemeClr val="accent5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chemeClr val="accent5">
                      <a:lumMod val="50000"/>
                      <a:alpha val="86000"/>
                    </a:schemeClr>
                  </a:outerShdw>
                </a:effectLst>
                <a:latin typeface="Tamil Bible" pitchFamily="2" charset="0"/>
              </a:rPr>
              <a:t>ey;ypzf;fk; kw;Wk; kfpo;r;rp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94A205C-D0E6-9B0B-203D-EC46C3DB4381}"/>
              </a:ext>
            </a:extLst>
          </p:cNvPr>
          <p:cNvSpPr txBox="1"/>
          <p:nvPr/>
        </p:nvSpPr>
        <p:spPr>
          <a:xfrm>
            <a:off x="0" y="733183"/>
            <a:ext cx="12191999" cy="36933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noProof="0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Tamil Bible" pitchFamily="2" charset="0"/>
              </a:rPr>
              <a:t>fh;j;jUf;Fs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Tamil Bible" pitchFamily="2" charset="0"/>
              </a:rPr>
              <a:t>;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Tamil Bible" pitchFamily="2" charset="0"/>
              </a:rPr>
              <a:t>vg;nghOJk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Tamil Bible" pitchFamily="2" charset="0"/>
              </a:rPr>
              <a:t>;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Tamil Bible" pitchFamily="2" charset="0"/>
              </a:rPr>
              <a:t>re;Njh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Tamil Bible" pitchFamily="2" charset="0"/>
              </a:rPr>
              <a:t>\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Tamil Bible" pitchFamily="2" charset="0"/>
              </a:rPr>
              <a:t>khapUq;fs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Tamil Bible" pitchFamily="2" charset="0"/>
              </a:rPr>
              <a:t>;@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Tamil Bible" pitchFamily="2" charset="0"/>
              </a:rPr>
              <a:t>re;Njh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Tamil Bible" pitchFamily="2" charset="0"/>
              </a:rPr>
              <a:t>\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Tamil Bible" pitchFamily="2" charset="0"/>
              </a:rPr>
              <a:t>khapUq;fs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Tamil Bible" pitchFamily="2" charset="0"/>
              </a:rPr>
              <a:t>;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Tamil Bible" pitchFamily="2" charset="0"/>
              </a:rPr>
              <a:t>vd;W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Tamil Bible" pitchFamily="2" charset="0"/>
              </a:rPr>
              <a:t>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Tamil Bible" pitchFamily="2" charset="0"/>
              </a:rPr>
              <a:t>kWgbAk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Tamil Bible" pitchFamily="2" charset="0"/>
              </a:rPr>
              <a:t>;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Tamil Bible" pitchFamily="2" charset="0"/>
              </a:rPr>
              <a:t>nrhy;YfpNwd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Tamil Bible" pitchFamily="2" charset="0"/>
              </a:rPr>
              <a:t>;.</a:t>
            </a:r>
            <a:r>
              <a:rPr lang="en" b="1" noProof="0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noProof="0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(</a:t>
            </a:r>
            <a:r>
              <a:rPr lang="en" sz="1400" b="1" noProof="0" dirty="0">
                <a:solidFill>
                  <a:schemeClr val="accent3">
                    <a:lumMod val="75000"/>
                  </a:schemeClr>
                </a:solidFill>
                <a:latin typeface="Tamil Bible" pitchFamily="2" charset="0"/>
              </a:rPr>
              <a:t>gpypg;gpau;</a:t>
            </a:r>
            <a:r>
              <a:rPr lang="en" sz="1400" b="1" noProof="0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4:4)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8076166-A941-7B43-3088-7677B25E0A79}"/>
              </a:ext>
            </a:extLst>
          </p:cNvPr>
          <p:cNvSpPr txBox="1"/>
          <p:nvPr/>
        </p:nvSpPr>
        <p:spPr>
          <a:xfrm>
            <a:off x="0" y="1160689"/>
            <a:ext cx="845300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noProof="0" dirty="0">
                <a:latin typeface="Tamil Bible" pitchFamily="2" charset="0"/>
              </a:rPr>
              <a:t>gTy; jdJ epUgj;ij Kbf;Fk;NghJ</a:t>
            </a:r>
            <a:r>
              <a:rPr lang="en" sz="2000" b="1" noProof="0" dirty="0"/>
              <a:t>, </a:t>
            </a:r>
            <a:r>
              <a:rPr lang="en" sz="2000" b="1" noProof="0" dirty="0">
                <a:latin typeface="Tamil Bible" pitchFamily="2" charset="0"/>
              </a:rPr>
              <a:t>jdpg;gl;l tho;j;Jf;fis eilKiw MNyhridfSld; gpd;dp gpizf;fpwhu;</a:t>
            </a:r>
            <a:r>
              <a:rPr lang="en" sz="2000" b="1" noProof="0" dirty="0"/>
              <a:t>. </a:t>
            </a:r>
            <a:r>
              <a:rPr lang="en" sz="2000" b="1" noProof="0" dirty="0">
                <a:latin typeface="Tamil Bible" pitchFamily="2" charset="0"/>
              </a:rPr>
              <a:t>A+jpahSk; rpe;jpNfahTk; xw;Wikahf tho cjTkhW mtu; rprpf];(cz;ikAs;s Njhou;) kw;Wk; fpNsnkd;l;il Nfl;fpwhu;</a:t>
            </a:r>
            <a:r>
              <a:rPr lang="en" sz="2000" b="1" noProof="0" dirty="0"/>
              <a:t>. </a:t>
            </a:r>
            <a:r>
              <a:rPr lang="en" sz="2000" b="1" noProof="0" dirty="0">
                <a:latin typeface="Tamil Bible" pitchFamily="2" charset="0"/>
              </a:rPr>
              <a:t>gTypd; rfCopau;fs; midtUf;Fk;</a:t>
            </a:r>
            <a:r>
              <a:rPr lang="en" sz="2000" b="1" noProof="0" dirty="0"/>
              <a:t>, </a:t>
            </a:r>
            <a:r>
              <a:rPr lang="en" sz="2000" b="1" noProof="0" dirty="0">
                <a:latin typeface="Tamil Bible" pitchFamily="2" charset="0"/>
              </a:rPr>
              <a:t>mtu; $WtJ vd;dntd;why;</a:t>
            </a:r>
            <a:r>
              <a:rPr lang="en" sz="2000" b="1" noProof="0" dirty="0"/>
              <a:t>: “</a:t>
            </a:r>
            <a:r>
              <a:rPr lang="en-US" sz="2000" b="1" dirty="0" err="1">
                <a:latin typeface="Tamil Bible" pitchFamily="2" charset="0"/>
              </a:rPr>
              <a:t>mth;fSila</a:t>
            </a:r>
            <a:r>
              <a:rPr lang="en-US" sz="2000" b="1" dirty="0">
                <a:latin typeface="Tamil Bible" pitchFamily="2" charset="0"/>
              </a:rPr>
              <a:t> </a:t>
            </a:r>
            <a:r>
              <a:rPr lang="en-US" sz="2000" b="1" dirty="0" err="1">
                <a:latin typeface="Tamil Bible" pitchFamily="2" charset="0"/>
              </a:rPr>
              <a:t>ehkq;fs</a:t>
            </a:r>
            <a:r>
              <a:rPr lang="en-US" sz="2000" b="1" dirty="0">
                <a:latin typeface="Tamil Bible" pitchFamily="2" charset="0"/>
              </a:rPr>
              <a:t>; [</a:t>
            </a:r>
            <a:r>
              <a:rPr lang="en-US" sz="2000" b="1" dirty="0" err="1">
                <a:latin typeface="Tamil Bible" pitchFamily="2" charset="0"/>
              </a:rPr>
              <a:t>PtG</a:t>
            </a:r>
            <a:r>
              <a:rPr lang="en-US" sz="2000" b="1" dirty="0">
                <a:latin typeface="Tamil Bible" pitchFamily="2" charset="0"/>
              </a:rPr>
              <a:t>];</a:t>
            </a:r>
            <a:r>
              <a:rPr lang="en-US" sz="2000" b="1" dirty="0" err="1">
                <a:latin typeface="Tamil Bible" pitchFamily="2" charset="0"/>
              </a:rPr>
              <a:t>jfj;jpy</a:t>
            </a:r>
            <a:r>
              <a:rPr lang="en-US" sz="2000" b="1" dirty="0">
                <a:latin typeface="Tamil Bible" pitchFamily="2" charset="0"/>
              </a:rPr>
              <a:t>; ,</a:t>
            </a:r>
            <a:r>
              <a:rPr lang="en-US" sz="2000" b="1" dirty="0" err="1">
                <a:latin typeface="Tamil Bible" pitchFamily="2" charset="0"/>
              </a:rPr>
              <a:t>Uf;fpwJ</a:t>
            </a:r>
            <a:r>
              <a:rPr lang="en" sz="2000" b="1" noProof="0" dirty="0"/>
              <a:t>” (</a:t>
            </a:r>
            <a:r>
              <a:rPr lang="en" sz="2000" b="1" noProof="0" dirty="0">
                <a:latin typeface="Tamil Bible" pitchFamily="2" charset="0"/>
              </a:rPr>
              <a:t>gpypg;</a:t>
            </a:r>
            <a:r>
              <a:rPr lang="en" sz="2000" b="1" noProof="0" dirty="0"/>
              <a:t>. </a:t>
            </a:r>
            <a:r>
              <a:rPr lang="en" sz="2000" b="1" dirty="0"/>
              <a:t>4:2-3).</a:t>
            </a:r>
          </a:p>
        </p:txBody>
      </p:sp>
      <p:pic>
        <p:nvPicPr>
          <p:cNvPr id="6" name="Imagen 5" descr="Un grupo de personas disfrazadas&#10;&#10;El contenido generado por IA puede ser incorrecto.">
            <a:extLst>
              <a:ext uri="{FF2B5EF4-FFF2-40B4-BE49-F238E27FC236}">
                <a16:creationId xmlns:a16="http://schemas.microsoft.com/office/drawing/2014/main" id="{E7744345-ECA5-594C-72E1-0316A66EB67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53002" y="1416593"/>
            <a:ext cx="3588774" cy="2691581"/>
          </a:xfrm>
          <a:prstGeom prst="snip2DiagRect">
            <a:avLst>
              <a:gd name="adj1" fmla="val 10959"/>
              <a:gd name="adj2" fmla="val 14475"/>
            </a:avLst>
          </a:prstGeom>
          <a:solidFill>
            <a:srgbClr val="FFFFFF">
              <a:shade val="85000"/>
            </a:srgbClr>
          </a:solidFill>
          <a:ln w="57150" cap="sq">
            <a:solidFill>
              <a:srgbClr val="AFDB8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n 7" descr="Un par de personas sentadas en una sala&#10;&#10;El contenido generado por IA puede ser incorrecto.">
            <a:extLst>
              <a:ext uri="{FF2B5EF4-FFF2-40B4-BE49-F238E27FC236}">
                <a16:creationId xmlns:a16="http://schemas.microsoft.com/office/drawing/2014/main" id="{70029341-ADFA-959B-7592-491122EB588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0224" y="3020758"/>
            <a:ext cx="2681466" cy="363858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accent5">
                <a:lumMod val="40000"/>
                <a:lumOff val="6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n 9" descr="Hombre con fuego en la mano&#10;&#10;El contenido generado por IA puede ser incorrecto.">
            <a:extLst>
              <a:ext uri="{FF2B5EF4-FFF2-40B4-BE49-F238E27FC236}">
                <a16:creationId xmlns:a16="http://schemas.microsoft.com/office/drawing/2014/main" id="{901EE88D-A75C-7872-D87D-218B904D236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868697" y="4385187"/>
            <a:ext cx="3173079" cy="2315946"/>
          </a:xfrm>
          <a:prstGeom prst="snip2DiagRect">
            <a:avLst>
              <a:gd name="adj1" fmla="val 18680"/>
              <a:gd name="adj2" fmla="val 0"/>
            </a:avLst>
          </a:prstGeom>
          <a:solidFill>
            <a:srgbClr val="FFFFFF">
              <a:shade val="85000"/>
            </a:srgbClr>
          </a:solidFill>
          <a:ln w="5715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5DCDF085-2E6B-C57F-A385-5056E3EB929B}"/>
              </a:ext>
            </a:extLst>
          </p:cNvPr>
          <p:cNvSpPr txBox="1"/>
          <p:nvPr/>
        </p:nvSpPr>
        <p:spPr>
          <a:xfrm>
            <a:off x="2848202" y="2940808"/>
            <a:ext cx="5755023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noProof="0" dirty="0">
                <a:latin typeface="Tamil Bible" pitchFamily="2" charset="0"/>
              </a:rPr>
              <a:t>gpd;tUk; mwpTiu ek;ik Fog;gkila nra;ayhk;</a:t>
            </a:r>
            <a:r>
              <a:rPr lang="en" sz="2000" b="1" noProof="0" dirty="0"/>
              <a:t>: “</a:t>
            </a:r>
            <a:r>
              <a:rPr lang="en-US" sz="2000" b="1" dirty="0" err="1">
                <a:latin typeface="Tamil Bible" pitchFamily="2" charset="0"/>
              </a:rPr>
              <a:t>vg;nghOJk</a:t>
            </a:r>
            <a:r>
              <a:rPr lang="en-US" sz="2000" b="1" dirty="0">
                <a:latin typeface="Tamil Bible" pitchFamily="2" charset="0"/>
              </a:rPr>
              <a:t>; </a:t>
            </a:r>
            <a:r>
              <a:rPr lang="en-US" sz="2000" b="1" dirty="0" err="1">
                <a:latin typeface="Tamil Bible" pitchFamily="2" charset="0"/>
              </a:rPr>
              <a:t>re;Njh</a:t>
            </a:r>
            <a:r>
              <a:rPr lang="en-US" sz="2000" b="1" dirty="0">
                <a:latin typeface="Tamil Bible" pitchFamily="2" charset="0"/>
              </a:rPr>
              <a:t>\</a:t>
            </a:r>
            <a:r>
              <a:rPr lang="en-US" sz="2000" b="1" dirty="0" err="1">
                <a:latin typeface="Tamil Bible" pitchFamily="2" charset="0"/>
              </a:rPr>
              <a:t>khapUq;fs</a:t>
            </a:r>
            <a:r>
              <a:rPr lang="en-US" sz="2000" b="1" dirty="0">
                <a:latin typeface="Tamil Bible" pitchFamily="2" charset="0"/>
              </a:rPr>
              <a:t>;</a:t>
            </a:r>
            <a:r>
              <a:rPr lang="en" sz="2000" b="1" noProof="0" dirty="0"/>
              <a:t> […] </a:t>
            </a:r>
            <a:r>
              <a:rPr lang="en-US" sz="2000" b="1" dirty="0" err="1">
                <a:latin typeface="Tamil Bible" pitchFamily="2" charset="0"/>
              </a:rPr>
              <a:t>ePq;fs</a:t>
            </a:r>
            <a:r>
              <a:rPr lang="en-US" sz="2000" b="1" dirty="0">
                <a:latin typeface="Tamil Bible" pitchFamily="2" charset="0"/>
              </a:rPr>
              <a:t>; </a:t>
            </a:r>
            <a:r>
              <a:rPr lang="en-US" sz="2000" b="1" dirty="0" err="1">
                <a:latin typeface="Tamil Bible" pitchFamily="2" charset="0"/>
              </a:rPr>
              <a:t>xd;Wf;Fq</a:t>
            </a:r>
            <a:r>
              <a:rPr lang="en-US" sz="2000" b="1" dirty="0">
                <a:latin typeface="Tamil Bible" pitchFamily="2" charset="0"/>
              </a:rPr>
              <a:t>; </a:t>
            </a:r>
            <a:r>
              <a:rPr lang="en-US" sz="2000" b="1" dirty="0" err="1">
                <a:latin typeface="Tamil Bible" pitchFamily="2" charset="0"/>
              </a:rPr>
              <a:t>ftiyg;glhky</a:t>
            </a:r>
            <a:r>
              <a:rPr lang="en-US" sz="2000" b="1" dirty="0">
                <a:latin typeface="Tamil Bible" pitchFamily="2" charset="0"/>
              </a:rPr>
              <a:t>;&gt;</a:t>
            </a:r>
            <a:r>
              <a:rPr lang="en" sz="2000" b="1" noProof="0" dirty="0"/>
              <a:t>”(</a:t>
            </a:r>
            <a:r>
              <a:rPr lang="en" sz="2000" b="1" noProof="0" dirty="0">
                <a:latin typeface="Tamil Bible" pitchFamily="2" charset="0"/>
              </a:rPr>
              <a:t>gpypg;</a:t>
            </a:r>
            <a:r>
              <a:rPr lang="en" sz="2000" b="1" noProof="0" dirty="0"/>
              <a:t>. 4:4, </a:t>
            </a:r>
            <a:r>
              <a:rPr lang="en" sz="2000" b="1" dirty="0"/>
              <a:t>6). </a:t>
            </a:r>
            <a:r>
              <a:rPr lang="en-US" sz="2000" b="1" dirty="0">
                <a:latin typeface="Tamil Bible" pitchFamily="2" charset="0"/>
              </a:rPr>
              <a:t>g</a:t>
            </a:r>
            <a:r>
              <a:rPr lang="en" sz="2000" b="1" dirty="0">
                <a:latin typeface="Tamil Bible" pitchFamily="2" charset="0"/>
              </a:rPr>
              <a:t>pur;ridfSk; Jauq;fSk; epiwe;j cyfpy; ,J vg;gb rhj;jpakhFk;?</a:t>
            </a:r>
            <a:endParaRPr lang="en" sz="2000" b="1" noProof="0" dirty="0">
              <a:latin typeface="Tamil Bible" pitchFamily="2" charset="0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58972F14-0FE1-7DF7-A335-B8897880559F}"/>
              </a:ext>
            </a:extLst>
          </p:cNvPr>
          <p:cNvSpPr txBox="1"/>
          <p:nvPr/>
        </p:nvSpPr>
        <p:spPr>
          <a:xfrm>
            <a:off x="2869975" y="4448781"/>
            <a:ext cx="5966064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noProof="0" dirty="0">
                <a:latin typeface="Tamil Bible" pitchFamily="2" charset="0"/>
              </a:rPr>
              <a:t>ekJ kfpo;r;rp “fu;j;jUf;Fs;” ,Ug;gjhy; ,J rhj;jpakhFk;</a:t>
            </a:r>
            <a:r>
              <a:rPr lang="en" sz="2000" b="1" noProof="0" dirty="0"/>
              <a:t>(</a:t>
            </a:r>
            <a:r>
              <a:rPr lang="en" sz="2000" b="1" noProof="0" dirty="0">
                <a:latin typeface="Tamil Bible" pitchFamily="2" charset="0"/>
              </a:rPr>
              <a:t>gpypg;</a:t>
            </a:r>
            <a:r>
              <a:rPr lang="en" sz="2000" b="1" noProof="0" dirty="0"/>
              <a:t>. 4:4</a:t>
            </a:r>
            <a:r>
              <a:rPr lang="en" sz="2000" b="1" noProof="0" dirty="0">
                <a:latin typeface="Tamil Bible" pitchFamily="2" charset="0"/>
              </a:rPr>
              <a:t>K</a:t>
            </a:r>
            <a:r>
              <a:rPr lang="en" sz="2000" b="1" noProof="0" dirty="0"/>
              <a:t>). </a:t>
            </a:r>
            <a:r>
              <a:rPr lang="en" sz="2000" b="1" noProof="0" dirty="0">
                <a:latin typeface="Tamil Bible" pitchFamily="2" charset="0"/>
              </a:rPr>
              <a:t>mtu; ekf;fhf mtw;iw jhq;fp nfhs;thu; vd;w ek;gpf;ifAld;&gt; ekJ ftiyfis mtu; kPJ itf;fpNwhk;</a:t>
            </a:r>
            <a:r>
              <a:rPr lang="en" sz="2000" b="1" noProof="0" dirty="0"/>
              <a:t>(</a:t>
            </a:r>
            <a:r>
              <a:rPr lang="en" sz="2000" b="1" noProof="0" dirty="0">
                <a:latin typeface="Tamil Bible" pitchFamily="2" charset="0"/>
              </a:rPr>
              <a:t>kj;</a:t>
            </a:r>
            <a:r>
              <a:rPr lang="en" sz="2000" b="1" noProof="0" dirty="0"/>
              <a:t>. 6:31-34; 1 </a:t>
            </a:r>
            <a:r>
              <a:rPr lang="en" sz="2000" b="1" noProof="0" dirty="0">
                <a:latin typeface="Tamil Bible" pitchFamily="2" charset="0"/>
              </a:rPr>
              <a:t>NgJ</a:t>
            </a:r>
            <a:r>
              <a:rPr lang="en" sz="2000" b="1" noProof="0" dirty="0"/>
              <a:t>. 5:7).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0FDE26B0-E4EE-CDD2-39A4-081905911EA7}"/>
              </a:ext>
            </a:extLst>
          </p:cNvPr>
          <p:cNvSpPr txBox="1"/>
          <p:nvPr/>
        </p:nvSpPr>
        <p:spPr>
          <a:xfrm>
            <a:off x="2898946" y="5978527"/>
            <a:ext cx="586774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latin typeface="Tamil Bible" pitchFamily="2" charset="0"/>
              </a:rPr>
              <a:t>ek;Kila ftiyfis ,NaRtpd; kPJ vg;gb itg;gJ</a:t>
            </a:r>
            <a:r>
              <a:rPr lang="en" sz="2000" b="1" dirty="0"/>
              <a:t>? </a:t>
            </a:r>
            <a:r>
              <a:rPr lang="en-US" sz="2000" b="1" dirty="0">
                <a:latin typeface="Tamil Bible" pitchFamily="2" charset="0"/>
              </a:rPr>
              <a:t>n</a:t>
            </a:r>
            <a:r>
              <a:rPr lang="en" sz="2000" b="1" dirty="0">
                <a:latin typeface="Tamil Bible" pitchFamily="2" charset="0"/>
              </a:rPr>
              <a:t>[gj;jpd; %yk;</a:t>
            </a:r>
            <a:r>
              <a:rPr lang="en" sz="2000" b="1" dirty="0"/>
              <a:t> (</a:t>
            </a:r>
            <a:r>
              <a:rPr lang="en" sz="2000" b="1" dirty="0">
                <a:latin typeface="Tamil Bible" pitchFamily="2" charset="0"/>
              </a:rPr>
              <a:t>gpypg;</a:t>
            </a:r>
            <a:r>
              <a:rPr lang="en" sz="2000" b="1" dirty="0"/>
              <a:t>. 4:6).</a:t>
            </a:r>
            <a:endParaRPr lang="es-ES" sz="2000" b="1" noProof="0" dirty="0"/>
          </a:p>
        </p:txBody>
      </p:sp>
    </p:spTree>
    <p:extLst>
      <p:ext uri="{BB962C8B-B14F-4D97-AF65-F5344CB8AC3E}">
        <p14:creationId xmlns:p14="http://schemas.microsoft.com/office/powerpoint/2010/main" val="2739002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4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5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12" grpId="0"/>
      <p:bldP spid="14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83D36BB-2BD3-68ED-C2A1-77AECA7098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ángulo 13">
            <a:extLst>
              <a:ext uri="{FF2B5EF4-FFF2-40B4-BE49-F238E27FC236}">
                <a16:creationId xmlns:a16="http://schemas.microsoft.com/office/drawing/2014/main" id="{BD5C03F0-42FC-1D24-C36B-FA5110045D1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9" cy="1533197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9" name="Imagen 8" descr="Mujer sentada en una mesa&#10;&#10;El contenido generado por IA puede ser incorrecto.">
            <a:extLst>
              <a:ext uri="{FF2B5EF4-FFF2-40B4-BE49-F238E27FC236}">
                <a16:creationId xmlns:a16="http://schemas.microsoft.com/office/drawing/2014/main" id="{EE652F80-22D2-21B9-A8F3-6CE31094800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5609" y="2631662"/>
            <a:ext cx="4207638" cy="3225582"/>
          </a:xfrm>
          <a:prstGeom prst="ellipse">
            <a:avLst/>
          </a:prstGeom>
          <a:ln w="63500" cap="rnd">
            <a:solidFill>
              <a:srgbClr val="682A42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39B028BA-4167-BBB4-B0F0-486598B96CE1}"/>
              </a:ext>
            </a:extLst>
          </p:cNvPr>
          <p:cNvSpPr txBox="1"/>
          <p:nvPr/>
        </p:nvSpPr>
        <p:spPr>
          <a:xfrm>
            <a:off x="0" y="1228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 contourW="25400">
              <a:bevelT h="25400" prst="softRound"/>
              <a:contourClr>
                <a:schemeClr val="bg2">
                  <a:lumMod val="60000"/>
                  <a:lumOff val="40000"/>
                </a:schemeClr>
              </a:contourClr>
            </a:sp3d>
          </a:bodyPr>
          <a:lstStyle/>
          <a:p>
            <a:pPr algn="ctr"/>
            <a:r>
              <a:rPr lang="en" sz="4400" b="1" spc="600" dirty="0">
                <a:ln w="9525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1">
                      <a:lumMod val="75000"/>
                    </a:schemeClr>
                  </a:outerShdw>
                </a:effectLst>
                <a:latin typeface="Tamil Bible" pitchFamily="2" charset="0"/>
              </a:rPr>
              <a:t>J}a rpe;jidfs;</a:t>
            </a:r>
            <a:endParaRPr lang="en" sz="4400" b="1" spc="600" noProof="0" dirty="0">
              <a:ln w="9525">
                <a:noFill/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12700" dist="38100" dir="2700000" algn="tl" rotWithShape="0">
                  <a:schemeClr val="accent1">
                    <a:lumMod val="75000"/>
                  </a:schemeClr>
                </a:outerShdw>
              </a:effectLst>
              <a:latin typeface="Tamil Bible" pitchFamily="2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5100C911-0FC8-7C7A-198A-E6FCA98AC12A}"/>
              </a:ext>
            </a:extLst>
          </p:cNvPr>
          <p:cNvSpPr txBox="1"/>
          <p:nvPr/>
        </p:nvSpPr>
        <p:spPr>
          <a:xfrm>
            <a:off x="0" y="614887"/>
            <a:ext cx="1219199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Tamil Bible" pitchFamily="2" charset="0"/>
              </a:rPr>
              <a:t>filrpahf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amil Bible" pitchFamily="2" charset="0"/>
              </a:rPr>
              <a:t>&gt;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Tamil Bible" pitchFamily="2" charset="0"/>
              </a:rPr>
              <a:t>rNfhjuNu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amil Bible" pitchFamily="2" charset="0"/>
              </a:rPr>
              <a:t>&gt;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Tamil Bible" pitchFamily="2" charset="0"/>
              </a:rPr>
              <a:t>cz;ikAs;sitfnsitfNsh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amil Bible" pitchFamily="2" charset="0"/>
              </a:rPr>
              <a:t>&gt;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Tamil Bible" pitchFamily="2" charset="0"/>
              </a:rPr>
              <a:t>xOf;fKs;sitfnsitfNsh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amil Bible" pitchFamily="2" charset="0"/>
              </a:rPr>
              <a:t>&gt;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Tamil Bible" pitchFamily="2" charset="0"/>
              </a:rPr>
              <a:t>ePjpAs;sitfnsitfNsh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amil Bible" pitchFamily="2" charset="0"/>
              </a:rPr>
              <a:t>&gt;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Tamil Bible" pitchFamily="2" charset="0"/>
              </a:rPr>
              <a:t>fw;Gs;sitfnsitfNsh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amil Bible" pitchFamily="2" charset="0"/>
              </a:rPr>
              <a:t>&gt;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Tamil Bible" pitchFamily="2" charset="0"/>
              </a:rPr>
              <a:t>md;Gs;sitfnsitfNsh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amil Bible" pitchFamily="2" charset="0"/>
              </a:rPr>
              <a:t>&gt;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Tamil Bible" pitchFamily="2" charset="0"/>
              </a:rPr>
              <a:t>ew;fPh;j;jpAs;sitfnsitfNsh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amil Bible" pitchFamily="2" charset="0"/>
              </a:rPr>
              <a:t>&gt;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Tamil Bible" pitchFamily="2" charset="0"/>
              </a:rPr>
              <a:t>Gz;zpak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amil Bible" pitchFamily="2" charset="0"/>
              </a:rPr>
              <a:t>;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Tamil Bible" pitchFamily="2" charset="0"/>
              </a:rPr>
              <a:t>vJNth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amil Bible" pitchFamily="2" charset="0"/>
              </a:rPr>
              <a:t>&gt;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Tamil Bible" pitchFamily="2" charset="0"/>
              </a:rPr>
              <a:t>Gfo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amil Bible" pitchFamily="2" charset="0"/>
              </a:rPr>
              <a:t>;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Tamil Bible" pitchFamily="2" charset="0"/>
              </a:rPr>
              <a:t>vJNth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amil Bible" pitchFamily="2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Tamil Bible" pitchFamily="2" charset="0"/>
              </a:rPr>
              <a:t>mitfisNa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amil Bible" pitchFamily="2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Tamil Bible" pitchFamily="2" charset="0"/>
              </a:rPr>
              <a:t>rpe;jpj;Jf;nfhz;bUq;fs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amil Bible" pitchFamily="2" charset="0"/>
              </a:rPr>
              <a:t>;.</a:t>
            </a:r>
            <a:r>
              <a:rPr lang="en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(</a:t>
            </a:r>
            <a:r>
              <a:rPr lang="en" sz="1400" b="1" dirty="0">
                <a:solidFill>
                  <a:schemeClr val="accent6">
                    <a:lumMod val="50000"/>
                  </a:schemeClr>
                </a:solidFill>
                <a:latin typeface="Tamil Bible" pitchFamily="2" charset="0"/>
              </a:rPr>
              <a:t>gpypg;gpau;</a:t>
            </a:r>
            <a:r>
              <a:rPr lang="en" sz="14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4:8)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124C73B-53DF-717B-6F08-0B9026F3F3AF}"/>
              </a:ext>
            </a:extLst>
          </p:cNvPr>
          <p:cNvSpPr txBox="1"/>
          <p:nvPr/>
        </p:nvSpPr>
        <p:spPr>
          <a:xfrm>
            <a:off x="194713" y="1680681"/>
            <a:ext cx="70660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latin typeface="Tamil Bible" pitchFamily="2" charset="0"/>
              </a:rPr>
              <a:t>ekJ ftiyia ,NaRtpd; kPJ Nghl;L kfpo;r;rpailtjd; tpisT mikjp</a:t>
            </a:r>
            <a:r>
              <a:rPr lang="en" sz="2000" b="1" dirty="0"/>
              <a:t> (</a:t>
            </a:r>
            <a:r>
              <a:rPr lang="en" sz="2000" b="1" dirty="0">
                <a:latin typeface="Tamil Bible" pitchFamily="2" charset="0"/>
              </a:rPr>
              <a:t>gpypg;</a:t>
            </a:r>
            <a:r>
              <a:rPr lang="en" sz="2000" b="1" dirty="0"/>
              <a:t>. 4:7). </a:t>
            </a:r>
            <a:r>
              <a:rPr lang="en" sz="2000" b="1" dirty="0">
                <a:latin typeface="Tamil Bible" pitchFamily="2" charset="0"/>
              </a:rPr>
              <a:t>cyfk; nfhLf;fNth gwpf;fNth Kbahj xU rkhjhdk;</a:t>
            </a:r>
            <a:r>
              <a:rPr lang="en" sz="2000" b="1" dirty="0"/>
              <a:t> (</a:t>
            </a:r>
            <a:r>
              <a:rPr lang="en" sz="2000" b="1" dirty="0">
                <a:latin typeface="Tamil Bible" pitchFamily="2" charset="0"/>
              </a:rPr>
              <a:t>Nahthd;</a:t>
            </a:r>
            <a:r>
              <a:rPr lang="en" sz="2000" b="1" dirty="0"/>
              <a:t> 14:27; 16:33).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9F1C6CF8-C748-92EE-E498-E9221F1409C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40316279"/>
              </p:ext>
            </p:extLst>
          </p:nvPr>
        </p:nvGraphicFramePr>
        <p:xfrm>
          <a:off x="6906855" y="1533197"/>
          <a:ext cx="5285146" cy="52510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9210D91F-563F-25E4-FF89-1E6B598903FE}"/>
              </a:ext>
            </a:extLst>
          </p:cNvPr>
          <p:cNvSpPr txBox="1"/>
          <p:nvPr/>
        </p:nvSpPr>
        <p:spPr>
          <a:xfrm>
            <a:off x="2999339" y="5035805"/>
            <a:ext cx="4022800" cy="1528227"/>
          </a:xfrm>
          <a:prstGeom prst="roundRect">
            <a:avLst>
              <a:gd name="adj" fmla="val 24053"/>
            </a:avLst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" sz="2000" b="1" dirty="0">
                <a:latin typeface="Tamil Bible" pitchFamily="2" charset="0"/>
              </a:rPr>
              <a:t>RUf;fkhf</a:t>
            </a:r>
            <a:r>
              <a:rPr lang="en" sz="2000" b="1" dirty="0"/>
              <a:t>: “</a:t>
            </a:r>
            <a:r>
              <a:rPr lang="en-US" sz="2000" b="1" dirty="0" err="1">
                <a:latin typeface="Tamil Bible" pitchFamily="2" charset="0"/>
              </a:rPr>
              <a:t>Gz;zpak</a:t>
            </a:r>
            <a:r>
              <a:rPr lang="en-US" sz="2000" b="1" dirty="0">
                <a:latin typeface="Tamil Bible" pitchFamily="2" charset="0"/>
              </a:rPr>
              <a:t>; </a:t>
            </a:r>
            <a:r>
              <a:rPr lang="en-US" sz="2000" b="1" dirty="0" err="1">
                <a:latin typeface="Tamil Bible" pitchFamily="2" charset="0"/>
              </a:rPr>
              <a:t>vJNth</a:t>
            </a:r>
            <a:r>
              <a:rPr lang="en-US" sz="2000" b="1" dirty="0">
                <a:latin typeface="Tamil Bible" pitchFamily="2" charset="0"/>
              </a:rPr>
              <a:t>&gt; </a:t>
            </a:r>
            <a:r>
              <a:rPr lang="en-US" sz="2000" b="1" dirty="0" err="1">
                <a:latin typeface="Tamil Bible" pitchFamily="2" charset="0"/>
              </a:rPr>
              <a:t>Gfo</a:t>
            </a:r>
            <a:r>
              <a:rPr lang="en-US" sz="2000" b="1" dirty="0">
                <a:latin typeface="Tamil Bible" pitchFamily="2" charset="0"/>
              </a:rPr>
              <a:t>; </a:t>
            </a:r>
            <a:r>
              <a:rPr lang="en-US" sz="2000" b="1" dirty="0" err="1">
                <a:latin typeface="Tamil Bible" pitchFamily="2" charset="0"/>
              </a:rPr>
              <a:t>vJNth</a:t>
            </a:r>
            <a:r>
              <a:rPr lang="en-US" sz="2000" b="1" dirty="0">
                <a:latin typeface="Tamil Bible" pitchFamily="2" charset="0"/>
              </a:rPr>
              <a:t> </a:t>
            </a:r>
            <a:r>
              <a:rPr lang="en-US" sz="2000" b="1" dirty="0" err="1">
                <a:latin typeface="Tamil Bible" pitchFamily="2" charset="0"/>
              </a:rPr>
              <a:t>mitfisNa</a:t>
            </a:r>
            <a:r>
              <a:rPr lang="en-US" sz="2000" b="1" dirty="0">
                <a:latin typeface="Tamil Bible" pitchFamily="2" charset="0"/>
              </a:rPr>
              <a:t> </a:t>
            </a:r>
            <a:r>
              <a:rPr lang="en-US" sz="2000" b="1" dirty="0" err="1">
                <a:latin typeface="Tamil Bible" pitchFamily="2" charset="0"/>
              </a:rPr>
              <a:t>rpe;jpj;Jf;nfhz;bUq;fs</a:t>
            </a:r>
            <a:r>
              <a:rPr lang="en-US" sz="2000" b="1" dirty="0">
                <a:latin typeface="Tamil Bible" pitchFamily="2" charset="0"/>
              </a:rPr>
              <a:t>;</a:t>
            </a:r>
            <a:r>
              <a:rPr lang="en-US" sz="2000" b="1" dirty="0"/>
              <a:t>.</a:t>
            </a:r>
            <a:r>
              <a:rPr lang="en" sz="2000" b="1" dirty="0"/>
              <a:t>”</a:t>
            </a:r>
            <a:br>
              <a:rPr lang="en" sz="2000" b="1" dirty="0"/>
            </a:br>
            <a:r>
              <a:rPr lang="en" sz="2000" b="1" dirty="0"/>
              <a:t>(</a:t>
            </a:r>
            <a:r>
              <a:rPr lang="en" sz="2000" b="1" dirty="0">
                <a:latin typeface="Tamil Bible" pitchFamily="2" charset="0"/>
              </a:rPr>
              <a:t>gpypg;</a:t>
            </a:r>
            <a:r>
              <a:rPr lang="en" sz="2000" b="1" dirty="0"/>
              <a:t> 4:8</a:t>
            </a:r>
            <a:r>
              <a:rPr lang="en" sz="2000" b="1" dirty="0">
                <a:latin typeface="Tamil Bible" pitchFamily="2" charset="0"/>
              </a:rPr>
              <a:t>gp</a:t>
            </a:r>
            <a:r>
              <a:rPr lang="en" sz="2000" b="1" dirty="0"/>
              <a:t>).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F6870FDD-5AE2-8006-6140-EBB843EEB803}"/>
              </a:ext>
            </a:extLst>
          </p:cNvPr>
          <p:cNvSpPr txBox="1"/>
          <p:nvPr/>
        </p:nvSpPr>
        <p:spPr>
          <a:xfrm>
            <a:off x="2890704" y="2766923"/>
            <a:ext cx="4207638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latin typeface="Tamil Bible" pitchFamily="2" charset="0"/>
              </a:rPr>
              <a:t>,e;j rkhjhdk;</a:t>
            </a:r>
            <a:r>
              <a:rPr lang="en" sz="2000" b="1" dirty="0"/>
              <a:t>, </a:t>
            </a:r>
            <a:r>
              <a:rPr lang="en" sz="2000" b="1" dirty="0">
                <a:latin typeface="Tamil Bible" pitchFamily="2" charset="0"/>
              </a:rPr>
              <a:t>gTypd;gb</a:t>
            </a:r>
            <a:r>
              <a:rPr lang="en" sz="2000" b="1" dirty="0"/>
              <a:t>, </a:t>
            </a:r>
            <a:r>
              <a:rPr lang="en" sz="2000" b="1" dirty="0">
                <a:latin typeface="Tamil Bible" pitchFamily="2" charset="0"/>
              </a:rPr>
              <a:t>ekJ vz;zq;fSf;Fk; czu;TfSf;Fk; </a:t>
            </a:r>
            <a:r>
              <a:rPr lang="en" sz="2000" b="1" dirty="0"/>
              <a:t>—</a:t>
            </a:r>
            <a:r>
              <a:rPr lang="en" sz="2000" b="1" dirty="0">
                <a:latin typeface="Tamil Bible" pitchFamily="2" charset="0"/>
              </a:rPr>
              <a:t>xU ghJfhg;ghf</a:t>
            </a:r>
            <a:r>
              <a:rPr lang="en" sz="2000" b="1" dirty="0"/>
              <a:t>—</a:t>
            </a:r>
            <a:r>
              <a:rPr lang="en" sz="2000" b="1" dirty="0">
                <a:latin typeface="Tamil Bible" pitchFamily="2" charset="0"/>
              </a:rPr>
              <a:t>xU fhtyhf ,Uf;Fk;</a:t>
            </a:r>
            <a:r>
              <a:rPr lang="en" sz="2000" b="1" dirty="0"/>
              <a:t> (</a:t>
            </a:r>
            <a:r>
              <a:rPr lang="en" sz="2000" b="1" dirty="0">
                <a:latin typeface="Tamil Bible" pitchFamily="2" charset="0"/>
              </a:rPr>
              <a:t>gpypg;</a:t>
            </a:r>
            <a:r>
              <a:rPr lang="en" sz="2000" b="1" dirty="0"/>
              <a:t>. 4:7</a:t>
            </a:r>
            <a:r>
              <a:rPr lang="en" sz="2000" b="1" dirty="0">
                <a:latin typeface="Tamil Bible" pitchFamily="2" charset="0"/>
              </a:rPr>
              <a:t>gp</a:t>
            </a:r>
            <a:r>
              <a:rPr lang="en" sz="2000" b="1" dirty="0"/>
              <a:t>). </a:t>
            </a:r>
            <a:r>
              <a:rPr lang="en" sz="2000" b="1" dirty="0">
                <a:latin typeface="Tamil Bible" pitchFamily="2" charset="0"/>
              </a:rPr>
              <a:t>,e;j ghJfhg;G gaDs;sjhf ,Uf;f</a:t>
            </a:r>
            <a:r>
              <a:rPr lang="en" sz="2000" b="1" dirty="0"/>
              <a:t>, </a:t>
            </a:r>
            <a:r>
              <a:rPr lang="en" sz="2000" b="1" dirty="0">
                <a:latin typeface="Tamil Bible" pitchFamily="2" charset="0"/>
              </a:rPr>
              <a:t>ehk; vd;d tp\aq;fis gw;wp rpe;jpf;f Ntz;Lk;</a:t>
            </a:r>
            <a:r>
              <a:rPr lang="en" sz="2000" b="1" dirty="0"/>
              <a:t> (</a:t>
            </a:r>
            <a:r>
              <a:rPr lang="en" sz="2000" b="1" dirty="0">
                <a:latin typeface="Tamil Bible" pitchFamily="2" charset="0"/>
              </a:rPr>
              <a:t>gpypg;</a:t>
            </a:r>
            <a:r>
              <a:rPr lang="en" sz="2000" b="1" dirty="0"/>
              <a:t>. 4:8)?</a:t>
            </a:r>
          </a:p>
        </p:txBody>
      </p:sp>
      <p:pic>
        <p:nvPicPr>
          <p:cNvPr id="13" name="Imagen 12" descr="Imagen que contiene persona, interior, sostener, mujer&#10;&#10;El contenido generado por IA puede ser incorrecto.">
            <a:extLst>
              <a:ext uri="{FF2B5EF4-FFF2-40B4-BE49-F238E27FC236}">
                <a16:creationId xmlns:a16="http://schemas.microsoft.com/office/drawing/2014/main" id="{CC41AA7B-BED0-6FD8-3321-BFBF4C108766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713" y="2852648"/>
            <a:ext cx="2695990" cy="359577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bg2">
                <a:lumMod val="40000"/>
                <a:lumOff val="6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750659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00895E5-6944-4A36-A099-069F28B64C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>
                                            <p:graphicEl>
                                              <a:dgm id="{E00895E5-6944-4A36-A099-069F28B64C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C9976D1-C018-43D5-81A0-6846E4DF5F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">
                                            <p:graphicEl>
                                              <a:dgm id="{9C9976D1-C018-43D5-81A0-6846E4DF5FC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141BFDF-95E8-4D91-97CE-5CCE188BFF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">
                                            <p:graphicEl>
                                              <a:dgm id="{1141BFDF-95E8-4D91-97CE-5CCE188BFFD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0627442-0053-4F4F-B4CA-4D5C4565DA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">
                                            <p:graphicEl>
                                              <a:dgm id="{A0627442-0053-4F4F-B4CA-4D5C4565DA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84EC19B-3261-4C0A-BA70-964A610B88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">
                                            <p:graphicEl>
                                              <a:dgm id="{284EC19B-3261-4C0A-BA70-964A610B88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660691B-A762-4BAF-B0AE-C2619C3AA7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">
                                            <p:graphicEl>
                                              <a:dgm id="{8660691B-A762-4BAF-B0AE-C2619C3AA7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A4F9CAF-A910-41AE-8A10-AE52855865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">
                                            <p:graphicEl>
                                              <a:dgm id="{DA4F9CAF-A910-41AE-8A10-AE528558652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9B98085-777F-4896-AE5B-A399E16C83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">
                                            <p:graphicEl>
                                              <a:dgm id="{B9B98085-777F-4896-AE5B-A399E16C83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A77F301-51BC-4CD4-9F81-E28C0D908C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">
                                            <p:graphicEl>
                                              <a:dgm id="{8A77F301-51BC-4CD4-9F81-E28C0D908C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014681F-0BDE-494B-BF50-85790A42B6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">
                                            <p:graphicEl>
                                              <a:dgm id="{D014681F-0BDE-494B-BF50-85790A42B6F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7D9D664-9CC4-4A8B-B2D1-84C252ECE8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">
                                            <p:graphicEl>
                                              <a:dgm id="{B7D9D664-9CC4-4A8B-B2D1-84C252ECE83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C41A576-5BE8-40F5-8D86-D486E205AC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">
                                            <p:graphicEl>
                                              <a:dgm id="{7C41A576-5BE8-40F5-8D86-D486E205AC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Graphic spid="2" grpId="0">
        <p:bldSub>
          <a:bldDgm bld="one"/>
        </p:bldSub>
      </p:bldGraphic>
      <p:bldP spid="7" grpId="0" animBg="1"/>
      <p:bldP spid="11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3">
      <a:dk1>
        <a:sysClr val="windowText" lastClr="000000"/>
      </a:dk1>
      <a:lt1>
        <a:sysClr val="window" lastClr="FFFFFF"/>
      </a:lt1>
      <a:dk2>
        <a:srgbClr val="FF00FF"/>
      </a:dk2>
      <a:lt2>
        <a:srgbClr val="CCCC00"/>
      </a:lt2>
      <a:accent1>
        <a:srgbClr val="2FC753"/>
      </a:accent1>
      <a:accent2>
        <a:srgbClr val="E3B84B"/>
      </a:accent2>
      <a:accent3>
        <a:srgbClr val="B1319F"/>
      </a:accent3>
      <a:accent4>
        <a:srgbClr val="48CEE0"/>
      </a:accent4>
      <a:accent5>
        <a:srgbClr val="D91934"/>
      </a:accent5>
      <a:accent6>
        <a:srgbClr val="635DD3"/>
      </a:accent6>
      <a:hlink>
        <a:srgbClr val="9454C3"/>
      </a:hlink>
      <a:folHlink>
        <a:srgbClr val="3EBBF0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Sector">
  <a:themeElements>
    <a:clrScheme name="Sector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ector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ector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2331</TotalTime>
  <Words>2455</Words>
  <Application>Microsoft Office PowerPoint</Application>
  <PresentationFormat>Panorámica</PresentationFormat>
  <Paragraphs>66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12</vt:i4>
      </vt:variant>
    </vt:vector>
  </HeadingPairs>
  <TitlesOfParts>
    <vt:vector size="22" baseType="lpstr">
      <vt:lpstr>Aptos Display</vt:lpstr>
      <vt:lpstr>Century Gothic</vt:lpstr>
      <vt:lpstr>Wingdings 3</vt:lpstr>
      <vt:lpstr>Aptos</vt:lpstr>
      <vt:lpstr>Constantia</vt:lpstr>
      <vt:lpstr>Comic Sans MS</vt:lpstr>
      <vt:lpstr>Tamil Bible</vt:lpstr>
      <vt:lpstr>Arial</vt:lpstr>
      <vt:lpstr>Tema de Office</vt:lpstr>
      <vt:lpstr>Sector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85</cp:revision>
  <dcterms:created xsi:type="dcterms:W3CDTF">2026-01-12T07:53:42Z</dcterms:created>
  <dcterms:modified xsi:type="dcterms:W3CDTF">2026-02-09T16:18:47Z</dcterms:modified>
</cp:coreProperties>
</file>