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mil Bible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07/relationships/hdphoto" Target="../media/hdphoto4.wdp"/><Relationship Id="rId1" Type="http://schemas.openxmlformats.org/officeDocument/2006/relationships/image" Target="../media/image28.pn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ehnky;yhUk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Njit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12:15)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Xt;nthUtUf;Fk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mtutu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nrhe;j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Ntiy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cz;L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12:17)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ahiuAk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ntWf;f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KbahJ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12:21)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“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jho;e;j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”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tpRthrpfs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vd;W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ahUk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,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y;iy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12:22-24)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ftdpj;Jf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nfhs;s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12:25-26)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ehnky;yhUk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Njit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12:15)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Xt;nthUtUf;Fk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mtutu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nrhe;j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Ntiy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cz;L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12:17)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ahiuAk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ntWf;f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KbahJ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12:21)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“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jho;e;j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”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tpRthrpfs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vd;W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ahUk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,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y;iy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12:22-24)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ehk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xUtiunahUtu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ftdpj;Jf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nfhs;s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Ntz;Lk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nfhup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12:25-26)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algn="ctr"/>
            <a:r>
              <a:rPr lang="en-US" sz="4800" b="1" spc="600" noProof="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Tamil Bible" pitchFamily="2" charset="0"/>
              </a:rPr>
              <a:t>fpwp</a:t>
            </a:r>
            <a:r>
              <a:rPr 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Tamil Bible" pitchFamily="2" charset="0"/>
              </a:rPr>
              <a:t>];</a:t>
            </a:r>
            <a:r>
              <a:rPr lang="en-US" sz="4800" b="1" spc="600" noProof="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Tamil Bible" pitchFamily="2" charset="0"/>
              </a:rPr>
              <a:t>Jtpd</a:t>
            </a:r>
            <a:r>
              <a:rPr lang="en-US" sz="4800" b="1" spc="600" noProof="0" dirty="0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4800" b="1" spc="600" noProof="0" dirty="0" err="1">
                <a:ln w="0"/>
                <a:gradFill>
                  <a:gsLst>
                    <a:gs pos="0">
                      <a:srgbClr val="913823"/>
                    </a:gs>
                    <a:gs pos="50000">
                      <a:srgbClr val="E8985E"/>
                    </a:gs>
                    <a:gs pos="100000">
                      <a:srgbClr val="F5D3AF"/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Tamil Bible" pitchFamily="2" charset="0"/>
              </a:rPr>
              <a:t>gpujhdj;jd;ik</a:t>
            </a:r>
            <a:endParaRPr lang="en-US" sz="4800" b="1" spc="60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latin typeface="Tamil Bible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9926615" y="85522"/>
            <a:ext cx="2265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2E767C"/>
                </a:solidFill>
                <a:latin typeface="Tamil Bible" pitchFamily="2" charset="0"/>
              </a:rPr>
              <a:t>ghlk</a:t>
            </a:r>
            <a:r>
              <a:rPr lang="en-US" sz="1600" b="1" noProof="0" dirty="0">
                <a:solidFill>
                  <a:srgbClr val="2E767C"/>
                </a:solidFill>
                <a:latin typeface="Tamil Bible" pitchFamily="2" charset="0"/>
              </a:rPr>
              <a:t>;</a:t>
            </a:r>
            <a:r>
              <a:rPr lang="en-US" sz="1600" b="1" noProof="0" dirty="0">
                <a:solidFill>
                  <a:srgbClr val="2E767C"/>
                </a:solidFill>
              </a:rPr>
              <a:t> 8 </a:t>
            </a:r>
            <a:r>
              <a:rPr lang="en-US" sz="1600" b="1" dirty="0" err="1">
                <a:solidFill>
                  <a:srgbClr val="2E767C"/>
                </a:solidFill>
                <a:latin typeface="Tamil Bible" pitchFamily="2" charset="0"/>
              </a:rPr>
              <a:t>gpg;utup</a:t>
            </a:r>
            <a:r>
              <a:rPr lang="en-US" sz="1600" b="1" noProof="0" dirty="0">
                <a:solidFill>
                  <a:srgbClr val="2E767C"/>
                </a:solidFill>
              </a:rPr>
              <a:t> 21, 2026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784222" y="335850"/>
            <a:ext cx="6252827" cy="6155531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mjhprdkhd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NjtDila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jw;R&amp;gKk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rh;t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\;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bf;Fk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Ke;jpd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NgWkhdth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Vndd;why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mtUf;Fs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rfyKk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\;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bf;fg;gl;lJ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@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guNyhfj;jpYs;sitfSk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g+Nyhfj;jpYs;sitfSkhfpa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fhzg;gLfpwitfSk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fhzg;glhjitfSkhd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rfy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t];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Jf;fSk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rpq;fhrdq;fshdhYk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fh;j;jj;Jtq;fshdhYk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mjpfhuq;fshdhYk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rfyKk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mtiuf;nfhz;Lk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mtUf;nfd;Wk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\;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bf;fg;gl;lJ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vy;yhtw;wpw;Fk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Ke;jpdth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vy;yhk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mtUf;Fs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epiyepw;fpwJ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nfhNyhnrau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1:15–17</a:t>
            </a: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200649" y="4468037"/>
            <a:ext cx="695189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D81062"/>
                </a:solidFill>
                <a:latin typeface="Tamil Bible" pitchFamily="2" charset="0"/>
              </a:rPr>
              <a:t>NjtDila</a:t>
            </a:r>
            <a:r>
              <a:rPr lang="en-US" sz="2000" b="1" dirty="0">
                <a:solidFill>
                  <a:srgbClr val="D81062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D81062"/>
                </a:solidFill>
                <a:latin typeface="Tamil Bible" pitchFamily="2" charset="0"/>
              </a:rPr>
              <a:t>jw;R&amp;gk</a:t>
            </a:r>
            <a:r>
              <a:rPr lang="en-US" sz="2000" b="1" dirty="0">
                <a:solidFill>
                  <a:srgbClr val="D81062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D81062"/>
                </a:solidFill>
              </a:rPr>
              <a:t> (</a:t>
            </a:r>
            <a:r>
              <a:rPr lang="en-US" sz="2000" b="1" noProof="0" dirty="0" err="1">
                <a:solidFill>
                  <a:srgbClr val="D81062"/>
                </a:solidFill>
                <a:latin typeface="Tamil Bible" pitchFamily="2" charset="0"/>
              </a:rPr>
              <a:t>nfhNyhnrau</a:t>
            </a:r>
            <a:r>
              <a:rPr lang="en-US" sz="2000" b="1" noProof="0" dirty="0">
                <a:solidFill>
                  <a:srgbClr val="D81062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D81062"/>
                </a:solidFill>
              </a:rPr>
              <a:t> 1:15</a:t>
            </a:r>
            <a:r>
              <a:rPr lang="en-US" sz="2000" b="1" noProof="0" dirty="0">
                <a:solidFill>
                  <a:srgbClr val="D81062"/>
                </a:solidFill>
                <a:latin typeface="Tamil Bible" pitchFamily="2" charset="0"/>
              </a:rPr>
              <a:t>K</a:t>
            </a:r>
            <a:r>
              <a:rPr lang="en-US" sz="2000" b="1" noProof="0" dirty="0">
                <a:solidFill>
                  <a:srgbClr val="D81062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9112E3"/>
                </a:solidFill>
                <a:latin typeface="Tamil Bible" pitchFamily="2" charset="0"/>
              </a:rPr>
              <a:t>vy;yhtw;wpw;Fk</a:t>
            </a:r>
            <a:r>
              <a:rPr lang="en-US" sz="2000" b="1" dirty="0">
                <a:solidFill>
                  <a:srgbClr val="9112E3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rgbClr val="9112E3"/>
                </a:solidFill>
                <a:latin typeface="Tamil Bible" pitchFamily="2" charset="0"/>
              </a:rPr>
              <a:t>Ke;jpdth</a:t>
            </a:r>
            <a:r>
              <a:rPr lang="en-US" sz="2000" b="1" dirty="0">
                <a:solidFill>
                  <a:srgbClr val="9112E3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9112E3"/>
                </a:solidFill>
              </a:rPr>
              <a:t> (</a:t>
            </a:r>
            <a:r>
              <a:rPr lang="en-US" sz="2000" b="1" noProof="0" dirty="0" err="1">
                <a:solidFill>
                  <a:srgbClr val="9112E3"/>
                </a:solidFill>
                <a:latin typeface="Tamil Bible" pitchFamily="2" charset="0"/>
              </a:rPr>
              <a:t>nfhNyh</a:t>
            </a:r>
            <a:r>
              <a:rPr lang="en-US" sz="2000" b="1" noProof="0" dirty="0">
                <a:solidFill>
                  <a:srgbClr val="9112E3"/>
                </a:solidFill>
              </a:rPr>
              <a:t> 1:15</a:t>
            </a:r>
            <a:r>
              <a:rPr lang="en-US" sz="2000" b="1" noProof="0" dirty="0">
                <a:solidFill>
                  <a:srgbClr val="9112E3"/>
                </a:solidFill>
                <a:latin typeface="Tamil Bible" pitchFamily="2" charset="0"/>
              </a:rPr>
              <a:t>gp</a:t>
            </a:r>
            <a:r>
              <a:rPr lang="en-US" sz="2000" b="1" noProof="0" dirty="0">
                <a:solidFill>
                  <a:srgbClr val="9112E3"/>
                </a:solidFill>
              </a:rPr>
              <a:t>-17)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173EE5"/>
                </a:solidFill>
                <a:latin typeface="Tamil Bible" pitchFamily="2" charset="0"/>
              </a:rPr>
              <a:t>rigahfpa</a:t>
            </a:r>
            <a:r>
              <a:rPr lang="en-US" sz="2000" b="1" dirty="0">
                <a:solidFill>
                  <a:srgbClr val="173EE5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173EE5"/>
                </a:solidFill>
                <a:latin typeface="Tamil Bible" pitchFamily="2" charset="0"/>
              </a:rPr>
              <a:t>rhPuj;jpw;Fj</a:t>
            </a:r>
            <a:r>
              <a:rPr lang="en-US" sz="2000" b="1" dirty="0">
                <a:solidFill>
                  <a:srgbClr val="173EE5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srgbClr val="173EE5"/>
                </a:solidFill>
                <a:latin typeface="Tamil Bible" pitchFamily="2" charset="0"/>
              </a:rPr>
              <a:t>jiyahdth</a:t>
            </a:r>
            <a:r>
              <a:rPr lang="en-US" sz="2000" b="1" dirty="0">
                <a:solidFill>
                  <a:srgbClr val="173EE5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173EE5"/>
                </a:solidFill>
              </a:rPr>
              <a:t> (</a:t>
            </a:r>
            <a:r>
              <a:rPr lang="en-US" sz="2000" b="1" noProof="0" dirty="0" err="1">
                <a:solidFill>
                  <a:srgbClr val="173EE5"/>
                </a:solidFill>
                <a:latin typeface="Tamil Bible" pitchFamily="2" charset="0"/>
              </a:rPr>
              <a:t>nfhNyhnrau</a:t>
            </a:r>
            <a:r>
              <a:rPr lang="en-US" sz="2000" b="1" noProof="0" dirty="0">
                <a:solidFill>
                  <a:srgbClr val="173EE5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173EE5"/>
                </a:solidFill>
              </a:rPr>
              <a:t> 1:18</a:t>
            </a:r>
            <a:r>
              <a:rPr lang="en-US" sz="2000" b="1" noProof="0" dirty="0">
                <a:solidFill>
                  <a:srgbClr val="173EE5"/>
                </a:solidFill>
                <a:latin typeface="Tamil Bible" pitchFamily="2" charset="0"/>
              </a:rPr>
              <a:t>K</a:t>
            </a:r>
            <a:r>
              <a:rPr lang="en-US" sz="2000" b="1" noProof="0" dirty="0">
                <a:solidFill>
                  <a:srgbClr val="173EE5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28BA63"/>
                </a:solidFill>
                <a:latin typeface="Tamil Bible" pitchFamily="2" charset="0"/>
              </a:rPr>
              <a:t>mtNu</a:t>
            </a:r>
            <a:r>
              <a:rPr lang="en-US" sz="2000" b="1" dirty="0">
                <a:solidFill>
                  <a:srgbClr val="28BA63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rgbClr val="28BA63"/>
                </a:solidFill>
                <a:latin typeface="Tamil Bible" pitchFamily="2" charset="0"/>
              </a:rPr>
              <a:t>MjpAk</a:t>
            </a:r>
            <a:r>
              <a:rPr lang="en-US" sz="2000" b="1" dirty="0">
                <a:solidFill>
                  <a:srgbClr val="28BA63"/>
                </a:solidFill>
                <a:latin typeface="Tamil Bible" pitchFamily="2" charset="0"/>
              </a:rPr>
              <a:t>;… </a:t>
            </a:r>
            <a:r>
              <a:rPr lang="en-US" sz="2000" b="1" noProof="0" dirty="0">
                <a:solidFill>
                  <a:srgbClr val="28BA63"/>
                </a:solidFill>
              </a:rPr>
              <a:t>(</a:t>
            </a:r>
            <a:r>
              <a:rPr lang="en-US" sz="2000" b="1" noProof="0" dirty="0" err="1">
                <a:solidFill>
                  <a:srgbClr val="28BA63"/>
                </a:solidFill>
                <a:latin typeface="Tamil Bible" pitchFamily="2" charset="0"/>
              </a:rPr>
              <a:t>nfhNyhnrau</a:t>
            </a:r>
            <a:r>
              <a:rPr lang="en-US" sz="2000" b="1" noProof="0" dirty="0">
                <a:solidFill>
                  <a:srgbClr val="28BA63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28BA63"/>
                </a:solidFill>
              </a:rPr>
              <a:t> 1:18</a:t>
            </a:r>
            <a:r>
              <a:rPr lang="en-US" sz="2000" b="1" noProof="0" dirty="0">
                <a:solidFill>
                  <a:srgbClr val="28BA63"/>
                </a:solidFill>
                <a:latin typeface="Tamil Bible" pitchFamily="2" charset="0"/>
              </a:rPr>
              <a:t>gp</a:t>
            </a:r>
            <a:r>
              <a:rPr lang="en-US" sz="2000" b="1" noProof="0" dirty="0">
                <a:solidFill>
                  <a:srgbClr val="28BA63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noProof="0" dirty="0" err="1">
                <a:solidFill>
                  <a:srgbClr val="E35316"/>
                </a:solidFill>
                <a:latin typeface="Tamil Bible" pitchFamily="2" charset="0"/>
              </a:rPr>
              <a:t>Xg;Guthf;Fgtu</a:t>
            </a:r>
            <a:r>
              <a:rPr lang="en-US" sz="2000" b="1" noProof="0" dirty="0">
                <a:solidFill>
                  <a:srgbClr val="E35316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E35316"/>
                </a:solidFill>
              </a:rPr>
              <a:t> (</a:t>
            </a:r>
            <a:r>
              <a:rPr lang="en-US" sz="2000" b="1" noProof="0" dirty="0" err="1">
                <a:solidFill>
                  <a:srgbClr val="E35316"/>
                </a:solidFill>
                <a:latin typeface="Tamil Bible" pitchFamily="2" charset="0"/>
              </a:rPr>
              <a:t>nfhNyhnrau</a:t>
            </a:r>
            <a:r>
              <a:rPr lang="en-US" sz="2000" b="1" noProof="0" dirty="0">
                <a:solidFill>
                  <a:srgbClr val="E35316"/>
                </a:solidFill>
                <a:latin typeface="Tamil Bible" pitchFamily="2" charset="0"/>
              </a:rPr>
              <a:t>;</a:t>
            </a:r>
            <a:r>
              <a:rPr lang="en-US" sz="2000" b="1" noProof="0" dirty="0">
                <a:solidFill>
                  <a:srgbClr val="E35316"/>
                </a:solidFill>
              </a:rPr>
              <a:t> 1:19-20)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0" y="29654"/>
            <a:ext cx="438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KO </a:t>
            </a:r>
            <a:r>
              <a:rPr lang="en-US" sz="2000" b="1" noProof="0" dirty="0" err="1">
                <a:latin typeface="Tamil Bible" pitchFamily="2" charset="0"/>
              </a:rPr>
              <a:t>gpugQ;rj;jpw;Fk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mikjpia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nfhz;L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te;jhu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mwptpf;fpwhu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“…</a:t>
            </a:r>
            <a:r>
              <a:rPr lang="en-US" sz="2000" b="1" dirty="0" err="1">
                <a:latin typeface="Tamil Bible" pitchFamily="2" charset="0"/>
              </a:rPr>
              <a:t>g+Nyhfj;jpYs;sitfs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guNyhfj;jpYs;sitfs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ahitAk</a:t>
            </a:r>
            <a:r>
              <a:rPr lang="en-US" sz="2000" b="1" dirty="0">
                <a:latin typeface="Tamil Bible" pitchFamily="2" charset="0"/>
              </a:rPr>
              <a:t>;…</a:t>
            </a:r>
            <a:r>
              <a:rPr lang="en-US" sz="2000" b="1" noProof="0" dirty="0"/>
              <a:t>” 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1:20).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4788828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4788828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4788828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4788828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4788828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38098" y="3920827"/>
            <a:ext cx="396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];J</a:t>
            </a:r>
            <a:r>
              <a:rPr lang="en-US" sz="2000" b="1" noProof="0" dirty="0"/>
              <a:t>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-1" y="1968314"/>
            <a:ext cx="43813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$</a:t>
            </a:r>
            <a:r>
              <a:rPr lang="en-US" sz="2000" b="1" noProof="0" dirty="0" err="1">
                <a:latin typeface="Tamil Bible" pitchFamily="2" charset="0"/>
              </a:rPr>
              <a:t>w;Wf;F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tUtjw;FKd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cz;ikapy</a:t>
            </a:r>
            <a:r>
              <a:rPr lang="en-US" sz="2000" b="1" noProof="0" dirty="0">
                <a:latin typeface="Tamil Bible" pitchFamily="2" charset="0"/>
              </a:rPr>
              <a:t>; ahu; </a:t>
            </a:r>
            <a:r>
              <a:rPr lang="en-US" sz="2000" b="1" noProof="0" dirty="0" err="1">
                <a:latin typeface="Tamil Bible" pitchFamily="2" charset="0"/>
              </a:rPr>
              <a:t>vd;gij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mg;Ngh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jyd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ekf;F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nrhy;fpwhu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rpwe;j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NghjfNuh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jj;Jt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QhdpNah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jPu;f;fjuprpah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gpurq;fpNah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ew;nra;jpapd</a:t>
            </a:r>
            <a:r>
              <a:rPr lang="en-US" sz="2000" b="1" noProof="0" dirty="0">
                <a:latin typeface="Tamil Bible" pitchFamily="2" charset="0"/>
              </a:rPr>
              <a:t>; J}</a:t>
            </a:r>
            <a:r>
              <a:rPr lang="en-US" sz="2000" b="1" noProof="0" dirty="0" err="1">
                <a:latin typeface="Tamil Bible" pitchFamily="2" charset="0"/>
              </a:rPr>
              <a:t>jNuh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400" b="1" noProof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jw;R&amp;gk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mjhprdkhd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NjtDila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jw;R&amp;gKk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;&gt;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  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1:15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K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081269"/>
            <a:ext cx="6089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ajhu;jj;jpd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efyhf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Uf;fyhk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Gifg;gl</a:t>
            </a:r>
            <a:r>
              <a:rPr lang="en-US" sz="2000" b="1" dirty="0">
                <a:latin typeface="Tamil Bible" pitchFamily="2" charset="0"/>
              </a:rPr>
              <a:t>k;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Kg;gupkhz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gbkk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rpiy</a:t>
            </a:r>
            <a:r>
              <a:rPr lang="en-US" sz="2000" b="1" noProof="0" dirty="0"/>
              <a:t>),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fw;gidahd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xd;W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tiuglk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).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tptpypaj;jpd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cUtf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fUj;J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mjw;F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mg;ghw;g;gl;lJ</a:t>
            </a:r>
            <a:r>
              <a:rPr lang="en-US" sz="2000" b="1" noProof="0" dirty="0"/>
              <a:t>.</a:t>
            </a: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971" y="3314506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8" r="5338"/>
          <a:stretch>
            <a:fillRect/>
          </a:stretch>
        </p:blipFill>
        <p:spPr>
          <a:xfrm>
            <a:off x="9024256" y="3066051"/>
            <a:ext cx="2986161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0" y="225163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Njtd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MjhikAk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VthisAk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jdJ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rhaypy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gilj;jhu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mjp</a:t>
            </a:r>
            <a:r>
              <a:rPr lang="en-US" sz="2000" b="1" noProof="0" dirty="0"/>
              <a:t>. 1:27), </a:t>
            </a:r>
            <a:r>
              <a:rPr lang="en-US" sz="2000" b="1" noProof="0" dirty="0" err="1">
                <a:latin typeface="Tamil Bible" pitchFamily="2" charset="0"/>
              </a:rPr>
              <a:t>Mjhk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jdJ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rhaypy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kfid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ngw;nwLj;jhu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Mjp</a:t>
            </a:r>
            <a:r>
              <a:rPr lang="en-US" sz="2000" b="1" noProof="0" dirty="0"/>
              <a:t>. 5:3).</a:t>
            </a:r>
            <a:r>
              <a:rPr lang="en-US" sz="2000" b="1" noProof="0" dirty="0">
                <a:latin typeface="Tamil Bible" pitchFamily="2" charset="0"/>
              </a:rPr>
              <a:t>,it </a:t>
            </a:r>
            <a:r>
              <a:rPr lang="en-US" sz="2000" b="1" noProof="0" dirty="0" err="1">
                <a:latin typeface="Tamil Bible" pitchFamily="2" charset="0"/>
              </a:rPr>
              <a:t>ajhu;jj;jpd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gpujpfs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-US" sz="2000" b="1" noProof="0" dirty="0"/>
              <a:t> </a:t>
            </a:r>
            <a:r>
              <a:rPr lang="en-US" sz="2000" b="1" noProof="0" dirty="0" err="1">
                <a:latin typeface="Tamil Bible" pitchFamily="2" charset="0"/>
              </a:rPr>
              <a:t>Nghypfs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mtu;fspd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fw;gidapd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cUtq;fs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mit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cly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cstpay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r%f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xw;Wikfs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361828" y="3146878"/>
            <a:ext cx="5522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rlq;fhr;rhu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gpukhzk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epoyhf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Ue;jJ</a:t>
            </a:r>
            <a:r>
              <a:rPr lang="en-US" sz="2000" b="1" noProof="0" dirty="0"/>
              <a:t>, “</a:t>
            </a:r>
            <a:r>
              <a:rPr lang="en-US" sz="2000" b="1" noProof="0" dirty="0" err="1">
                <a:latin typeface="Tamil Bible" pitchFamily="2" charset="0"/>
              </a:rPr>
              <a:t>nghUl;fshf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rhayhf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vgp</a:t>
            </a:r>
            <a:r>
              <a:rPr lang="en-US" sz="2000" b="1" noProof="0" dirty="0"/>
              <a:t>. 10:1)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$</a:t>
            </a:r>
            <a:r>
              <a:rPr lang="en-US" sz="2000" b="1" noProof="0" dirty="0" err="1">
                <a:latin typeface="Tamil Bible" pitchFamily="2" charset="0"/>
              </a:rPr>
              <a:t>Wfpwhu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dirty="0">
                <a:latin typeface="Tamil Bible" pitchFamily="2" charset="0"/>
              </a:rPr>
              <a:t>,J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cUtk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= </a:t>
            </a:r>
            <a:r>
              <a:rPr lang="en-US" sz="2000" b="1" noProof="0" dirty="0" err="1">
                <a:latin typeface="Tamil Bible" pitchFamily="2" charset="0"/>
              </a:rPr>
              <a:t>ajhu;j;jk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vd;gijf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Fwpf;fpwJ</a:t>
            </a:r>
            <a:r>
              <a:rPr lang="en-US" sz="2000" b="1" noProof="0" dirty="0">
                <a:latin typeface="Tamil Bible" pitchFamily="2" charset="0"/>
              </a:rPr>
              <a:t>. 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361826" y="4328129"/>
            <a:ext cx="56624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Nfs;tp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vd;dntd;why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: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Njtidg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NghyNt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Ue;jhuh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my;yJ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NjtDf;F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rkkhf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Ue;jhuh</a:t>
            </a:r>
            <a:r>
              <a:rPr lang="en-US" sz="2000" b="1" noProof="0" dirty="0"/>
              <a:t>? </a:t>
            </a:r>
            <a:r>
              <a:rPr lang="en-US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ehd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Uf;fpwtuhfNt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Uf;fpNwd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”,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nja;tPf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ngaiu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jpUk;g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jpUk;g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jdf;F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fhuzk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fhl;bf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nfhz;lNjhL</a:t>
            </a:r>
            <a:r>
              <a:rPr lang="en-US" sz="2000" b="1" noProof="0" dirty="0">
                <a:latin typeface="Tamil Bible" pitchFamily="2" charset="0"/>
              </a:rPr>
              <a:t>&gt; 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ntspg;gilahfNt</a:t>
            </a:r>
            <a:r>
              <a:rPr lang="en-US" sz="2000" b="1" noProof="0" dirty="0">
                <a:latin typeface="Tamil Bible" pitchFamily="2" charset="0"/>
              </a:rPr>
              <a:t> $</a:t>
            </a:r>
            <a:r>
              <a:rPr lang="en-US" sz="2000" b="1" noProof="0" dirty="0" err="1">
                <a:latin typeface="Tamil Bible" pitchFamily="2" charset="0"/>
              </a:rPr>
              <a:t>Wfpwhu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: “</a:t>
            </a:r>
            <a:r>
              <a:rPr lang="en-US" sz="2000" b="1" dirty="0" err="1">
                <a:latin typeface="Tamil Bible" pitchFamily="2" charset="0"/>
              </a:rPr>
              <a:t>ehDk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gpjhTk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xd;whapUf;fpNwhk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Nahthd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10:30); “</a:t>
            </a:r>
            <a:r>
              <a:rPr lang="en-US" sz="2000" b="1" dirty="0" err="1">
                <a:latin typeface="Tamil Bible" pitchFamily="2" charset="0"/>
              </a:rPr>
              <a:t>vd;idf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fz;ltd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gpjhitf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fz;lhd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Nahthd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14:9).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600" dirty="0" err="1">
                <a:ln/>
                <a:solidFill>
                  <a:srgbClr val="C87353"/>
                </a:solidFill>
                <a:latin typeface="Tamil Bible" pitchFamily="2" charset="0"/>
              </a:rPr>
              <a:t>vy;yhtw;wpw;Fk</a:t>
            </a:r>
            <a:r>
              <a:rPr lang="en-US" sz="4800" b="1" spc="600" dirty="0">
                <a:ln/>
                <a:solidFill>
                  <a:srgbClr val="C87353"/>
                </a:solidFill>
                <a:latin typeface="Tamil Bible" pitchFamily="2" charset="0"/>
              </a:rPr>
              <a:t>; </a:t>
            </a:r>
            <a:r>
              <a:rPr lang="en-US" sz="4800" b="1" spc="600" dirty="0" err="1">
                <a:ln/>
                <a:solidFill>
                  <a:srgbClr val="C87353"/>
                </a:solidFill>
                <a:latin typeface="Tamil Bible" pitchFamily="2" charset="0"/>
              </a:rPr>
              <a:t>Ke;jpdth</a:t>
            </a:r>
            <a:r>
              <a:rPr lang="en-US" sz="4800" b="1" spc="600" dirty="0">
                <a:ln/>
                <a:solidFill>
                  <a:srgbClr val="C87353"/>
                </a:solidFill>
                <a:latin typeface="Tamil Bible" pitchFamily="2" charset="0"/>
              </a:rPr>
              <a:t>;</a:t>
            </a:r>
            <a:endParaRPr lang="en-US" sz="4800" b="1" spc="600" noProof="0" dirty="0">
              <a:ln/>
              <a:solidFill>
                <a:srgbClr val="C87353"/>
              </a:solidFill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vy;yhtw;wpw;Fk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Ke;jpdth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vy;yhk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mtUf;Fs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epiyepw;fpwJ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.</a:t>
            </a:r>
            <a:r>
              <a:rPr lang="en-US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1:17)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3" r="7263"/>
          <a:stretch>
            <a:fillRect/>
          </a:stretch>
        </p:blipFill>
        <p:spPr>
          <a:xfrm>
            <a:off x="6901541" y="1330384"/>
            <a:ext cx="2294947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366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1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0" y="2845888"/>
            <a:ext cx="6496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,];</a:t>
            </a:r>
            <a:r>
              <a:rPr lang="en-US" sz="2000" b="1" noProof="0" dirty="0" err="1">
                <a:latin typeface="Tamil Bible" pitchFamily="2" charset="0"/>
              </a:rPr>
              <a:t>kNtYf;F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gjpyhf</a:t>
            </a:r>
            <a:r>
              <a:rPr lang="en-US" sz="2000" b="1" noProof="0" dirty="0">
                <a:latin typeface="Tamil Bible" pitchFamily="2" charset="0"/>
              </a:rPr>
              <a:t> &lt;</a:t>
            </a:r>
            <a:r>
              <a:rPr lang="en-US" sz="2000" b="1" noProof="0" dirty="0" err="1">
                <a:latin typeface="Tamil Bible" pitchFamily="2" charset="0"/>
              </a:rPr>
              <a:t>rhf;F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 err="1">
                <a:latin typeface="Tamil Bible" pitchFamily="2" charset="0"/>
              </a:rPr>
              <a:t>VrhTf;F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ahf;NfhG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>
                <a:latin typeface="Tamil Bible" pitchFamily="2" charset="0"/>
              </a:rPr>
              <a:t>&amp;</a:t>
            </a:r>
            <a:r>
              <a:rPr lang="en-US" sz="2000" b="1" noProof="0" dirty="0" err="1">
                <a:latin typeface="Tamil Bible" pitchFamily="2" charset="0"/>
              </a:rPr>
              <a:t>gDf;F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NahNrg;G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; </a:t>
            </a:r>
            <a:r>
              <a:rPr lang="en-US" sz="2000" b="1" noProof="0" dirty="0" err="1">
                <a:latin typeface="Tamil Bible" pitchFamily="2" charset="0"/>
              </a:rPr>
              <a:t>vypahGf;F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gjpyhf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jhtPJ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rq;fPjk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89:27). 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midtUk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Kjw;Ngwhdtu;fs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Kjypy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gpwe;jjhy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jq;fs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rNfhjuu;fis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tpl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Kjd;ikahd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lj;ij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gpbj;jjhy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537" y="1291294"/>
            <a:ext cx="6901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noProof="0" dirty="0" err="1">
                <a:latin typeface="Tamil Bible" pitchFamily="2" charset="0"/>
              </a:rPr>
              <a:t>Ke;jpdtu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MfNt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Njtdhy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Kjy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cUthf;fg;gl;ltu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rpyu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fw;gpf;fpd;wdu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1:15).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“</a:t>
            </a:r>
            <a:r>
              <a:rPr lang="en-US" sz="2000" b="1" noProof="0" dirty="0" err="1">
                <a:latin typeface="Tamil Bible" pitchFamily="2" charset="0"/>
              </a:rPr>
              <a:t>cUtk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thu;j;ijiag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NghyNt</a:t>
            </a:r>
            <a:r>
              <a:rPr lang="en-US" sz="2000" b="1" dirty="0"/>
              <a:t>,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Kjw;Ngwhdtu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Ntjhfk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mu;j;jj;ij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nfhz;Ls;sJ</a:t>
            </a:r>
            <a:r>
              <a:rPr lang="en-US" sz="2000" b="1" noProof="0"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1" y="4997241"/>
            <a:ext cx="6496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nfhNyhnraupy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Kf;fpaj;Jtj;ij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Fwpg;gpLfpwhu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mtUila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ay;ig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gw;wpa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re;Njfj;ij</a:t>
            </a:r>
            <a:r>
              <a:rPr lang="en-US" sz="2000" b="1" dirty="0">
                <a:latin typeface="Tamil Bible" pitchFamily="2" charset="0"/>
              </a:rPr>
              <a:t>Ak; </a:t>
            </a:r>
            <a:r>
              <a:rPr lang="en-US" sz="2000" b="1" dirty="0" err="1">
                <a:latin typeface="Tamil Bible" pitchFamily="2" charset="0"/>
              </a:rPr>
              <a:t>jtpu;f;f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mtu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mtUf;F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uz;L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nja;tPf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Fzq;fis</a:t>
            </a:r>
            <a:r>
              <a:rPr lang="en-US" sz="2000" b="1" dirty="0">
                <a:latin typeface="Tamil Bible" pitchFamily="2" charset="0"/>
              </a:rPr>
              <a:t> $</a:t>
            </a:r>
            <a:r>
              <a:rPr lang="en-US" sz="2000" b="1" dirty="0" err="1">
                <a:latin typeface="Tamil Bible" pitchFamily="2" charset="0"/>
              </a:rPr>
              <a:t>Wfpwhu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: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Uf;Fk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midj;ijAk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rpU</a:t>
            </a:r>
            <a:r>
              <a:rPr lang="en-US" sz="2000" b="1" noProof="0" dirty="0">
                <a:latin typeface="Tamil Bible" pitchFamily="2" charset="0"/>
              </a:rPr>
              <a:t>\;</a:t>
            </a:r>
            <a:r>
              <a:rPr lang="en-US" sz="2000" b="1" noProof="0" dirty="0" err="1">
                <a:latin typeface="Tamil Bible" pitchFamily="2" charset="0"/>
              </a:rPr>
              <a:t>bj;jhu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1:16; </a:t>
            </a:r>
            <a:r>
              <a:rPr lang="en-US" sz="2000" b="1" noProof="0" dirty="0" err="1">
                <a:latin typeface="Tamil Bible" pitchFamily="2" charset="0"/>
              </a:rPr>
              <a:t>Vrh</a:t>
            </a:r>
            <a:r>
              <a:rPr lang="en-US" sz="2000" b="1" noProof="0" dirty="0"/>
              <a:t>. 45:18); </a:t>
            </a:r>
            <a:r>
              <a:rPr lang="en-US" sz="2000" b="1" noProof="0" dirty="0" err="1">
                <a:latin typeface="Tamil Bible" pitchFamily="2" charset="0"/>
              </a:rPr>
              <a:t>mitfs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midj;ijAk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ghJfhf;fpwhu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1:17; </a:t>
            </a:r>
            <a:r>
              <a:rPr lang="en-US" sz="2000" b="1" noProof="0" dirty="0" err="1">
                <a:latin typeface="Tamil Bible" pitchFamily="2" charset="0"/>
              </a:rPr>
              <a:t>rq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119:91).</a:t>
            </a: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 animBg="1"/>
      <p:bldP spid="23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rigahfpa</a:t>
            </a:r>
            <a:r>
              <a:rPr lang="en-US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 </a:t>
            </a:r>
            <a:r>
              <a:rPr lang="en-US" sz="3600" b="1" spc="3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rhPuj;jpw;Fj</a:t>
            </a:r>
            <a:r>
              <a:rPr lang="en-US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; </a:t>
            </a:r>
            <a:r>
              <a:rPr lang="en-US" sz="3600" b="1" spc="3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jiyahdth</a:t>
            </a:r>
            <a:r>
              <a:rPr lang="en-US" sz="36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mil Bible" pitchFamily="2" charset="0"/>
              </a:rPr>
              <a:t>;@</a:t>
            </a:r>
            <a:endParaRPr lang="en-US" sz="3600" b="1" spc="30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mtNu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rigahfpa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rhPuj;jpw;Fj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jiyahdth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</a:t>
            </a:r>
            <a:r>
              <a:rPr lang="en-US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1:18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</a:t>
            </a:r>
            <a:r>
              <a:rPr lang="en-US" sz="1400" b="1" noProof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51905" y="1043667"/>
            <a:ext cx="4774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rpy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nkhopfspy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fhl;lyhd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kw;Wk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Mq;fpyk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) “</a:t>
            </a:r>
            <a:r>
              <a:rPr lang="en-US" sz="2000" b="1" noProof="0" dirty="0" err="1">
                <a:latin typeface="Tamil Bible" pitchFamily="2" charset="0"/>
              </a:rPr>
              <a:t>jiy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jiyik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Kjy;tu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dirty="0"/>
              <a:t>”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nkhopngau;f;fg;gLk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Vndd;why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mJjhd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jiy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cUtf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mu;j;jk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dirty="0"/>
              <a:t>.</a:t>
            </a:r>
            <a:r>
              <a:rPr lang="en-US" sz="2000" b="1" noProof="0" dirty="0"/>
              <a:t> </a:t>
            </a:r>
            <a:r>
              <a:rPr lang="en-US" sz="2000" b="1" noProof="0" dirty="0" err="1">
                <a:latin typeface="Tamil Bible" pitchFamily="2" charset="0"/>
              </a:rPr>
              <a:t>vgpNua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nkhopapYk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JNt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cz;ik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cjhuzkhf</a:t>
            </a:r>
            <a:r>
              <a:rPr lang="en-US" sz="2000" b="1" noProof="0" dirty="0"/>
              <a:t>, “</a:t>
            </a:r>
            <a:r>
              <a:rPr lang="en-US" sz="2000" b="1" dirty="0" err="1">
                <a:latin typeface="Tamil Bible" pitchFamily="2" charset="0"/>
              </a:rPr>
              <a:t>jq;fSf;F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xNu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mjpgjpia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Vw;gLj;jp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xrpah</a:t>
            </a:r>
            <a:r>
              <a:rPr lang="en-US" sz="2000" b="1" noProof="0" dirty="0"/>
              <a:t>. 1:11) </a:t>
            </a:r>
            <a:r>
              <a:rPr lang="en-US" sz="2000" b="1" noProof="0" dirty="0" err="1">
                <a:latin typeface="Tamil Bible" pitchFamily="2" charset="0"/>
              </a:rPr>
              <a:t>vd;gJ</a:t>
            </a:r>
            <a:r>
              <a:rPr lang="en-US" sz="2000" b="1" noProof="0" dirty="0"/>
              <a:t> “</a:t>
            </a:r>
            <a:r>
              <a:rPr lang="en-US" sz="2000" b="1" noProof="0" dirty="0" err="1">
                <a:latin typeface="Tamil Bible" pitchFamily="2" charset="0"/>
              </a:rPr>
              <a:t>mtu;fs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jiytiu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epakpj;jhu;fs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nkhopngau;f;fg;gLk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304148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2959523" y="5347573"/>
            <a:ext cx="46280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ruPuj;jpw;F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xU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cUtf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mu;j;jj;ijAk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Nru;f;fpwhu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];J </a:t>
            </a:r>
            <a:r>
              <a:rPr lang="en-US" sz="2000" b="1" noProof="0" dirty="0" err="1">
                <a:latin typeface="Tamil Bible" pitchFamily="2" charset="0"/>
              </a:rPr>
              <a:t>jiyahf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Ue;jhy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—</a:t>
            </a:r>
            <a:r>
              <a:rPr lang="en-US" sz="2000" b="1" noProof="0" dirty="0">
                <a:latin typeface="Tamil Bible" pitchFamily="2" charset="0"/>
              </a:rPr>
              <a:t>rig</a:t>
            </a:r>
            <a:r>
              <a:rPr lang="en-US" sz="2000" b="1" noProof="0" dirty="0"/>
              <a:t>—</a:t>
            </a:r>
            <a:r>
              <a:rPr lang="en-US" sz="2000" b="1" noProof="0" dirty="0" err="1">
                <a:latin typeface="Tamil Bible" pitchFamily="2" charset="0"/>
              </a:rPr>
              <a:t>ruPuk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fUj;jpypUe;J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gpd;tUkhW</a:t>
            </a:r>
            <a:r>
              <a:rPr lang="en-US" sz="2000" b="1" noProof="0" dirty="0"/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73676" y="4365367"/>
            <a:ext cx="48455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JTf;F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gad;gLj;Jk;NghJ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me;j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mu;j;jj;jpy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jhd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gad;gLj;Jfpwhu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/>
              <a:t>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1:18</a:t>
            </a:r>
            <a:r>
              <a:rPr lang="en-US" sz="2000" b="1" noProof="0" dirty="0">
                <a:latin typeface="Tamil Bible" pitchFamily="2" charset="0"/>
              </a:rPr>
              <a:t>K</a:t>
            </a:r>
            <a:r>
              <a:rPr lang="en-US" sz="2000" b="1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en-US" sz="4800" b="1" kern="2000" spc="700" noProof="0" dirty="0" err="1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Tamil Bible" pitchFamily="2" charset="0"/>
              </a:rPr>
              <a:t>mtNu</a:t>
            </a:r>
            <a:r>
              <a:rPr lang="en-U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Tamil Bible" pitchFamily="2" charset="0"/>
              </a:rPr>
              <a:t> </a:t>
            </a:r>
            <a:r>
              <a:rPr lang="en-US" sz="4800" b="1" kern="2000" spc="700" noProof="0" dirty="0" err="1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Tamil Bible" pitchFamily="2" charset="0"/>
              </a:rPr>
              <a:t>MjpAk</a:t>
            </a:r>
            <a:r>
              <a:rPr lang="en-US" sz="4800" b="1" kern="2000" spc="700" noProof="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  <a:latin typeface="Tamil Bible" pitchFamily="2" charset="0"/>
              </a:rPr>
              <a:t>;…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vy;yhtw;wpYk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Kjy;tuhapUf;Fk;gb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mtNu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MjpAk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khpj;NjhhpypUe;J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vOe;j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A4500"/>
                </a:solidFill>
                <a:latin typeface="Tamil Bible" pitchFamily="2" charset="0"/>
              </a:rPr>
              <a:t>Kjw;NgWkhdth</a:t>
            </a:r>
            <a:r>
              <a:rPr lang="en-US" b="1" dirty="0">
                <a:solidFill>
                  <a:srgbClr val="8A4500"/>
                </a:solidFill>
                <a:latin typeface="Tamil Bible" pitchFamily="2" charset="0"/>
              </a:rPr>
              <a:t>;</a:t>
            </a:r>
            <a:r>
              <a:rPr lang="en-US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8A4500"/>
                </a:solidFill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rgbClr val="8A4500"/>
                </a:solidFill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 1:18</a:t>
            </a:r>
            <a:r>
              <a:rPr lang="en-US" sz="1400" b="1" noProof="0" dirty="0">
                <a:solidFill>
                  <a:srgbClr val="8A4500"/>
                </a:solidFill>
                <a:latin typeface="Tamil Bible" pitchFamily="2" charset="0"/>
              </a:rPr>
              <a:t>gp</a:t>
            </a:r>
            <a:r>
              <a:rPr lang="en-US" sz="1400" b="1" noProof="0" dirty="0">
                <a:solidFill>
                  <a:srgbClr val="8A45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-10886" y="1181617"/>
            <a:ext cx="681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>
                <a:latin typeface="Tamil Bible" pitchFamily="2" charset="0"/>
              </a:rPr>
              <a:t>Mjp</a:t>
            </a:r>
            <a:r>
              <a:rPr lang="en-US" sz="2000" b="1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nkhopngau;f;fg;gl;l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</a:t>
            </a:r>
            <a:r>
              <a:rPr lang="en-US" sz="2000" b="1" noProof="0" dirty="0"/>
              <a:t> </a:t>
            </a:r>
            <a:r>
              <a:rPr lang="en-US" sz="2000" b="1" i="1" noProof="0" dirty="0" err="1">
                <a:latin typeface="Tamil Bible" pitchFamily="2" charset="0"/>
              </a:rPr>
              <a:t>Mu;fp</a:t>
            </a:r>
            <a:r>
              <a:rPr lang="en-US" sz="2000" b="1" i="1" noProof="0" dirty="0"/>
              <a:t> (</a:t>
            </a:r>
            <a:r>
              <a:rPr lang="en-US" sz="2000" b="1" i="1" noProof="0" dirty="0" err="1"/>
              <a:t>ἀρχή</a:t>
            </a:r>
            <a:r>
              <a:rPr lang="en-US" sz="2000" b="1" i="1" noProof="0" dirty="0"/>
              <a:t>),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fpNuf;f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thu;j;ijapypUe;J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te;jJ</a:t>
            </a:r>
            <a:r>
              <a:rPr lang="en-US" sz="2000" b="1" noProof="0" dirty="0">
                <a:latin typeface="Tamil Bible" pitchFamily="2" charset="0"/>
              </a:rPr>
              <a:t>&gt;</a:t>
            </a:r>
            <a:r>
              <a:rPr lang="en-US" sz="2000" b="1" noProof="0" dirty="0"/>
              <a:t> </a:t>
            </a:r>
            <a:r>
              <a:rPr lang="en-US" sz="2000" b="1" noProof="0" dirty="0" err="1">
                <a:latin typeface="Tamil Bible" pitchFamily="2" charset="0"/>
              </a:rPr>
              <a:t>njhlf;fk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Njhw;wk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Kjy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fhuzk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nfhs;if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nghUs;gLk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Ml;rpahsu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ty;yik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mjpfhuk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my;yJ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Kjd;ik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vd;Wk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nghUs;gLk</a:t>
            </a:r>
            <a:r>
              <a:rPr lang="en-US" sz="2000" b="1" noProof="0" dirty="0">
                <a:latin typeface="Tamil Bible" pitchFamily="2" charset="0"/>
              </a:rPr>
              <a:t>;&gt; ,J </a:t>
            </a:r>
            <a:r>
              <a:rPr lang="en-US" sz="2000" b="1" noProof="0" dirty="0" err="1">
                <a:latin typeface="Tamil Bible" pitchFamily="2" charset="0"/>
              </a:rPr>
              <a:t>ngUk;ghYk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R+oiy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nghWj;jJ</a:t>
            </a:r>
            <a:r>
              <a:rPr lang="en-US" sz="2000" b="1" noProof="0" dirty="0"/>
              <a:t>.</a:t>
            </a: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0" y="5040644"/>
            <a:ext cx="66681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gTy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q;Nf</a:t>
            </a:r>
            <a:r>
              <a:rPr lang="en-US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khpj;NjhhpypUe;J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vOe;j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Kjw;NgWkhdth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”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gl;lj;ij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nrhUFfpwhu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capu;njOg;g</a:t>
            </a:r>
            <a:r>
              <a:rPr lang="en-US" sz="2000" b="1" dirty="0" err="1">
                <a:latin typeface="Tamil Bible" pitchFamily="2" charset="0"/>
              </a:rPr>
              <a:t>g;gl;l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Kjy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egu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NaR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my;y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NkhNr</a:t>
            </a:r>
            <a:r>
              <a:rPr lang="en-US" sz="2000" b="1" noProof="0" dirty="0"/>
              <a:t>). </a:t>
            </a:r>
            <a:r>
              <a:rPr lang="en-US" sz="2000" b="1" noProof="0" dirty="0" err="1">
                <a:latin typeface="Tamil Bible" pitchFamily="2" charset="0"/>
              </a:rPr>
              <a:t>kuzj;jpd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kPjhd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ntw;wp</a:t>
            </a:r>
            <a:r>
              <a:rPr lang="en-US" sz="2000" b="1" noProof="0" dirty="0">
                <a:latin typeface="Tamil Bible" pitchFamily="2" charset="0"/>
              </a:rPr>
              <a:t>&gt; </a:t>
            </a:r>
            <a:r>
              <a:rPr lang="en-US" sz="2000" b="1" noProof="0" dirty="0" err="1">
                <a:latin typeface="Tamil Bible" pitchFamily="2" charset="0"/>
              </a:rPr>
              <a:t>ghtj;jpd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kPjhd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ntw;wpiaAk</a:t>
            </a:r>
            <a:r>
              <a:rPr lang="en-US" sz="2000" b="1" noProof="0" dirty="0">
                <a:latin typeface="Tamil Bible" pitchFamily="2" charset="0"/>
              </a:rPr>
              <a:t>;&gt; </a:t>
            </a:r>
            <a:r>
              <a:rPr lang="en-US" sz="2000" b="1" noProof="0" dirty="0" err="1">
                <a:latin typeface="Tamil Bible" pitchFamily="2" charset="0"/>
              </a:rPr>
              <a:t>mtuJ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rhaypy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ek;ik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kPz;Lk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cUthf;Ftjw;fhd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ty;yikiaAk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Fwpf;fpwJ</a:t>
            </a:r>
            <a:r>
              <a:rPr lang="en-US" sz="2000" b="1" noProof="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0" y="2966642"/>
            <a:ext cx="68144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</a:t>
            </a:r>
            <a:r>
              <a:rPr lang="en-US" sz="2000" b="1" noProof="0" dirty="0" err="1">
                <a:latin typeface="Tamil Bible" pitchFamily="2" charset="0"/>
              </a:rPr>
              <a:t>JTf;F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gad;gLj;jg;gLk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thu;j;ijf;F</a:t>
            </a:r>
            <a:r>
              <a:rPr lang="en-US" sz="2000" b="1" noProof="0" dirty="0">
                <a:latin typeface="Tamil Bible" pitchFamily="2" charset="0"/>
              </a:rPr>
              <a:t>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mu;j;jq;fs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midj;Jk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Uf;fyhk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$</a:t>
            </a:r>
            <a:r>
              <a:rPr lang="en-US" sz="2000" b="1" noProof="0" dirty="0" err="1">
                <a:latin typeface="Tamil Bible" pitchFamily="2" charset="0"/>
              </a:rPr>
              <a:t>wyhk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1:18).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NaRNt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vy;yhtw;wpd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Njhw;wKk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[</a:t>
            </a:r>
            <a:r>
              <a:rPr lang="en-US" sz="2000" b="1" dirty="0" err="1">
                <a:latin typeface="Tamil Bible" pitchFamily="2" charset="0"/>
              </a:rPr>
              <a:t>NjtDila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jw;R&amp;gKk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], </a:t>
            </a:r>
            <a:r>
              <a:rPr lang="en-US" sz="2000" b="1" noProof="0" dirty="0" err="1">
                <a:latin typeface="Tamil Bible" pitchFamily="2" charset="0"/>
              </a:rPr>
              <a:t>midj;Jk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rpU</a:t>
            </a:r>
            <a:r>
              <a:rPr lang="en-US" sz="2000" b="1" noProof="0" dirty="0">
                <a:latin typeface="Tamil Bible" pitchFamily="2" charset="0"/>
              </a:rPr>
              <a:t>\;</a:t>
            </a:r>
            <a:r>
              <a:rPr lang="en-US" sz="2000" b="1" noProof="0" dirty="0" err="1">
                <a:latin typeface="Tamil Bible" pitchFamily="2" charset="0"/>
              </a:rPr>
              <a:t>bf;fg;gl;ljw;fhd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fhuzKk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[</a:t>
            </a:r>
            <a:r>
              <a:rPr lang="en-US" sz="2000" b="1" dirty="0" err="1">
                <a:latin typeface="Tamil Bible" pitchFamily="2" charset="0"/>
              </a:rPr>
              <a:t>rh;t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rpU</a:t>
            </a:r>
            <a:r>
              <a:rPr lang="en-US" sz="2000" b="1" dirty="0">
                <a:latin typeface="Tamil Bible" pitchFamily="2" charset="0"/>
              </a:rPr>
              <a:t>\;</a:t>
            </a:r>
            <a:r>
              <a:rPr lang="en-US" sz="2000" b="1" dirty="0" err="1">
                <a:latin typeface="Tamil Bible" pitchFamily="2" charset="0"/>
              </a:rPr>
              <a:t>bf;Fk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Ke;jpd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NgWkhdth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noProof="0" dirty="0"/>
              <a:t>], </a:t>
            </a:r>
            <a:r>
              <a:rPr lang="en-US" sz="2000" b="1" noProof="0" dirty="0" err="1">
                <a:latin typeface="Tamil Bible" pitchFamily="2" charset="0"/>
              </a:rPr>
              <a:t>cr;rgl;r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Ml;rpahsu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[</a:t>
            </a:r>
            <a:r>
              <a:rPr lang="en-US" sz="2000" b="1" noProof="0" dirty="0" err="1">
                <a:latin typeface="Tamil Bible" pitchFamily="2" charset="0"/>
              </a:rPr>
              <a:t>jiy</a:t>
            </a:r>
            <a:r>
              <a:rPr lang="en-US" sz="2000" b="1" noProof="0" dirty="0"/>
              <a:t>]. </a:t>
            </a:r>
            <a:r>
              <a:rPr lang="en-US" sz="2000" b="1" noProof="0" dirty="0">
                <a:latin typeface="Tamil Bible" pitchFamily="2" charset="0"/>
              </a:rPr>
              <a:t>,it </a:t>
            </a:r>
            <a:r>
              <a:rPr lang="en-US" sz="2000" b="1" noProof="0" dirty="0" err="1">
                <a:latin typeface="Tamil Bible" pitchFamily="2" charset="0"/>
              </a:rPr>
              <a:t>midj;Jk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mtUf;F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Kd;Dupik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mspf;fpd;wd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spc="600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Xg;Guthf;Fgtu</a:t>
            </a:r>
            <a:r>
              <a:rPr lang="en-US" sz="48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rpYitapy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rpe;jpd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uj;jj;jpdhNy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rkhjhdj;ij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cz;lhf;fp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g+Nyhfj;jpYs;sitfs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guNyhfj;jpYs;sitfs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ahitAk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%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ykha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jkf;F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xg;Guthf;fpf;nfhs;sTk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mtUf;Fg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gphpakhapw;W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-US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nfhNyhnrau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sz="14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541678" y="1411522"/>
            <a:ext cx="8770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fhupak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vy;yhtw;wpYk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mtiu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Kjyplj;jpy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nfhz;L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te;jJ</a:t>
            </a:r>
            <a:r>
              <a:rPr lang="en-US" sz="2000" b="1" noProof="0" dirty="0"/>
              <a:t>. </a:t>
            </a:r>
            <a:r>
              <a:rPr lang="en-US" sz="2000" b="1" noProof="0" dirty="0" err="1">
                <a:latin typeface="Tamil Bible" pitchFamily="2" charset="0"/>
              </a:rPr>
              <a:t>gTypd</a:t>
            </a:r>
            <a:r>
              <a:rPr lang="en-US" sz="2000" b="1" noProof="0" dirty="0">
                <a:latin typeface="Tamil Bible" pitchFamily="2" charset="0"/>
              </a:rPr>
              <a:t>; $</a:t>
            </a:r>
            <a:r>
              <a:rPr lang="en-US" sz="2000" b="1" noProof="0" dirty="0" err="1">
                <a:latin typeface="Tamil Bible" pitchFamily="2" charset="0"/>
              </a:rPr>
              <a:t>w;Wg;gb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fpwp</a:t>
            </a:r>
            <a:r>
              <a:rPr lang="en-US" sz="2000" b="1" noProof="0" dirty="0">
                <a:latin typeface="Tamil Bible" pitchFamily="2" charset="0"/>
              </a:rPr>
              <a:t>];J ,</a:t>
            </a:r>
            <a:r>
              <a:rPr lang="en-US" sz="2000" b="1" noProof="0" dirty="0" err="1">
                <a:latin typeface="Tamil Bible" pitchFamily="2" charset="0"/>
              </a:rPr>
              <a:t>e;j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vy;yh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gl;lq;fSf;Fk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jFjpahdtu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“</a:t>
            </a:r>
            <a:r>
              <a:rPr lang="en-US" sz="2000" b="1" dirty="0" err="1">
                <a:latin typeface="Tamil Bible" pitchFamily="2" charset="0"/>
              </a:rPr>
              <a:t>rfy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ghpg+uzKk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mtUf;Fs;Ns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thrkhapUf;fTk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-US" sz="2000" b="1" noProof="0" dirty="0"/>
              <a:t>” (</a:t>
            </a:r>
            <a:r>
              <a:rPr lang="en-US" sz="2000" b="1" noProof="0" dirty="0" err="1">
                <a:latin typeface="Tamil Bible" pitchFamily="2" charset="0"/>
              </a:rPr>
              <a:t>nfhNyhnrau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1:19). </a:t>
            </a:r>
            <a:r>
              <a:rPr lang="en-US" sz="2000" b="1" noProof="0" dirty="0" err="1">
                <a:latin typeface="Tamil Bible" pitchFamily="2" charset="0"/>
              </a:rPr>
              <a:t>NtW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thu;j;ijfspy</a:t>
            </a:r>
            <a:r>
              <a:rPr lang="en-US" sz="2000" b="1" noProof="0" dirty="0">
                <a:latin typeface="Tamil Bible" pitchFamily="2" charset="0"/>
              </a:rPr>
              <a:t>; $</a:t>
            </a:r>
            <a:r>
              <a:rPr lang="en-US" sz="2000" b="1" noProof="0" dirty="0" err="1">
                <a:latin typeface="Tamil Bible" pitchFamily="2" charset="0"/>
              </a:rPr>
              <a:t>Wtjhdhy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KOikahf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NjtdhfTk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KOikahf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kdpjuhfTk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Ue;jhu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. “</a:t>
            </a:r>
            <a:r>
              <a:rPr lang="en-US" sz="2000" b="1" dirty="0" err="1">
                <a:latin typeface="Tamil Bible" pitchFamily="2" charset="0"/>
              </a:rPr>
              <a:t>mtUila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kfpikiaf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fz;Nlhk</a:t>
            </a:r>
            <a:r>
              <a:rPr lang="en-US" sz="2000" b="1" dirty="0">
                <a:latin typeface="Tamil Bible" pitchFamily="2" charset="0"/>
              </a:rPr>
              <a:t>;@</a:t>
            </a:r>
            <a:r>
              <a:rPr lang="en-US" sz="2000" b="1" noProof="0" dirty="0"/>
              <a:t>, […] </a:t>
            </a:r>
            <a:r>
              <a:rPr lang="en-US" sz="2000" b="1" dirty="0" err="1">
                <a:latin typeface="Tamil Bible" pitchFamily="2" charset="0"/>
              </a:rPr>
              <a:t>fpUigapdhYk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rj;jpaj;jpdhYk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epiwe;jtuha</a:t>
            </a:r>
            <a:r>
              <a:rPr lang="en-US" sz="2000" b="1" dirty="0">
                <a:latin typeface="Tamil Bible" pitchFamily="2" charset="0"/>
              </a:rPr>
              <a:t>;&gt;</a:t>
            </a:r>
            <a:r>
              <a:rPr lang="en-US" sz="2000" b="1" noProof="0" dirty="0"/>
              <a:t>” (</a:t>
            </a:r>
            <a:r>
              <a:rPr lang="en-US" sz="2000" b="1" dirty="0" err="1">
                <a:latin typeface="Tamil Bible" pitchFamily="2" charset="0"/>
              </a:rPr>
              <a:t>Nahthd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-US" sz="2000" b="1" dirty="0"/>
              <a:t> </a:t>
            </a:r>
            <a:r>
              <a:rPr lang="en-US" sz="2000" b="1" noProof="0" dirty="0"/>
              <a:t>1:14).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309" y="4203880"/>
            <a:ext cx="2867024" cy="2349321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541679" y="4203880"/>
            <a:ext cx="51386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“</a:t>
            </a:r>
            <a:r>
              <a:rPr lang="en-US" sz="2000" b="1" noProof="0" dirty="0" err="1">
                <a:latin typeface="Tamil Bible" pitchFamily="2" charset="0"/>
              </a:rPr>
              <a:t>G+kpapYs;sitfis</a:t>
            </a:r>
            <a:r>
              <a:rPr lang="en-US" sz="2000" b="1" noProof="0" dirty="0">
                <a:latin typeface="Tamil Bible" pitchFamily="2" charset="0"/>
              </a:rPr>
              <a:t>” </a:t>
            </a:r>
            <a:r>
              <a:rPr lang="en-US" sz="2000" b="1" noProof="0" dirty="0" err="1">
                <a:latin typeface="Tamil Bible" pitchFamily="2" charset="0"/>
              </a:rPr>
              <a:t>Njtdplk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xg;Guthf;fptpl;lhu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vd;gij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ehk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vg;gb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Gupe;Jnfhs;s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KbAk</a:t>
            </a:r>
            <a:r>
              <a:rPr lang="en-US" sz="2000" b="1" noProof="0" dirty="0">
                <a:latin typeface="Tamil Bible" pitchFamily="2" charset="0"/>
              </a:rPr>
              <a:t>;?</a:t>
            </a:r>
            <a:r>
              <a:rPr lang="en-US" sz="2000" b="1" noProof="0" dirty="0"/>
              <a:t> </a:t>
            </a:r>
            <a:r>
              <a:rPr lang="en-US" sz="2000" b="1" noProof="0" dirty="0" err="1">
                <a:latin typeface="Tamil Bible" pitchFamily="2" charset="0"/>
              </a:rPr>
              <a:t>Mdhy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guNyhfj;jpy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Ug;gtu;fis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mtu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vt;thW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jk;kplk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xg;Guthf;fp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nfhz;lhu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519908" y="3269370"/>
            <a:ext cx="8451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latin typeface="Tamil Bible" pitchFamily="2" charset="0"/>
              </a:rPr>
              <a:t>rpYitapy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kupj;J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kPz;Lk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capu;njOe;jjd</a:t>
            </a:r>
            <a:r>
              <a:rPr lang="en-US" sz="2000" b="1" noProof="0" dirty="0">
                <a:latin typeface="Tamil Bible" pitchFamily="2" charset="0"/>
              </a:rPr>
              <a:t>; %</a:t>
            </a:r>
            <a:r>
              <a:rPr lang="en-US" sz="2000" b="1" noProof="0" dirty="0" err="1">
                <a:latin typeface="Tamil Bible" pitchFamily="2" charset="0"/>
              </a:rPr>
              <a:t>yk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kdpjFyj;ij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NjtDld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xg;Guthf;f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Njitahd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midj;ijAk</a:t>
            </a:r>
            <a:r>
              <a:rPr lang="en-US" sz="2000" b="1" noProof="0" dirty="0">
                <a:latin typeface="Tamil Bible" pitchFamily="2" charset="0"/>
              </a:rPr>
              <a:t>; ,</a:t>
            </a:r>
            <a:r>
              <a:rPr lang="en-US" sz="2000" b="1" noProof="0" dirty="0" err="1">
                <a:latin typeface="Tamil Bible" pitchFamily="2" charset="0"/>
              </a:rPr>
              <a:t>NaR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G+u;j;jp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nra;jhu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 (</a:t>
            </a:r>
            <a:r>
              <a:rPr lang="en-US" sz="2000" b="1" noProof="0" dirty="0" err="1">
                <a:latin typeface="Tamil Bible" pitchFamily="2" charset="0"/>
              </a:rPr>
              <a:t>nfhNyh</a:t>
            </a:r>
            <a:r>
              <a:rPr lang="en-US" sz="2000" b="1" noProof="0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541678" y="5732179"/>
            <a:ext cx="5754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KO </a:t>
            </a:r>
            <a:r>
              <a:rPr lang="en-US" sz="2000" b="1" noProof="0" dirty="0" err="1">
                <a:latin typeface="Tamil Bible" pitchFamily="2" charset="0"/>
              </a:rPr>
              <a:t>gpugQ;rKk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jPikapd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jd;ikia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njspthf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fhz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Kbe;jJ</a:t>
            </a:r>
            <a:r>
              <a:rPr lang="en-US" sz="2000" b="1" noProof="0" dirty="0"/>
              <a:t>. </a:t>
            </a:r>
            <a:r>
              <a:rPr lang="en-US" sz="2000" b="1" noProof="0" dirty="0">
                <a:latin typeface="Tamil Bible" pitchFamily="2" charset="0"/>
              </a:rPr>
              <a:t>,</a:t>
            </a:r>
            <a:r>
              <a:rPr lang="en-US" sz="2000" b="1" noProof="0" dirty="0" err="1">
                <a:latin typeface="Tamil Bible" pitchFamily="2" charset="0"/>
              </a:rPr>
              <a:t>jdhy</a:t>
            </a:r>
            <a:r>
              <a:rPr lang="en-US" sz="2000" b="1" noProof="0" dirty="0">
                <a:latin typeface="Tamil Bible" pitchFamily="2" charset="0"/>
              </a:rPr>
              <a:t>;</a:t>
            </a:r>
            <a:r>
              <a:rPr lang="en-US" sz="2000" b="1" noProof="0" dirty="0"/>
              <a:t>, </a:t>
            </a:r>
            <a:r>
              <a:rPr lang="en-US" sz="2000" b="1" noProof="0" dirty="0" err="1">
                <a:latin typeface="Tamil Bible" pitchFamily="2" charset="0"/>
              </a:rPr>
              <a:t>NjtDila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jd;ik</a:t>
            </a:r>
            <a:r>
              <a:rPr lang="en-US" sz="2000" b="1" noProof="0" dirty="0">
                <a:latin typeface="Tamil Bible" pitchFamily="2" charset="0"/>
              </a:rPr>
              <a:t> </a:t>
            </a:r>
            <a:r>
              <a:rPr lang="en-US" sz="2000" b="1" noProof="0" dirty="0" err="1">
                <a:latin typeface="Tamil Bible" pitchFamily="2" charset="0"/>
              </a:rPr>
              <a:t>guNyhfj;jpYk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G+Nyhfj;jpYk</a:t>
            </a:r>
            <a:r>
              <a:rPr lang="en-US" sz="2000" b="1" noProof="0" dirty="0">
                <a:latin typeface="Tamil Bible" pitchFamily="2" charset="0"/>
              </a:rPr>
              <a:t>; </a:t>
            </a:r>
            <a:r>
              <a:rPr lang="en-US" sz="2000" b="1" noProof="0" dirty="0" err="1">
                <a:latin typeface="Tamil Bible" pitchFamily="2" charset="0"/>
              </a:rPr>
              <a:t>ep&amp;gpf;fg;gLfpwJ</a:t>
            </a:r>
            <a:r>
              <a:rPr lang="en-US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2118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 Display</vt:lpstr>
      <vt:lpstr>Aptos</vt:lpstr>
      <vt:lpstr>Tamil Bible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2026-01-17T09:06:28Z</dcterms:created>
  <dcterms:modified xsi:type="dcterms:W3CDTF">2026-02-16T07:23:09Z</dcterms:modified>
</cp:coreProperties>
</file>