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Tamil Bible" pitchFamily="2" charset="0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latin typeface="Tamil Bible" pitchFamily="2" charset="0"/>
            </a:rPr>
            <a:t>mth;fSila</a:t>
          </a:r>
          <a:r>
            <a:rPr lang="en-US" sz="2000" b="1" dirty="0">
              <a:latin typeface="Tamil Bible" pitchFamily="2" charset="0"/>
            </a:rPr>
            <a:t> ,</a:t>
          </a:r>
          <a:r>
            <a:rPr lang="en-US" sz="2000" b="1" dirty="0" err="1">
              <a:latin typeface="Tamil Bible" pitchFamily="2" charset="0"/>
            </a:rPr>
            <a:t>Ujaq;fs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Njw;wg;gl;L</a:t>
          </a:r>
          <a:r>
            <a:rPr lang="en-US" sz="2000" b="1" dirty="0">
              <a:latin typeface="Tamil Bible" pitchFamily="2" charset="0"/>
            </a:rPr>
            <a:t>&gt;</a:t>
          </a:r>
          <a:endParaRPr lang="es-ES" sz="2000" dirty="0">
            <a:latin typeface="Tamil Bible" pitchFamily="2" charset="0"/>
          </a:endParaRPr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latin typeface="Tamil Bible" pitchFamily="2" charset="0"/>
            </a:rPr>
            <a:t>mth;fs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md;gpdhy</a:t>
          </a:r>
          <a:r>
            <a:rPr lang="en-US" sz="2000" b="1" dirty="0">
              <a:latin typeface="Tamil Bible" pitchFamily="2" charset="0"/>
            </a:rPr>
            <a:t>; ,</a:t>
          </a:r>
          <a:r>
            <a:rPr lang="en-US" sz="2000" b="1" dirty="0" err="1">
              <a:latin typeface="Tamil Bible" pitchFamily="2" charset="0"/>
            </a:rPr>
            <a:t>izf;fg;gl;L</a:t>
          </a:r>
          <a:r>
            <a:rPr lang="en-US" sz="2000" b="1" dirty="0">
              <a:latin typeface="Tamil Bible" pitchFamily="2" charset="0"/>
            </a:rPr>
            <a:t>&gt; </a:t>
          </a:r>
          <a:endParaRPr lang="es-ES" sz="2000" dirty="0">
            <a:latin typeface="Tamil Bible" pitchFamily="2" charset="0"/>
          </a:endParaRPr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latin typeface="Tamil Bible" pitchFamily="2" charset="0"/>
            </a:rPr>
            <a:t>mwpe;J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nfhs;Sfpw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czh;tpd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g+uz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epr;raj;jpDila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vy;yh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IRthpaj;jpw;Fk</a:t>
          </a:r>
          <a:r>
            <a:rPr lang="en-US" sz="2000" b="1" dirty="0">
              <a:latin typeface="Tamil Bible" pitchFamily="2" charset="0"/>
            </a:rPr>
            <a:t>; </a:t>
          </a:r>
          <a:r>
            <a:rPr lang="en-US" sz="2000" b="1" dirty="0" err="1">
              <a:latin typeface="Tamil Bible" pitchFamily="2" charset="0"/>
            </a:rPr>
            <a:t>chpath;fshf</a:t>
          </a:r>
          <a:r>
            <a:rPr lang="en-US" sz="2000" b="1" dirty="0">
              <a:latin typeface="Tamil Bible" pitchFamily="2" charset="0"/>
            </a:rPr>
            <a:t> </a:t>
          </a:r>
          <a:r>
            <a:rPr lang="en-US" sz="2000" b="1" dirty="0" err="1">
              <a:latin typeface="Tamil Bible" pitchFamily="2" charset="0"/>
            </a:rPr>
            <a:t>Ntz;Lk</a:t>
          </a:r>
          <a:r>
            <a:rPr lang="en-US" sz="2000" b="1" dirty="0">
              <a:latin typeface="Tamil Bible" pitchFamily="2" charset="0"/>
            </a:rPr>
            <a:t>;</a:t>
          </a:r>
          <a:endParaRPr lang="es-ES" sz="2000" dirty="0">
            <a:latin typeface="Tamil Bible" pitchFamily="2" charset="0"/>
          </a:endParaRPr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,g;NghJ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,uz;L tifahd Nfhl;ghLfs; cs;sd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fpwp];Jtpd; gbAk; mtUila Ntjj;jpy; gjpT nra;ag;gl;Ls;s mtUila Nghjidfspd;gbAk;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ekJ tpRthrj;jpy; gyg;gLj;jg;gl;L&gt; ed;wp nrYj;Jtjpy; kpFjpahf ,Uf;fpNwhk;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nfhNyh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jj;Jtq;fs; kw;Wk; ntw;W 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Z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f;fq;fspd;gb&gt; kdpju;fspd; kuGfspd;gb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ehk; Vkhw;wg;gLfpNwhk;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epahae;jPu;f;fg;gLfpNwhk;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 ntFkjpia ,of;fpNwhk;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mtu; ek; ghtq;fis kd;dpf;f jd; capiu nfhLj;jhu;</a:t>
          </a:r>
          <a:r>
            <a:rPr lang="en" sz="2000" b="1" dirty="0"/>
            <a:t> (</a:t>
          </a:r>
          <a:r>
            <a:rPr lang="en" sz="2000" b="1" dirty="0">
              <a:latin typeface="Tamil Bible" pitchFamily="2" charset="0"/>
            </a:rPr>
            <a:t>nfhNyh</a:t>
          </a:r>
          <a:r>
            <a:rPr lang="en" sz="2000" b="1" dirty="0"/>
            <a:t>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vq;fSf;F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vjpuhf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 ,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Ue;j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vq;fs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rl;lG+u;t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fld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Fw;wr;rhl;il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mtu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uj;J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amil Bible" pitchFamily="2" charset="0"/>
            </a:rPr>
            <a:t>nra;jhu</a:t>
          </a:r>
          <a:r>
            <a:rPr lang="en-US" sz="2000" b="1" dirty="0">
              <a:solidFill>
                <a:schemeClr val="bg1"/>
              </a:solidFill>
              <a:latin typeface="Tamil Bible" pitchFamily="2" charset="0"/>
            </a:rPr>
            <a:t>;</a:t>
          </a:r>
          <a:r>
            <a:rPr lang="en" sz="2000" b="1" dirty="0">
              <a:solidFill>
                <a:schemeClr val="bg1"/>
              </a:solidFill>
            </a:rPr>
            <a:t> (</a:t>
          </a:r>
          <a:r>
            <a:rPr lang="en" sz="2000" b="1" dirty="0">
              <a:solidFill>
                <a:schemeClr val="bg1"/>
              </a:solidFill>
              <a:latin typeface="Tamil Bible" pitchFamily="2" charset="0"/>
            </a:rPr>
            <a:t>nfhNyh</a:t>
          </a:r>
          <a:r>
            <a:rPr lang="en" sz="2000" b="1" dirty="0">
              <a:solidFill>
                <a:schemeClr val="bg1"/>
              </a:solidFill>
            </a:rPr>
            <a:t>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latin typeface="Tamil Bible" pitchFamily="2" charset="0"/>
            </a:rPr>
            <a:t>mtu</a:t>
          </a:r>
          <a:r>
            <a:rPr lang="en-US" sz="2000" b="1" noProof="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bg1"/>
              </a:solidFill>
              <a:latin typeface="Tamil Bible" pitchFamily="2" charset="0"/>
            </a:rPr>
            <a:t>jPa</a:t>
          </a:r>
          <a:r>
            <a:rPr lang="en-US" sz="2000" b="1" noProof="0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bg1"/>
              </a:solidFill>
              <a:latin typeface="Tamil Bible" pitchFamily="2" charset="0"/>
            </a:rPr>
            <a:t>rf;jpfisAk</a:t>
          </a:r>
          <a:r>
            <a:rPr lang="en-US" sz="2000" b="1" noProof="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bg1"/>
              </a:solidFill>
              <a:latin typeface="Tamil Bible" pitchFamily="2" charset="0"/>
            </a:rPr>
            <a:t>mjpfhuq;fisAk</a:t>
          </a:r>
          <a:r>
            <a:rPr lang="en-US" sz="2000" b="1" noProof="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bg1"/>
              </a:solidFill>
              <a:latin typeface="Tamil Bible" pitchFamily="2" charset="0"/>
            </a:rPr>
            <a:t>ntd;whu</a:t>
          </a:r>
          <a:r>
            <a:rPr lang="en-US" sz="2000" b="1" noProof="0" dirty="0">
              <a:solidFill>
                <a:schemeClr val="bg1"/>
              </a:solidFill>
              <a:latin typeface="Tamil Bible" pitchFamily="2" charset="0"/>
            </a:rPr>
            <a:t>;</a:t>
          </a:r>
          <a:r>
            <a:rPr lang="en-US" sz="2000" b="1" noProof="0" dirty="0">
              <a:solidFill>
                <a:schemeClr val="bg1"/>
              </a:solidFill>
            </a:rPr>
            <a:t>(</a:t>
          </a:r>
          <a:r>
            <a:rPr lang="en-US" sz="2000" b="1" noProof="0" dirty="0" err="1">
              <a:solidFill>
                <a:schemeClr val="bg1"/>
              </a:solidFill>
              <a:latin typeface="Tamil Bible" pitchFamily="2" charset="0"/>
            </a:rPr>
            <a:t>nfhNyh</a:t>
          </a:r>
          <a:r>
            <a:rPr lang="en-US" sz="2000" b="1" noProof="0" dirty="0">
              <a:solidFill>
                <a:schemeClr val="bg1"/>
              </a:solidFill>
            </a:rPr>
            <a:t>.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55"/>
          <a:ext cx="8559564" cy="422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Tamil Bible" pitchFamily="2" charset="0"/>
            </a:rPr>
            <a:t>mth;fSila</a:t>
          </a:r>
          <a:r>
            <a:rPr lang="en-US" sz="2000" b="1" kern="1200" dirty="0">
              <a:latin typeface="Tamil Bible" pitchFamily="2" charset="0"/>
            </a:rPr>
            <a:t> ,</a:t>
          </a:r>
          <a:r>
            <a:rPr lang="en-US" sz="2000" b="1" kern="1200" dirty="0" err="1">
              <a:latin typeface="Tamil Bible" pitchFamily="2" charset="0"/>
            </a:rPr>
            <a:t>Ujaq;fs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Njw;wg;gl;L</a:t>
          </a:r>
          <a:r>
            <a:rPr lang="en-US" sz="2000" b="1" kern="1200" dirty="0">
              <a:latin typeface="Tamil Bible" pitchFamily="2" charset="0"/>
            </a:rPr>
            <a:t>&gt;</a:t>
          </a:r>
          <a:endParaRPr lang="es-ES" sz="2000" kern="1200" dirty="0">
            <a:latin typeface="Tamil Bible" pitchFamily="2" charset="0"/>
          </a:endParaRPr>
        </a:p>
      </dsp:txBody>
      <dsp:txXfrm>
        <a:off x="20637" y="20692"/>
        <a:ext cx="8518290" cy="381479"/>
      </dsp:txXfrm>
    </dsp:sp>
    <dsp:sp modelId="{3AC74F1B-8D74-4ECE-829C-7EBFCF5A233D}">
      <dsp:nvSpPr>
        <dsp:cNvPr id="0" name=""/>
        <dsp:cNvSpPr/>
      </dsp:nvSpPr>
      <dsp:spPr>
        <a:xfrm>
          <a:off x="0" y="431809"/>
          <a:ext cx="8559564" cy="422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Tamil Bible" pitchFamily="2" charset="0"/>
            </a:rPr>
            <a:t>mth;fs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md;gpdhy</a:t>
          </a:r>
          <a:r>
            <a:rPr lang="en-US" sz="2000" b="1" kern="1200" dirty="0">
              <a:latin typeface="Tamil Bible" pitchFamily="2" charset="0"/>
            </a:rPr>
            <a:t>; ,</a:t>
          </a:r>
          <a:r>
            <a:rPr lang="en-US" sz="2000" b="1" kern="1200" dirty="0" err="1">
              <a:latin typeface="Tamil Bible" pitchFamily="2" charset="0"/>
            </a:rPr>
            <a:t>izf;fg;gl;L</a:t>
          </a:r>
          <a:r>
            <a:rPr lang="en-US" sz="2000" b="1" kern="1200" dirty="0">
              <a:latin typeface="Tamil Bible" pitchFamily="2" charset="0"/>
            </a:rPr>
            <a:t>&gt; </a:t>
          </a:r>
          <a:endParaRPr lang="es-ES" sz="2000" kern="1200" dirty="0">
            <a:latin typeface="Tamil Bible" pitchFamily="2" charset="0"/>
          </a:endParaRPr>
        </a:p>
      </dsp:txBody>
      <dsp:txXfrm>
        <a:off x="20637" y="452446"/>
        <a:ext cx="8518290" cy="381479"/>
      </dsp:txXfrm>
    </dsp:sp>
    <dsp:sp modelId="{838D3007-E535-4DB8-A0B2-E36AB03A4B57}">
      <dsp:nvSpPr>
        <dsp:cNvPr id="0" name=""/>
        <dsp:cNvSpPr/>
      </dsp:nvSpPr>
      <dsp:spPr>
        <a:xfrm>
          <a:off x="0" y="863562"/>
          <a:ext cx="8559564" cy="4227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Tamil Bible" pitchFamily="2" charset="0"/>
            </a:rPr>
            <a:t>mwpe;J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nfhs;Sfpw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czh;tpd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g+uz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epr;raj;jpDila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vy;yh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IRthpaj;jpw;Fk</a:t>
          </a:r>
          <a:r>
            <a:rPr lang="en-US" sz="2000" b="1" kern="1200" dirty="0">
              <a:latin typeface="Tamil Bible" pitchFamily="2" charset="0"/>
            </a:rPr>
            <a:t>; </a:t>
          </a:r>
          <a:r>
            <a:rPr lang="en-US" sz="2000" b="1" kern="1200" dirty="0" err="1">
              <a:latin typeface="Tamil Bible" pitchFamily="2" charset="0"/>
            </a:rPr>
            <a:t>chpath;fshf</a:t>
          </a:r>
          <a:r>
            <a:rPr lang="en-US" sz="2000" b="1" kern="1200" dirty="0">
              <a:latin typeface="Tamil Bible" pitchFamily="2" charset="0"/>
            </a:rPr>
            <a:t> </a:t>
          </a:r>
          <a:r>
            <a:rPr lang="en-US" sz="2000" b="1" kern="1200" dirty="0" err="1">
              <a:latin typeface="Tamil Bible" pitchFamily="2" charset="0"/>
            </a:rPr>
            <a:t>Ntz;Lk</a:t>
          </a:r>
          <a:r>
            <a:rPr lang="en-US" sz="2000" b="1" kern="1200" dirty="0">
              <a:latin typeface="Tamil Bible" pitchFamily="2" charset="0"/>
            </a:rPr>
            <a:t>;</a:t>
          </a:r>
          <a:endParaRPr lang="es-ES" sz="2000" kern="1200" dirty="0">
            <a:latin typeface="Tamil Bible" pitchFamily="2" charset="0"/>
          </a:endParaRPr>
        </a:p>
      </dsp:txBody>
      <dsp:txXfrm>
        <a:off x="20637" y="884199"/>
        <a:ext cx="8518290" cy="381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,g;NghJ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,uz;L tifahd Nfhl;ghLfs; cs;sd</a:t>
          </a: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fpwp];Jtpd; gbAk; mtUila Ntjj;jpy; gjpT nra;ag;gl;Ls;s mtUila Nghjidfspd;gbAk;</a:t>
          </a: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ekJ tpRthrj;jpy; gyg;gLj;jg;gl;L&gt; ed;wp nrYj;Jtjpy; kpFjpahf ,Uf;fpNwhk;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nfhNyh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.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jj;Jtq;fs; kw;Wk; ntw;W 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Z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f;fq;fspd;gb&gt; kdpju;fspd; kuGfspd;gb</a:t>
          </a: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ehk; Vkhw;wg;gLfpNwhk;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epahae;jPu;f;fg;gLfpNwhk;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 ntFkjpia ,of;fpNwhk;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 ek; ghtq;fis kd;dpf;f jd; capiu nfhLj;jhu;</a:t>
          </a:r>
          <a:r>
            <a:rPr lang="en" sz="2000" b="1" kern="1200" dirty="0"/>
            <a:t> (</a:t>
          </a:r>
          <a:r>
            <a:rPr lang="en" sz="2000" b="1" kern="1200" dirty="0">
              <a:latin typeface="Tamil Bible" pitchFamily="2" charset="0"/>
            </a:rPr>
            <a:t>nfhNyh</a:t>
          </a:r>
          <a:r>
            <a:rPr lang="en" sz="2000" b="1" kern="1200" dirty="0"/>
            <a:t>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vq;fSf;F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vjpuhf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 ,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Ue;j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vq;fs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rl;lG+u;t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fld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Fw;wr;rhl;il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mtu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uj;J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amil Bible" pitchFamily="2" charset="0"/>
            </a:rPr>
            <a:t>nra;jhu</a:t>
          </a:r>
          <a:r>
            <a:rPr lang="en-US" sz="2000" b="1" kern="1200" dirty="0">
              <a:solidFill>
                <a:schemeClr val="bg1"/>
              </a:solidFill>
              <a:latin typeface="Tamil Bible" pitchFamily="2" charset="0"/>
            </a:rPr>
            <a:t>;</a:t>
          </a:r>
          <a:r>
            <a:rPr lang="en" sz="2000" b="1" kern="1200" dirty="0">
              <a:solidFill>
                <a:schemeClr val="bg1"/>
              </a:solidFill>
            </a:rPr>
            <a:t> (</a:t>
          </a:r>
          <a:r>
            <a:rPr lang="en" sz="2000" b="1" kern="1200" dirty="0">
              <a:solidFill>
                <a:schemeClr val="bg1"/>
              </a:solidFill>
              <a:latin typeface="Tamil Bible" pitchFamily="2" charset="0"/>
            </a:rPr>
            <a:t>nfhNyh</a:t>
          </a:r>
          <a:r>
            <a:rPr lang="en" sz="2000" b="1" kern="1200" dirty="0">
              <a:solidFill>
                <a:schemeClr val="bg1"/>
              </a:solidFill>
            </a:rPr>
            <a:t>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latin typeface="Tamil Bible" pitchFamily="2" charset="0"/>
            </a:rPr>
            <a:t>mtu</a:t>
          </a:r>
          <a:r>
            <a:rPr lang="en-US" sz="2000" b="1" kern="1200" noProof="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bg1"/>
              </a:solidFill>
              <a:latin typeface="Tamil Bible" pitchFamily="2" charset="0"/>
            </a:rPr>
            <a:t>jPa</a:t>
          </a:r>
          <a:r>
            <a:rPr lang="en-US" sz="2000" b="1" kern="1200" noProof="0" dirty="0">
              <a:solidFill>
                <a:schemeClr val="bg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latin typeface="Tamil Bible" pitchFamily="2" charset="0"/>
            </a:rPr>
            <a:t>rf;jpfisAk</a:t>
          </a:r>
          <a:r>
            <a:rPr lang="en-US" sz="2000" b="1" kern="1200" noProof="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bg1"/>
              </a:solidFill>
              <a:latin typeface="Tamil Bible" pitchFamily="2" charset="0"/>
            </a:rPr>
            <a:t>mjpfhuq;fisAk</a:t>
          </a:r>
          <a:r>
            <a:rPr lang="en-US" sz="2000" b="1" kern="1200" noProof="0" dirty="0">
              <a:solidFill>
                <a:schemeClr val="bg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bg1"/>
              </a:solidFill>
              <a:latin typeface="Tamil Bible" pitchFamily="2" charset="0"/>
            </a:rPr>
            <a:t>ntd;whu</a:t>
          </a:r>
          <a:r>
            <a:rPr lang="en-US" sz="2000" b="1" kern="1200" noProof="0" dirty="0">
              <a:solidFill>
                <a:schemeClr val="bg1"/>
              </a:solidFill>
              <a:latin typeface="Tamil Bible" pitchFamily="2" charset="0"/>
            </a:rPr>
            <a:t>;</a:t>
          </a:r>
          <a:r>
            <a:rPr lang="en-US" sz="2000" b="1" kern="1200" noProof="0" dirty="0">
              <a:solidFill>
                <a:schemeClr val="bg1"/>
              </a:solidFill>
            </a:rPr>
            <a:t>(</a:t>
          </a:r>
          <a:r>
            <a:rPr lang="en-US" sz="2000" b="1" kern="1200" noProof="0" dirty="0" err="1">
              <a:solidFill>
                <a:schemeClr val="bg1"/>
              </a:solidFill>
              <a:latin typeface="Tamil Bible" pitchFamily="2" charset="0"/>
            </a:rPr>
            <a:t>nfhNyh</a:t>
          </a:r>
          <a:r>
            <a:rPr lang="en-US" sz="2000" b="1" kern="1200" noProof="0" dirty="0">
              <a:solidFill>
                <a:schemeClr val="bg1"/>
              </a:solidFill>
            </a:rPr>
            <a:t>.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228499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fpwp];JTf;Fs;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gupG+uzKs;stu;fs;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khu;r;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gz;bif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ehs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;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khjg;gpwg;G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xa;Tehl;fs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;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128366" y="711463"/>
            <a:ext cx="10020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Mifahy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dj;ijAk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ghdj;ijAk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Fwpj;jhtJ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gz;bif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ehisAk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khjg;gpwg;igAk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Xa;Tehl;fisAq;Fwpj;jhtJ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xUtDk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cq;fisf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Fw;wg;gLj;jhjpUg;ghdhf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0" y="1401629"/>
            <a:ext cx="744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tpUj;jNrjdj;Jld;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A+ju;fisAk; Gw[hjpfisAk; NtWg;gLj;jpf; fhl;ba gpw mk;rq;fSk; ,Ue;jd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kjr; rlq;Ffs; kw;Wk; gz;biffs;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-1" y="4329878"/>
            <a:ext cx="74430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gupRj;j ];jyj;jpd; KO rlq;FKiwiaAk; xNu thf;fpaj;jpy; R</a:t>
            </a:r>
            <a:r>
              <a:rPr lang="en-US" sz="2000" b="1" dirty="0">
                <a:latin typeface="Tamil Bible" pitchFamily="2" charset="0"/>
              </a:rPr>
              <a:t>U</a:t>
            </a:r>
            <a:r>
              <a:rPr lang="en" sz="2000" b="1" dirty="0">
                <a:latin typeface="Tamil Bible" pitchFamily="2" charset="0"/>
              </a:rPr>
              <a:t>f;fkhf nrhy;y gTy; xrpah 2:11I Nkw;Nfhs; fhl;Ltjhf njupfpwJ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" sz="2000" b="1" dirty="0">
                <a:latin typeface="Tamil Bible" pitchFamily="2" charset="0"/>
              </a:rPr>
              <a:t>jd; nghUs;&gt; ,q;F Fwpg;gplg;gLs;s xa;Tehl;fs;&gt; VO rlq;F xa;Tehl;fs;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mit ve;j thuj;jpy; te;jhYk; filg;gpbf;fg;gLk;)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thue;jpu xa;Tehl;fs; my;y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gj;J fl;lisfspy; Nru;f;fg;gLs;sJ&gt; cyfshtpaJ kw;Wk; midtUf;Fk;&gt; A+ju;fs; kw;Wk; Gw[hjpapdu; midtUf;Fk; nghUe;Jk;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-1" y="2340173"/>
            <a:ext cx="79651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tpUj;jNrjdj;ijf; Fwpj;J gTy; Vw;fdNt njspTg;gLj;jpapUe;jhu;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,g;NghJ</a:t>
            </a:r>
            <a:r>
              <a:rPr lang="en" sz="2000" b="1" dirty="0"/>
              <a:t>, “</a:t>
            </a:r>
            <a:r>
              <a:rPr lang="en" sz="2000" b="1" dirty="0">
                <a:latin typeface="Tamil Bible" pitchFamily="2" charset="0"/>
              </a:rPr>
              <a:t>tpLq;fs;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vd;w nrhw;nwhlUld;</a:t>
            </a:r>
            <a:r>
              <a:rPr lang="en" sz="2000" b="1" dirty="0"/>
              <a:t>, </a:t>
            </a:r>
            <a:r>
              <a:rPr lang="en" sz="2000" b="1" noProof="0" dirty="0">
                <a:latin typeface="Tamil Bible" pitchFamily="2" charset="0"/>
              </a:rPr>
              <a:t>ifnaOj;J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rlq;fhr;rhu gpukhzq;fs;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uj;J nra;ag;gl;ljd; jhf;fq;fis gTy; Rl;bf;fhl;Lfpwhu;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,NaR rpYitapy; kupg;gjd; %yk; epiwNtw;wpa rlq;Ffs; kw;Wk; gz;biffis ,ul;rpg;Gf;F ,dp filgpbf;f Njitapy;iy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kj;</a:t>
            </a:r>
            <a:r>
              <a:rPr lang="en" sz="2000" b="1" dirty="0"/>
              <a:t>. 27:51; 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  <a:latin typeface="Tamil Bible" pitchFamily="2" charset="0"/>
              </a:rPr>
              <a:t>kD\Uila fw;gidfs;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781876"/>
            <a:ext cx="93059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,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itnay;yhk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mEgtpf;fpwjpdhy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mope;JNghFNk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1018" y="1472465"/>
            <a:ext cx="7473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 jdJ epUgq;fspy; gyKiw Fwpg;gpLk; fs;s Nghjfu;fs;”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,ul;rpg;ig ngw A+j rl;lj;ij filgpbf;f Ntz;ba mtrpaj;ij fw;gpj;j A+ju;fs;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15:1, 5). </a:t>
            </a:r>
            <a:r>
              <a:rPr lang="en" sz="2000" b="1" dirty="0">
                <a:latin typeface="Tamil Bible" pitchFamily="2" charset="0"/>
              </a:rPr>
              <a:t>,e;j rl;lq;fspy; ugpf;fshy; tFf;fg;gl;l gy tpjpfSk; mlq;Fk;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798984" y="4630081"/>
            <a:ext cx="8452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rlq;FfSf;F gof;fg;gl;l A+ju;fSf;F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,it xU Fwpg;gpl;l xOf;f kjpg;ig nfhz;Ls;sd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,Ug;gpDk; mit ,jaj;ij khw;Wtjw;F gaDs;sjhf ,y;iy vd;W gTy; njspTg;gLj;Jfpwhu;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9179" y="2748655"/>
            <a:ext cx="7222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gTypd; gFj;jwpitg; gpd;gw;WNthk;.</a:t>
            </a:r>
            <a:r>
              <a:rPr lang="en" sz="2000" b="1" dirty="0"/>
              <a:t> </a:t>
            </a:r>
            <a:r>
              <a:rPr lang="en-US" sz="2000" b="1" dirty="0" err="1">
                <a:latin typeface="Tamil Bible" pitchFamily="2" charset="0"/>
              </a:rPr>
              <a:t>Qhd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ehdj;jpy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“</a:t>
            </a:r>
            <a:r>
              <a:rPr lang="en-US" sz="2000" b="1" dirty="0" err="1">
                <a:latin typeface="Tamil Bible" pitchFamily="2" charset="0"/>
              </a:rPr>
              <a:t>cyf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mbg;gilfSf;F</a:t>
            </a:r>
            <a:r>
              <a:rPr lang="en-US" sz="2000" b="1" dirty="0">
                <a:latin typeface="Tamil Bible" pitchFamily="2" charset="0"/>
              </a:rPr>
              <a:t>” </a:t>
            </a:r>
            <a:r>
              <a:rPr lang="en-US" sz="2000" b="1" dirty="0" err="1">
                <a:latin typeface="Tamil Bible" pitchFamily="2" charset="0"/>
              </a:rPr>
              <a:t>kupf;fpNwhk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JTf;fhf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tho;fpNwhk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cjhuzkhf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rlq;fpd; mRj;jq;fis Fwpj;J ehk; njhlu;e;J ftiyg;gLfpNwhk; vd;why;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,d;Dk; cyfpy; tho;fpNwhk;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NkYk; gad;ghl;bdhy; kiwe;J NghFk; tp\aq;fis gw;wp ehk; ftiyg;gLfpNwhk;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829590" y="5818836"/>
            <a:ext cx="8391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RUf;fkhf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Ntjj;jpy; cs;s Nghjidfshy; topelj;jg;gl Ntz;Lk;&gt; Vnddpy; Ntjk; </a:t>
            </a:r>
            <a:r>
              <a:rPr lang="en" sz="2000" b="1" dirty="0"/>
              <a:t>– </a:t>
            </a:r>
            <a:r>
              <a:rPr lang="en" sz="2000" b="1" dirty="0">
                <a:latin typeface="Tamil Bible" pitchFamily="2" charset="0"/>
              </a:rPr>
              <a:t>kdpj jj;Jtq;fs; my;yJ gFj;jwpthy; my;y </a:t>
            </a:r>
            <a:r>
              <a:rPr lang="en" sz="2000" b="1" dirty="0"/>
              <a:t>– </a:t>
            </a:r>
            <a:r>
              <a:rPr lang="en" sz="2000" b="1" dirty="0">
                <a:latin typeface="Tamil Bible" pitchFamily="2" charset="0"/>
              </a:rPr>
              <a:t>mJ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nja;tPfkhf Vtg;gl;L vOjg;gl;lJ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0" y="1145159"/>
            <a:ext cx="1219200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Tamil Bible" pitchFamily="2" charset="0"/>
              </a:rPr>
              <a:t>fpwp</a:t>
            </a:r>
            <a:r>
              <a:rPr lang="en-US" sz="2400" b="1" dirty="0">
                <a:latin typeface="Tamil Bible" pitchFamily="2" charset="0"/>
              </a:rPr>
              <a:t>];</a:t>
            </a:r>
            <a:r>
              <a:rPr lang="en-US" sz="2400" b="1" dirty="0" err="1">
                <a:latin typeface="Tamil Bible" pitchFamily="2" charset="0"/>
              </a:rPr>
              <a:t>jtu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yPghNdhdpd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NfJUNthL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xg;gplg;gLfpwhu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Tamil Bible" pitchFamily="2" charset="0"/>
              </a:rPr>
              <a:t>,</a:t>
            </a:r>
            <a:r>
              <a:rPr lang="en-US" sz="2400" b="1" dirty="0" err="1">
                <a:latin typeface="Tamil Bible" pitchFamily="2" charset="0"/>
              </a:rPr>
              <a:t>e;j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kuk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tpisr;ry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jUk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fspkz;zpy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rpy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FWfpa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Ntu;fis</a:t>
            </a:r>
            <a:r>
              <a:rPr lang="en-US" sz="2400" b="1" dirty="0">
                <a:latin typeface="Tamil Bible" pitchFamily="2" charset="0"/>
              </a:rPr>
              <a:t> ,</a:t>
            </a:r>
            <a:r>
              <a:rPr lang="en-US" sz="2400" b="1" dirty="0" err="1">
                <a:latin typeface="Tamil Bible" pitchFamily="2" charset="0"/>
              </a:rPr>
              <a:t>wf;Ftij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tpl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mjpfkhf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nra;fpwJ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vd;W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ehd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gbj;jpUf;fpNwd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Tamil Bible" pitchFamily="2" charset="0"/>
              </a:rPr>
              <a:t>,J </a:t>
            </a:r>
            <a:r>
              <a:rPr lang="en-US" sz="2400" b="1" dirty="0" err="1">
                <a:latin typeface="Tamil Bible" pitchFamily="2" charset="0"/>
              </a:rPr>
              <a:t>G+kpf;Fs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Mokhf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tYthd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Ntu;fis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mDg;GfpwJ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NkYk</a:t>
            </a:r>
            <a:r>
              <a:rPr lang="en-US" sz="2400" b="1" dirty="0">
                <a:latin typeface="Tamil Bible" pitchFamily="2" charset="0"/>
              </a:rPr>
              <a:t>; ,</a:t>
            </a:r>
            <a:r>
              <a:rPr lang="en-US" sz="2400" b="1" dirty="0" err="1">
                <a:latin typeface="Tamil Bible" pitchFamily="2" charset="0"/>
              </a:rPr>
              <a:t>d;Dk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tYthd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gpbia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Njb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NkYk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NkYk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fPNo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jhf;FfpwJ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Tamil Bible" pitchFamily="2" charset="0"/>
              </a:rPr>
              <a:t>Gaypd; </a:t>
            </a:r>
            <a:r>
              <a:rPr lang="en-US" sz="2400" b="1" dirty="0" err="1">
                <a:latin typeface="Tamil Bible" pitchFamily="2" charset="0"/>
              </a:rPr>
              <a:t>fLikahd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fhw;wpy</a:t>
            </a:r>
            <a:r>
              <a:rPr lang="en-US" sz="2400" b="1" dirty="0">
                <a:latin typeface="Tamil Bible" pitchFamily="2" charset="0"/>
              </a:rPr>
              <a:t>;&gt; </a:t>
            </a:r>
            <a:r>
              <a:rPr lang="en-US" sz="2400" b="1" dirty="0" err="1">
                <a:latin typeface="Tamil Bible" pitchFamily="2" charset="0"/>
              </a:rPr>
              <a:t>mJ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cWjpahf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epw;fpwJ</a:t>
            </a:r>
            <a:r>
              <a:rPr lang="en-US" sz="2400" b="1" dirty="0">
                <a:latin typeface="Tamil Bible" pitchFamily="2" charset="0"/>
              </a:rPr>
              <a:t>. </a:t>
            </a:r>
            <a:r>
              <a:rPr lang="en-US" sz="2400" b="1" dirty="0" err="1">
                <a:latin typeface="Tamil Bible" pitchFamily="2" charset="0"/>
              </a:rPr>
              <a:t>fPNo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cs;s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mjd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Ntu;fspd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tiyaikg;ghy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gpbf;fg;gLfpwJ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amil Bible" pitchFamily="2" charset="0"/>
              </a:rPr>
              <a:t>vdNt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fpwp</a:t>
            </a:r>
            <a:r>
              <a:rPr lang="en-US" sz="2400" b="1" dirty="0">
                <a:latin typeface="Tamil Bible" pitchFamily="2" charset="0"/>
              </a:rPr>
              <a:t>];</a:t>
            </a:r>
            <a:r>
              <a:rPr lang="en-US" sz="2400" b="1" dirty="0" err="1">
                <a:latin typeface="Tamil Bible" pitchFamily="2" charset="0"/>
              </a:rPr>
              <a:t>jtu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fpwp</a:t>
            </a:r>
            <a:r>
              <a:rPr lang="en-US" sz="2400" b="1" dirty="0">
                <a:latin typeface="Tamil Bible" pitchFamily="2" charset="0"/>
              </a:rPr>
              <a:t>];</a:t>
            </a:r>
            <a:r>
              <a:rPr lang="en-US" sz="2400" b="1" dirty="0" err="1">
                <a:latin typeface="Tamil Bible" pitchFamily="2" charset="0"/>
              </a:rPr>
              <a:t>Jtpy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Mokhf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Nt&amp;d;Wfpwhu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Tamil Bible" pitchFamily="2" charset="0"/>
              </a:rPr>
              <a:t>mtu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jdJ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kPl;gu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kPJ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ek;gpf;if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itj;jpUf;fpwhu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Tamil Bible" pitchFamily="2" charset="0"/>
              </a:rPr>
              <a:t>mtu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ahiu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ek;Gfpwhu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vd;gij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mtu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mwpthu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Tamil Bible" pitchFamily="2" charset="0"/>
              </a:rPr>
              <a:t>,</a:t>
            </a:r>
            <a:r>
              <a:rPr lang="en-US" sz="2400" b="1" dirty="0" err="1">
                <a:latin typeface="Tamil Bible" pitchFamily="2" charset="0"/>
              </a:rPr>
              <a:t>NaR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NjtDila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Fkhud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vd;Wk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mtu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ghtpfspd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kPl;gu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vd;Wk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mtu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KOikahf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ek;Gfpwhu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" sz="2400" b="1" dirty="0">
                <a:latin typeface="Constantia" panose="02030602050306030303" pitchFamily="18" charset="0"/>
              </a:rPr>
              <a:t>. ... </a:t>
            </a:r>
            <a:r>
              <a:rPr lang="en-US" sz="2400" b="1" dirty="0">
                <a:latin typeface="Constantia" panose="02030602050306030303" pitchFamily="18" charset="0"/>
              </a:rPr>
              <a:t>.... </a:t>
            </a:r>
            <a:r>
              <a:rPr lang="en-US" sz="2400" b="1" dirty="0" err="1">
                <a:latin typeface="Tamil Bible" pitchFamily="2" charset="0"/>
              </a:rPr>
              <a:t>tpRthrj;jpd</a:t>
            </a:r>
            <a:r>
              <a:rPr lang="en-US" sz="2400" b="1" dirty="0">
                <a:latin typeface="Tamil Bible" pitchFamily="2" charset="0"/>
              </a:rPr>
              <a:t>; Ntu; </a:t>
            </a:r>
            <a:r>
              <a:rPr lang="en-US" sz="2400" b="1" dirty="0" err="1">
                <a:latin typeface="Tamil Bible" pitchFamily="2" charset="0"/>
              </a:rPr>
              <a:t>Mokhf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jhf;Ffpd;wd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Tamil Bible" pitchFamily="2" charset="0"/>
              </a:rPr>
              <a:t>cz;ikahd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fpwp</a:t>
            </a:r>
            <a:r>
              <a:rPr lang="en-US" sz="2400" b="1" dirty="0">
                <a:latin typeface="Tamil Bible" pitchFamily="2" charset="0"/>
              </a:rPr>
              <a:t>];</a:t>
            </a:r>
            <a:r>
              <a:rPr lang="en-US" sz="2400" b="1" dirty="0" err="1">
                <a:latin typeface="Tamil Bible" pitchFamily="2" charset="0"/>
              </a:rPr>
              <a:t>jtu;fs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yPgNdhdpd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NfJU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kuj;ijg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Nghy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nkd;ikahd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Nkw;gug;G</a:t>
            </a:r>
            <a:r>
              <a:rPr lang="en-US" sz="2400" b="1" dirty="0">
                <a:latin typeface="Tamil Bible" pitchFamily="2" charset="0"/>
              </a:rPr>
              <a:t> </a:t>
            </a:r>
            <a:r>
              <a:rPr lang="en-US" sz="2400" b="1" dirty="0" err="1">
                <a:latin typeface="Tamil Bible" pitchFamily="2" charset="0"/>
              </a:rPr>
              <a:t>kz;zpy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tsutpy;iy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Mdhy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Njtdpy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Nt&amp;d;wp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Tamil Bible" pitchFamily="2" charset="0"/>
              </a:rPr>
              <a:t>kiyg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ghiwfspd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gpsTfspy</a:t>
            </a:r>
            <a:r>
              <a:rPr lang="en-US" sz="2400" b="1" dirty="0">
                <a:latin typeface="Tamil Bible" pitchFamily="2" charset="0"/>
              </a:rPr>
              <a:t>; </a:t>
            </a:r>
            <a:r>
              <a:rPr lang="en-US" sz="2400" b="1" dirty="0" err="1">
                <a:latin typeface="Tamil Bible" pitchFamily="2" charset="0"/>
              </a:rPr>
              <a:t>rha;e;Js;sdu</a:t>
            </a:r>
            <a:r>
              <a:rPr lang="en-US" sz="2400" b="1" dirty="0">
                <a:latin typeface="Tamil Bible" pitchFamily="2" charset="0"/>
              </a:rPr>
              <a:t>;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mtu; i` fhypq;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etk;gu;</a:t>
            </a:r>
            <a:r>
              <a:rPr lang="en" sz="1600" b="1" dirty="0"/>
              <a:t>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823374"/>
            <a:ext cx="4800604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Mifahy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Ngh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[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dj;ijAk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ghdj;ijAk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Fwpj;jhtJ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gz;bif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ehisAk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khjg;gpwg;igAk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Xa;Tehl;fisAq;Fwpj;jhtJ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xUtDk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cq;fisf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Fw;wg;gLj;jhjpUg;ghdhf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mitfs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tUq;fhhpaq;fSf;F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epoyhapUf;fpwJ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@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mitfspd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nghUs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fpwp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];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Jitg;gw;wpdJ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     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nfhNyhnrau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547085"/>
            <a:ext cx="861511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B8B10"/>
                </a:solidFill>
                <a:latin typeface="Tamil Bible" pitchFamily="2" charset="0"/>
              </a:rPr>
              <a:t>tpRthrj;jpd; gad;fs;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MWjy;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Jjp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kw;Wk; xOq;F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2:1-5)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fpwp];Jtpy; Nt&amp;d;Wjy;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mtUila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rpYitapy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Mzpabf;fg;gl;l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gpukhzq;fspd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ifnaOj;J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2:9-15)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00797"/>
                </a:solidFill>
                <a:latin typeface="Tamil Bible" pitchFamily="2" charset="0"/>
              </a:rPr>
              <a:t>tpRthrj;ij mirf;ff;$</a:t>
            </a:r>
            <a:r>
              <a:rPr lang="en" sz="2000" b="1">
                <a:solidFill>
                  <a:srgbClr val="500797"/>
                </a:solidFill>
                <a:latin typeface="Tamil Bible" pitchFamily="2" charset="0"/>
              </a:rPr>
              <a:t>ba gpur;ridfs</a:t>
            </a:r>
            <a:r>
              <a:rPr lang="en" sz="2000" b="1" dirty="0">
                <a:solidFill>
                  <a:srgbClr val="500797"/>
                </a:solidFill>
                <a:latin typeface="Tamil Bible" pitchFamily="2" charset="0"/>
              </a:rPr>
              <a:t>;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gz;bif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khjg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gpwg;G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xa;Tehl;fs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2:16-19)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kD\Uila fw;gidfs;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0" y="6195"/>
            <a:ext cx="7892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,NaRtpy; tpRthrk; itg;gJ ekf;F kpFe;j ed;ikfisj; jUfpwJ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ekJ ght kd;dpg;Gld;&gt; MWjy;&gt; Qhdk; kw;Wk; ,d;Dk; gytw;iwg; ngWfpNwhk;</a:t>
            </a:r>
            <a:r>
              <a:rPr lang="en" sz="2000" b="1" dirty="0"/>
              <a:t>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44086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76772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029470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37289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0" y="1742684"/>
            <a:ext cx="8108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kdpj jj;Jtq;fs; kw;Wk; Nfhl;ghLfspd; mbg;gilapy; my;y&gt; khwhf NjtDila capUs;s thu;j;ijapd; mbg;gilapy; kl;LNk ehk; vt;thW Nt&amp;d;w Ntz;Lk; vd;gJ gw;wpAk; ,J ek;ik vr;rupf;fpwJ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-1" y="990118"/>
            <a:ext cx="8108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NjtDila ,uh[;aj;jpw;fhf ey;y fdpfis nfhLf;Fk; kuq;fshf ehk; ,Uf;f&gt; me;j tpRthrj;jpy; Nt&amp;d;w gTy; ek;ik miof;fpwhu;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Tamil Bible" pitchFamily="2" charset="0"/>
              </a:rPr>
              <a:t>tpRthrj;jpd; gad;fs;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-269843"/>
            <a:ext cx="3600000" cy="2077403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MdhYk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Qhdk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fz;nlLf;fg;gLtJ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vq;Nf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?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tpisfpw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lk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endParaRP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NahG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-97705"/>
            <a:ext cx="3940312" cy="2077403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mtUf;Fs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Qhdk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vd;gitfshfpa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nghf;fp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q;fnsy;yhk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mlq;fpapUf;fpwJ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endParaRPr lang="e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endParaRP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MWjy;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Jjp kw;Wk; xOq;F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rhPuj;jpd;gb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J}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ukhapUe;Jk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Mtpapd;gb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cq;fSlNd$l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Ue;J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xOq;ifAk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Jtpd;NkYs;s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tpRthrj;jpd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cWjpiaAk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ghh;j;Jr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re;Njh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g;gLfpNwd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0" y="1451448"/>
            <a:ext cx="8736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nfhNyhnrapy; cs;s jpUr;rigia gTy; Neubahf mwpe;jpUf;ftpy;iy vd;whYk;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 ngha;ahd Nghjidfshy; mr;RWj;jg;gLtij mtu; mwpe;jpUe;jhu;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49085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250134" y="4284089"/>
            <a:ext cx="8941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j</a:t>
            </a:r>
            <a:r>
              <a:rPr lang="en" sz="2000" b="1" dirty="0">
                <a:latin typeface="Tamil Bible" pitchFamily="2" charset="0"/>
              </a:rPr>
              <a:t>twhd Nfhl;ghLfis milahsk; fhz;gjw;F Kd;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nfhNyhnrau;fSf;F ,ul;il ghuhl;L cs;sJ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mtu;fs; ey;y xOq;if nfhz;Ls;sdu;&gt; mtu;fs; tpRthrj;jpy; cWjpahf ,Ue;jdu;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 err="1">
                <a:latin typeface="Tamil Bible" pitchFamily="2" charset="0"/>
              </a:rPr>
              <a:t>mtu;fs</a:t>
            </a:r>
            <a:r>
              <a:rPr lang="en-US" dirty="0">
                <a:latin typeface="Tamil Bible" pitchFamily="2" charset="0"/>
              </a:rPr>
              <a:t>; </a:t>
            </a:r>
            <a:r>
              <a:rPr lang="en-US" dirty="0" err="1">
                <a:latin typeface="Tamil Bible" pitchFamily="2" charset="0"/>
              </a:rPr>
              <a:t>NjtDila</a:t>
            </a:r>
            <a:r>
              <a:rPr lang="en-US" dirty="0">
                <a:latin typeface="Tamil Bible" pitchFamily="2" charset="0"/>
              </a:rPr>
              <a:t> </a:t>
            </a:r>
            <a:r>
              <a:rPr lang="en-US" dirty="0" err="1">
                <a:latin typeface="Tamil Bible" pitchFamily="2" charset="0"/>
              </a:rPr>
              <a:t>kiwnghUis</a:t>
            </a:r>
            <a:r>
              <a:rPr lang="en-US" dirty="0"/>
              <a:t>, </a:t>
            </a:r>
            <a:r>
              <a:rPr lang="en-US" dirty="0" err="1">
                <a:latin typeface="Tamil Bible" pitchFamily="2" charset="0"/>
              </a:rPr>
              <a:t>mjhtJ</a:t>
            </a:r>
            <a:r>
              <a:rPr lang="en-US" dirty="0">
                <a:latin typeface="Tamil Bible" pitchFamily="2" charset="0"/>
              </a:rPr>
              <a:t> </a:t>
            </a:r>
            <a:r>
              <a:rPr lang="en-US" dirty="0" err="1">
                <a:latin typeface="Tamil Bible" pitchFamily="2" charset="0"/>
              </a:rPr>
              <a:t>fpwp</a:t>
            </a:r>
            <a:r>
              <a:rPr lang="en-US" dirty="0">
                <a:latin typeface="Tamil Bible" pitchFamily="2" charset="0"/>
              </a:rPr>
              <a:t>];Jit</a:t>
            </a:r>
            <a:r>
              <a:rPr lang="en-US" dirty="0"/>
              <a:t>, </a:t>
            </a:r>
            <a:r>
              <a:rPr lang="en-US" dirty="0" err="1">
                <a:latin typeface="Tamil Bible" pitchFamily="2" charset="0"/>
              </a:rPr>
              <a:t>mwpe;Jnfhs;Sk;gbf;F</a:t>
            </a:r>
            <a:endParaRPr lang="en" dirty="0">
              <a:latin typeface="Tamil Bible" pitchFamily="2" charset="0"/>
            </a:endParaRPr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293978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0" y="2328598"/>
            <a:ext cx="8736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fhuzj;jpw;fhf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Mgj;ij re;jpf;f cjTk; %d;W njspthd Nehf;fq;fSld; mtu; mtu;fSf;F vOJfpwhu;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2:2 ):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235459" y="5211484"/>
            <a:ext cx="90593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 ,q;Nf Fwpg;gpLk; “xOq;F” vd;gJ topghl;bYk; jpUr;rigapd; gy;NtW nray;ghLfspYk; cs;s xOq;if Fwpf;fpwJ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j</a:t>
            </a:r>
            <a:r>
              <a:rPr lang="en" sz="2000" b="1" dirty="0">
                <a:latin typeface="Tamil Bible" pitchFamily="2" charset="0"/>
              </a:rPr>
              <a:t>iyikj;JtKk; nghWg;Gfis gpupj;J toq;FtJk; mtrpak;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eltbf;iffs; cupa kupaijAld; Nkw;nfhs;sg;gl Ntz;Lk;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kw;Wk; gy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,J ew;nra;jpia rpwg;ghf mwptpf;f toptFf;Fk; kw;Wk; rpy jtWfspypUe;J mtu;fis ghJfhf;Fk;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fpwp];Jtpy; Nt&amp;d;Wjy;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Nghjpf;fg;gl;lgbNa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tpRthrj;jpy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cWjpg;gl;L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];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Njhj;jpuj;NjhNl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mjpNy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ngUFtPh;fshf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713529" y="1404754"/>
            <a:ext cx="6133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Nfhl;ghLfis Vw;Wf;nfhs;tjd; %yk; my;y&gt; xU egiu Vw;Wf;nfhs;tjd; %yk; ehk; ,ul;rpg;ig ngWfpNwhk;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2:6). </a:t>
            </a:r>
            <a:r>
              <a:rPr lang="en" sz="2000" b="1" dirty="0">
                <a:latin typeface="Tamil Bible" pitchFamily="2" charset="0"/>
              </a:rPr>
              <a:t>vd;whYk;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,it mtrpak;</a:t>
            </a:r>
            <a:r>
              <a:rPr lang="en" sz="2000" b="1" dirty="0"/>
              <a:t>. “</a:t>
            </a:r>
            <a:r>
              <a:rPr lang="en-US" sz="2000" b="1" dirty="0" err="1">
                <a:latin typeface="Tamil Bible" pitchFamily="2" charset="0"/>
              </a:rPr>
              <a:t>ePq;fs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Nghjpf;fg;gl;lgbNa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fpwp];Jtpy; elf;f gTy; ek;ik Cf;Ftpf;fpwhu;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2:7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879815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768615" y="2923962"/>
            <a:ext cx="61330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,NaRtpy; elf;Fk;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mtupy; Nt&amp;d;WfpNwhk;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ehk;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cUtfkhf</a:t>
            </a:r>
            <a:r>
              <a:rPr lang="en" sz="2000" b="1" dirty="0"/>
              <a:t>, “</a:t>
            </a:r>
            <a:r>
              <a:rPr lang="en-US" sz="2000" b="1" dirty="0" err="1">
                <a:latin typeface="Tamil Bible" pitchFamily="2" charset="0"/>
              </a:rPr>
              <a:t>mth;fs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fh;j;jh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jk;Kila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kfpikf;nfd;W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ehl;bd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ePjpapd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tpUl;rq;fnsd;dg;gLthh;fs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Vrhah</a:t>
            </a:r>
            <a:r>
              <a:rPr lang="en" sz="2000" b="1" dirty="0"/>
              <a:t> 61:3</a:t>
            </a:r>
            <a:r>
              <a:rPr lang="en" sz="1600" b="1" dirty="0"/>
              <a:t>) 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ehk; ,NaRitAk; mtUila NghjidfisAk; gw;wpf; nfhz;bUf;Fk; “kuq;fs;”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rq;fPjk;</a:t>
            </a:r>
            <a:r>
              <a:rPr lang="en" sz="2000" b="1" dirty="0"/>
              <a:t>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mtUila</a:t>
            </a:r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rpYitapy</a:t>
            </a:r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2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Mzpabf;fg;gl;l</a:t>
            </a:r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gpukhzq;fspd</a:t>
            </a:r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2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itnaOj;J</a:t>
            </a:r>
            <a:endParaRPr lang="en" sz="28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ekf;F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vjphpilahfTk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fl;lisfshy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ekf;F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tpNuhjkhfTk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Ue;j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ifnaOj;ijf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Fiyj;J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eLtpypuhjgbf;F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vLj;J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rpYitapd;Nky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Mzpabj;J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2826919" y="1291448"/>
            <a:ext cx="9365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Mgpufhk; tpUj;jNrjdk; %yk; NjtDldhd jdJ cld;gbf;ifia cWjpg;gLj;jpdhu;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Mjp</a:t>
            </a:r>
            <a:r>
              <a:rPr lang="en" b="1" dirty="0"/>
              <a:t>. 17:11). </a:t>
            </a:r>
            <a:r>
              <a:rPr lang="en" b="1" dirty="0">
                <a:latin typeface="Tamil Bible" pitchFamily="2" charset="0"/>
              </a:rPr>
              <a:t>Qhd];ehdk; %yk; ,NaRTldhd ekJ cld;gbf;ifia ehk; cWjpg;gLj;JfpNwhk;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mjhtJ</a:t>
            </a:r>
            <a:r>
              <a:rPr lang="en" b="1" dirty="0"/>
              <a:t> “</a:t>
            </a:r>
            <a:r>
              <a:rPr lang="en-US" b="1" dirty="0" err="1">
                <a:latin typeface="Tamil Bible" pitchFamily="2" charset="0"/>
              </a:rPr>
              <a:t>fpwp</a:t>
            </a:r>
            <a:r>
              <a:rPr lang="en-US" b="1" dirty="0">
                <a:latin typeface="Tamil Bible" pitchFamily="2" charset="0"/>
              </a:rPr>
              <a:t>];</a:t>
            </a:r>
            <a:r>
              <a:rPr lang="en-US" b="1" dirty="0" err="1">
                <a:latin typeface="Tamil Bible" pitchFamily="2" charset="0"/>
              </a:rPr>
              <a:t>Jitg;gw;Wk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tpUj;jNrjdj;jpdhNy</a:t>
            </a:r>
            <a:r>
              <a:rPr lang="en" b="1" dirty="0"/>
              <a:t>” (</a:t>
            </a:r>
            <a:r>
              <a:rPr lang="en" b="1" dirty="0">
                <a:latin typeface="Tamil Bible" pitchFamily="2" charset="0"/>
              </a:rPr>
              <a:t>nfhNyh</a:t>
            </a:r>
            <a:r>
              <a:rPr lang="en" b="1" dirty="0"/>
              <a:t>. 2:11–12). </a:t>
            </a:r>
            <a:r>
              <a:rPr lang="en" b="1" dirty="0">
                <a:latin typeface="Tamil Bible" pitchFamily="2" charset="0"/>
              </a:rPr>
              <a:t>,jd; nghUs; cly; tpUj;jNrjdk; ,dp Njitapy;iy vd;gjhFk;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,e;j fUj;ij njspTg;gLj;jpa gTy;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,NaR rpYitapy; nra;j Ntiyiag; gw;wp NgRfpwhu;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,NaR rpYitapy; vd;d rhjpj;jhu;</a:t>
            </a:r>
            <a:r>
              <a:rPr lang="en" b="1" dirty="0"/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307976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782851" y="5588749"/>
            <a:ext cx="6670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fhuzj;jpw;fhf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gioa Vw;ghl;bd; rlq;fhr;rhu gpukhzq;fis filgpbg;gJ gw;wp ,dp ehk; ftiyg;gl Njitapy;iy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mit fpwp];Jtpy; epiwNtwp Kbtile;jd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738783" y="4629610"/>
            <a:ext cx="7088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vNgrpau;</a:t>
            </a:r>
            <a:r>
              <a:rPr lang="en" sz="2000" b="1" noProof="0" dirty="0"/>
              <a:t> 2:14-15</a:t>
            </a:r>
            <a:r>
              <a:rPr lang="en" sz="2000" b="1" noProof="0" dirty="0">
                <a:latin typeface="Tamil Bible" pitchFamily="2" charset="0"/>
              </a:rPr>
              <a:t>y;</a:t>
            </a:r>
            <a:r>
              <a:rPr lang="en" sz="2000" b="1" noProof="0" dirty="0"/>
              <a:t> </a:t>
            </a:r>
            <a:r>
              <a:rPr lang="en" sz="2000" b="1" noProof="0" dirty="0">
                <a:latin typeface="Tamil Bible" pitchFamily="2" charset="0"/>
              </a:rPr>
              <a:t>cs;s</a:t>
            </a:r>
            <a:r>
              <a:rPr lang="en" sz="2000" b="1" noProof="0" dirty="0"/>
              <a:t> “</a:t>
            </a:r>
            <a:r>
              <a:rPr lang="en" sz="2000" b="1" noProof="0" dirty="0">
                <a:latin typeface="Tamil Bible" pitchFamily="2" charset="0"/>
              </a:rPr>
              <a:t>ifnaOj;J</a:t>
            </a:r>
            <a:r>
              <a:rPr lang="en" sz="2000" b="1" noProof="0" dirty="0"/>
              <a:t>” </a:t>
            </a:r>
            <a:r>
              <a:rPr lang="en" sz="2000" b="1" noProof="0" dirty="0">
                <a:latin typeface="Tamil Bible" pitchFamily="2" charset="0"/>
              </a:rPr>
              <a:t>kw;Wk;</a:t>
            </a:r>
            <a:r>
              <a:rPr lang="en" sz="2000" b="1" noProof="0" dirty="0"/>
              <a:t> “</a:t>
            </a:r>
            <a:r>
              <a:rPr lang="en" sz="2000" b="1" noProof="0" dirty="0">
                <a:latin typeface="Tamil Bible" pitchFamily="2" charset="0"/>
              </a:rPr>
              <a:t>fl;lisfs;</a:t>
            </a:r>
            <a:r>
              <a:rPr lang="en" sz="2000" b="1" noProof="0" dirty="0"/>
              <a:t>”</a:t>
            </a:r>
            <a:r>
              <a:rPr lang="en" sz="2000" b="1" noProof="0" dirty="0">
                <a:latin typeface="Tamil Bible" pitchFamily="2" charset="0"/>
              </a:rPr>
              <a:t>&gt; njspTg;gLj;jg;gLfpwJ&gt;</a:t>
            </a:r>
            <a:r>
              <a:rPr lang="en" sz="2000" b="1" noProof="0" dirty="0"/>
              <a:t> </a:t>
            </a:r>
            <a:r>
              <a:rPr lang="en" sz="2000" b="1" dirty="0">
                <a:latin typeface="Tamil Bible" pitchFamily="2" charset="0"/>
              </a:rPr>
              <a:t>,J A+ju;fSf;Fk; Gw[hjpapdUf;Fk; ,ilapy; xU gpuptpid Rtiu cUthf;fpaJ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Tamil Bible" pitchFamily="2" charset="0"/>
              </a:rPr>
              <a:t>tpRthrj;ij mirf;ff;$ba gpur;ridfs;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2770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Tamil Bible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2026-01-27T09:08:36Z</dcterms:created>
  <dcterms:modified xsi:type="dcterms:W3CDTF">2026-03-06T17:16:15Z</dcterms:modified>
</cp:coreProperties>
</file>