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Tamil Bible" pitchFamily="2" charset="0"/>
      <p:regular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114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cUf;fkhd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,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uf;fk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jaT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kdj;jho;ik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rhe;jk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ePba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nghWik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xUtiunahUtu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jhq;Fjy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xUtiunahUtu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kd;dpj;jy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d;ik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nghWg;G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1800" b="1" dirty="0">
              <a:latin typeface="Tamil Bible" pitchFamily="2" charset="0"/>
            </a:rPr>
            <a:t>,e;j tifapy; ehk; ele;Jnfhs;tjd; %yk; ehk; kw;wtu;fSf;Fk; ekf;Fk; xU MrPu;thjkhf ,Uf;fpNwhk;</a:t>
          </a:r>
          <a:endParaRPr lang="es-ES" sz="1800" dirty="0">
            <a:latin typeface="Tamil Bible" pitchFamily="2" charset="0"/>
          </a:endParaRPr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1800" b="1" dirty="0">
              <a:latin typeface="Tamil Bible" pitchFamily="2" charset="0"/>
            </a:rPr>
            <a:t>ekJ elj;ij Njtid kfpikg;gLj;jl;Lk;</a:t>
          </a:r>
          <a:r>
            <a:rPr lang="en" sz="1800" b="1" dirty="0"/>
            <a:t>, </a:t>
          </a:r>
          <a:r>
            <a:rPr lang="en" sz="1800" b="1" dirty="0">
              <a:latin typeface="Tamil Bible" pitchFamily="2" charset="0"/>
            </a:rPr>
            <a:t>NkYk; mJ kw;wtu;fis ,NaRit ek;gTk; gpd;gw;wTk; Cf;Ftpf;fpwJ</a:t>
          </a:r>
          <a:endParaRPr lang="es-ES" sz="1800" dirty="0">
            <a:latin typeface="Tamil Bible" pitchFamily="2" charset="0"/>
          </a:endParaRPr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latin typeface="Tamil Bible" pitchFamily="2" charset="0"/>
            </a:rPr>
            <a:t>NjtDila rkhjhdk; ek;ik Ms mDkjpj;jy;</a:t>
          </a:r>
          <a:endParaRPr lang="es-ES" sz="1800" dirty="0">
            <a:latin typeface="Tamil Bible" pitchFamily="2" charset="0"/>
          </a:endParaRPr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latin typeface="Tamil Bible" pitchFamily="2" charset="0"/>
            </a:rPr>
            <a:t>xNu mikg;ghf xUkdjhf ,Uj;jy;</a:t>
          </a:r>
          <a:endParaRPr lang="es-ES" sz="1800" dirty="0">
            <a:latin typeface="Tamil Bible" pitchFamily="2" charset="0"/>
          </a:endParaRPr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latin typeface="Tamil Bible" pitchFamily="2" charset="0"/>
            </a:rPr>
            <a:t>ed;wpAld; ,Uj;jy;</a:t>
          </a:r>
          <a:endParaRPr lang="es-ES" sz="1800" dirty="0">
            <a:latin typeface="Tamil Bible" pitchFamily="2" charset="0"/>
          </a:endParaRPr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latin typeface="Tamil Bible" pitchFamily="2" charset="0"/>
            </a:rPr>
            <a:t>Ntjj;ij tpupthf gbj;jy;</a:t>
          </a:r>
          <a:endParaRPr lang="es-ES" sz="1800" dirty="0">
            <a:latin typeface="Tamil Bible" pitchFamily="2" charset="0"/>
          </a:endParaRPr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latin typeface="Tamil Bible" pitchFamily="2" charset="0"/>
            </a:rPr>
            <a:t>ehk; fw;Wf;nfhz;lij xUtUf;nfhUtu; fw;gpj;jy;</a:t>
          </a:r>
          <a:endParaRPr lang="es-ES" sz="1800" dirty="0">
            <a:latin typeface="Tamil Bible" pitchFamily="2" charset="0"/>
          </a:endParaRPr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>
              <a:latin typeface="Tamil Bible" pitchFamily="2" charset="0"/>
            </a:rPr>
            <a:t>rq;fPjq;fs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fPh;j;jidfs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kw;Wk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Qhdg;ghl;Lfs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ghLjy</a:t>
          </a:r>
          <a:r>
            <a:rPr lang="en-US" sz="1800" b="1" dirty="0">
              <a:latin typeface="Tamil Bible" pitchFamily="2" charset="0"/>
            </a:rPr>
            <a:t>;</a:t>
          </a:r>
          <a:endParaRPr lang="es-ES" sz="1800" dirty="0">
            <a:latin typeface="Tamil Bible" pitchFamily="2" charset="0"/>
          </a:endParaRPr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latin typeface="Tamil Bible" pitchFamily="2" charset="0"/>
            </a:rPr>
            <a:t>,NaRtpd; ehkj;jpy; vy;yhtw;iwAk; nra;jy;</a:t>
          </a:r>
          <a:endParaRPr lang="es-ES" sz="1800" dirty="0">
            <a:latin typeface="Tamil Bible" pitchFamily="2" charset="0"/>
          </a:endParaRPr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cUf;fkhd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,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uf;fk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jaT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kdj;jho;ik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rhe;jk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ePba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nghWik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xUtiunahUtu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jhq;Fjy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xUtiunahUtu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kd;dpj;jy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,e;j tifapy; ehk; ele;Jnfhs;tjd; %yk; ehk; kw;wtu;fSf;Fk; ekf;Fk; xU MrPu;thjkhf ,Uf;fpNwhk;</a:t>
          </a:r>
          <a:endParaRPr lang="es-ES" sz="1800" kern="1200" dirty="0">
            <a:latin typeface="Tamil Bible" pitchFamily="2" charset="0"/>
          </a:endParaRPr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d;ik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ekJ elj;ij Njtid kfpikg;gLj;jl;Lk;</a:t>
          </a:r>
          <a:r>
            <a:rPr lang="en" sz="1800" b="1" kern="1200" dirty="0"/>
            <a:t>, </a:t>
          </a:r>
          <a:r>
            <a:rPr lang="en" sz="1800" b="1" kern="1200" dirty="0">
              <a:latin typeface="Tamil Bible" pitchFamily="2" charset="0"/>
            </a:rPr>
            <a:t>NkYk; mJ kw;wtu;fis ,NaRit ek;gTk; gpd;gw;wTk; Cf;Ftpf;fpwJ</a:t>
          </a:r>
          <a:endParaRPr lang="es-ES" sz="1800" kern="1200" dirty="0">
            <a:latin typeface="Tamil Bible" pitchFamily="2" charset="0"/>
          </a:endParaRPr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nghWg;G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NjtDila rkhjhdk; ek;ik Ms mDkjpj;jy;</a:t>
          </a:r>
          <a:endParaRPr lang="es-ES" sz="1800" kern="1200" dirty="0">
            <a:latin typeface="Tamil Bible" pitchFamily="2" charset="0"/>
          </a:endParaRPr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xNu mikg;ghf xUkdjhf ,Uj;jy;</a:t>
          </a:r>
          <a:endParaRPr lang="es-ES" sz="1800" kern="1200" dirty="0">
            <a:latin typeface="Tamil Bible" pitchFamily="2" charset="0"/>
          </a:endParaRPr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ed;wpAld; ,Uj;jy;</a:t>
          </a:r>
          <a:endParaRPr lang="es-ES" sz="1800" kern="1200" dirty="0">
            <a:latin typeface="Tamil Bible" pitchFamily="2" charset="0"/>
          </a:endParaRPr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Ntjj;ij tpupthf gbj;jy;</a:t>
          </a:r>
          <a:endParaRPr lang="es-ES" sz="1800" kern="1200" dirty="0">
            <a:latin typeface="Tamil Bible" pitchFamily="2" charset="0"/>
          </a:endParaRPr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ehk; fw;Wf;nfhz;lij xUtUf;nfhUtu; fw;gpj;jy;</a:t>
          </a:r>
          <a:endParaRPr lang="es-ES" sz="1800" kern="1200" dirty="0">
            <a:latin typeface="Tamil Bible" pitchFamily="2" charset="0"/>
          </a:endParaRPr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amil Bible" pitchFamily="2" charset="0"/>
            </a:rPr>
            <a:t>rq;fPjq;fs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fPh;j;jidfs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kw;Wk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Qhdg;ghl;Lfs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ghLjy</a:t>
          </a:r>
          <a:r>
            <a:rPr lang="en-US" sz="1800" b="1" kern="1200" dirty="0">
              <a:latin typeface="Tamil Bible" pitchFamily="2" charset="0"/>
            </a:rPr>
            <a:t>;</a:t>
          </a:r>
          <a:endParaRPr lang="es-ES" sz="1800" kern="1200" dirty="0">
            <a:latin typeface="Tamil Bible" pitchFamily="2" charset="0"/>
          </a:endParaRPr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,NaRtpd; ehkj;jpy; vy;yhtw;iwAk; nra;jy;</a:t>
          </a:r>
          <a:endParaRPr lang="es-ES" sz="1800" kern="1200" dirty="0">
            <a:latin typeface="Tamil Bible" pitchFamily="2" charset="0"/>
          </a:endParaRPr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46" y="3603670"/>
            <a:ext cx="401369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57505" y="3993383"/>
            <a:ext cx="401369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4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  <a:latin typeface="Tamil Bible" pitchFamily="2" charset="0"/>
              </a:rPr>
              <a:t>fpwp];JTld; [Ptpj;jy;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9627543" y="6442360"/>
            <a:ext cx="2194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khu;r;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14, 2026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502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Tamil Bible" pitchFamily="2" charset="0"/>
              </a:rPr>
              <a:t>guNyhf czT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60755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fpwp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];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Jtpd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trdk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cq;fSf;Fs;Ns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rfy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Qhdj;NjhLk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ghpg+uzkhf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thrkhapUg;gjhf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@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rq;fPjq;fspdhYk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fPh;j;jidfspdhYk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Qhdg;ghl;LfspdhYk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xUtUf;nfhUth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Nghjpj;Jg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Gj;jpnrhy;ypf;nfhz;L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Ujaj;jpNy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fh;j;jiug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gf;jpAld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ghb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@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nfhNyhnrau;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nfhNyhnrau;</a:t>
            </a:r>
            <a:r>
              <a:rPr lang="en" b="1" dirty="0"/>
              <a:t> 3:15-17, </a:t>
            </a:r>
            <a:r>
              <a:rPr lang="en" b="1" dirty="0">
                <a:latin typeface="Tamil Bible" pitchFamily="2" charset="0"/>
              </a:rPr>
              <a:t>ekJ guNyhf ,ay;ig vt;thW Ngh\pg;gJ vd;gijf; fhl;LfpwJ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Mdhy; ,J vg;gb khWfpwJ vd;why;&gt; ehk; mij jdpikapy; Ngh\pf;fKbahJ&gt; ,jw;F ekJ jpUr;rigapd; $l;LwT mtrpak; vd;W</a:t>
            </a:r>
            <a:r>
              <a:rPr lang="en" b="1" dirty="0"/>
              <a:t>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399656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13288" y="4531049"/>
            <a:ext cx="5064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000" b="1" dirty="0" err="1">
                <a:latin typeface="Tamil Bible" pitchFamily="2" charset="0"/>
              </a:rPr>
              <a:t>ghly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vd;gJ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ehk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vg;NghJk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kdr;Nrhu;Tf;F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vjpuhf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gad;gLj;jf</a:t>
            </a:r>
            <a:r>
              <a:rPr lang="en-US" sz="2000" b="1" dirty="0">
                <a:latin typeface="Tamil Bible" pitchFamily="2" charset="0"/>
              </a:rPr>
              <a:t>;$</a:t>
            </a:r>
            <a:r>
              <a:rPr lang="en-US" sz="2000" b="1" dirty="0" err="1">
                <a:latin typeface="Tamil Bible" pitchFamily="2" charset="0"/>
              </a:rPr>
              <a:t>ba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xU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MAjk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. </a:t>
            </a:r>
            <a:r>
              <a:rPr lang="en-US" sz="2000" b="1" dirty="0">
                <a:latin typeface="Tamil Bible" pitchFamily="2" charset="0"/>
              </a:rPr>
              <a:t>,</a:t>
            </a:r>
            <a:r>
              <a:rPr lang="en-US" sz="2000" b="1" dirty="0" err="1">
                <a:latin typeface="Tamil Bible" pitchFamily="2" charset="0"/>
              </a:rPr>
              <a:t>t;thW</a:t>
            </a:r>
            <a:r>
              <a:rPr lang="en-US" sz="2000" b="1" dirty="0">
                <a:latin typeface="Tamil Bible" pitchFamily="2" charset="0"/>
              </a:rPr>
              <a:t> ek; ,</a:t>
            </a:r>
            <a:r>
              <a:rPr lang="en-US" sz="2000" b="1" dirty="0" err="1">
                <a:latin typeface="Tamil Bible" pitchFamily="2" charset="0"/>
              </a:rPr>
              <a:t>ul;rfupd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gpurd;dj;jpd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R+upa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xspf;F</a:t>
            </a:r>
            <a:r>
              <a:rPr lang="en-US" sz="2000" b="1" dirty="0">
                <a:latin typeface="Tamil Bible" pitchFamily="2" charset="0"/>
              </a:rPr>
              <a:t> ek; ,</a:t>
            </a:r>
            <a:r>
              <a:rPr lang="en-US" sz="2000" b="1" dirty="0" err="1">
                <a:latin typeface="Tamil Bible" pitchFamily="2" charset="0"/>
              </a:rPr>
              <a:t>jaj;ij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jpwf;Fk;NghJ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ekf;F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MNuhf;fpaKk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mtUila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MrPu;thjKk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fpilf;Fk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” </a:t>
            </a:r>
            <a:r>
              <a:rPr lang="en" sz="1600" b="1" dirty="0"/>
              <a:t>(</a:t>
            </a:r>
            <a:r>
              <a:rPr lang="en" sz="1600" b="1" dirty="0">
                <a:latin typeface="Tamil Bible" pitchFamily="2" charset="0"/>
              </a:rPr>
              <a:t>vyd;</a:t>
            </a:r>
            <a:r>
              <a:rPr lang="en" sz="1600" b="1" dirty="0"/>
              <a:t> </a:t>
            </a:r>
            <a:r>
              <a:rPr lang="en" sz="1600" b="1" dirty="0">
                <a:latin typeface="Tamil Bible" pitchFamily="2" charset="0"/>
              </a:rPr>
              <a:t>[p</a:t>
            </a:r>
            <a:r>
              <a:rPr lang="en" sz="1600" b="1" dirty="0"/>
              <a:t>. </a:t>
            </a:r>
            <a:r>
              <a:rPr lang="en" sz="1600" b="1" dirty="0">
                <a:latin typeface="Tamil Bible" pitchFamily="2" charset="0"/>
              </a:rPr>
              <a:t>citl;</a:t>
            </a:r>
            <a:r>
              <a:rPr lang="en" sz="1600" b="1" dirty="0"/>
              <a:t>, “</a:t>
            </a:r>
            <a:r>
              <a:rPr lang="en" sz="1600" b="1" dirty="0">
                <a:latin typeface="Tamil Bible" pitchFamily="2" charset="0"/>
              </a:rPr>
              <a:t>jp kpdp];l;up Mg; `pypq;</a:t>
            </a:r>
            <a:r>
              <a:rPr lang="en" sz="1600" b="1" dirty="0"/>
              <a:t>,” </a:t>
            </a:r>
            <a:r>
              <a:rPr lang="en" sz="1600" b="1" dirty="0">
                <a:latin typeface="Tamil Bible" pitchFamily="2" charset="0"/>
              </a:rPr>
              <a:t>gf;</a:t>
            </a:r>
            <a:r>
              <a:rPr lang="en" sz="1600" b="1" dirty="0"/>
              <a:t>. 254) </a:t>
            </a:r>
            <a:r>
              <a:rPr lang="en" sz="2000" b="1" dirty="0"/>
              <a:t>.</a:t>
            </a:r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447675" y="288221"/>
            <a:ext cx="6566807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mil Bible" pitchFamily="2" charset="0"/>
              </a:rPr>
              <a:t>,it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mil Bible" pitchFamily="2" charset="0"/>
              </a:rPr>
              <a:t>vy;yhtw;wpd;NkYk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mil Bible" pitchFamily="2" charset="0"/>
              </a:rPr>
              <a:t>g+uz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mil Bible" pitchFamily="2" charset="0"/>
              </a:rPr>
              <a:t>rw;Fzj;jpd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mil Bible" pitchFamily="2" charset="0"/>
              </a:rPr>
              <a:t>fl;lhfpa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mil Bible" pitchFamily="2" charset="0"/>
              </a:rPr>
              <a:t>md;igj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mil Bible" pitchFamily="2" charset="0"/>
              </a:rPr>
              <a:t>jhpj;Jf;nfhs;Sq;fs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mil Bible" pitchFamily="2" charset="0"/>
              </a:rPr>
              <a:t>;.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mil Bible" pitchFamily="2" charset="0"/>
              </a:rPr>
              <a:t>nfhNyhnrau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</a:t>
            </a: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88625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6DAC"/>
                </a:solidFill>
                <a:latin typeface="Tamil Bible" pitchFamily="2" charset="0"/>
              </a:rPr>
              <a:t>G+kpf;Fupa kdepiy my;yJ guNyhf kdepiy</a:t>
            </a:r>
            <a:r>
              <a:rPr lang="en" sz="2000" b="1" dirty="0">
                <a:solidFill>
                  <a:srgbClr val="006DA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ek; ftdk;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nfhNyhnrau;</a:t>
            </a:r>
            <a:r>
              <a:rPr lang="en" sz="2000" b="1" dirty="0"/>
              <a:t> 3:1-4)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G+kpf;Fupa tp\aq;fSf;F kupj;jy;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nfhNyhnrau;</a:t>
            </a:r>
            <a:r>
              <a:rPr lang="en" sz="2000" b="1" dirty="0"/>
              <a:t> 3:5-6)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nja;tPf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moif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mzpe;Jnfhs;Sjy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 3:7-11)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A90095"/>
                </a:solidFill>
                <a:latin typeface="Tamil Bible" pitchFamily="2" charset="0"/>
              </a:rPr>
              <a:t>fpwp];Jtpy; Gjpa tho;f;ifapd; Fzeyd;fs;</a:t>
            </a:r>
            <a:r>
              <a:rPr lang="en" sz="2000" b="1" dirty="0">
                <a:solidFill>
                  <a:srgbClr val="A90095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>
                <a:latin typeface="Tamil Bible" pitchFamily="2" charset="0"/>
              </a:rPr>
              <a:t>gupG+uzj;jpd</a:t>
            </a:r>
            <a:r>
              <a:rPr lang="es-ES" sz="2000" b="1" dirty="0">
                <a:latin typeface="Tamil Bible" pitchFamily="2" charset="0"/>
              </a:rPr>
              <a:t>; </a:t>
            </a:r>
            <a:r>
              <a:rPr lang="es-ES" sz="2000" b="1" dirty="0" err="1">
                <a:latin typeface="Tamil Bible" pitchFamily="2" charset="0"/>
              </a:rPr>
              <a:t>gpizg;G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nfhNyhnrau;</a:t>
            </a:r>
            <a:r>
              <a:rPr lang="en" sz="2000" b="1" dirty="0"/>
              <a:t> 3:12-14)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guNyhf czT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nfhNyhnrau;</a:t>
            </a:r>
            <a:r>
              <a:rPr lang="en" sz="2000" b="1" dirty="0"/>
              <a:t> 3:15-17)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0" y="39697"/>
            <a:ext cx="7960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ehk; Qhd];ehdj;jpd; ePupy; mlf;fk; nra;ag;ggLk;NghJ&gt; ekJ gioa ght tho;f;iff;F ,wf;fpNwhk;. ehk; jz;zPupypUe;J ntspNa tUk;NghJ&gt; Gjpa capupdq;fshf vOfpNwhk;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0" y="2264583"/>
            <a:ext cx="79600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VNjh xU fhuzj;jpw;fhf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ek;Kila gioa topfs; kPz;Lk; kPz;Lk; jiyJ}f;f Kaw;rpf;fpd;wd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mjdhy; jhd; mg;Ngh];jydfpa gTy;&gt; guNyhfj;jpd; kPJ ek; ghu;itia itj;J&gt; G+kpf;Fupa tp\aq;fis tpl;LtpLkhW ek;ik typAWj;Jfpwhu;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0" y="1010627"/>
            <a:ext cx="79600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ehk; ekJ gioa tho;f;ifKiwiaAk; rpe;jidiaAk; iftpl;Nlhk;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md;wpypUe;J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ehk; tpj;jpahrkhf tho;e;Njhk;&gt; tpj;jpahrkhf rpe;jpj;Njhk;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G+kpf;Fhpa kdepiyia tpl;Ltpl;L&gt; guNyhf kdepiyia ngw;Nwhk;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1567543" y="878793"/>
            <a:ext cx="106201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G+kpf;Fupa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kdepiy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my;yJ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guNyhf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kdepiy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ek; ftdk;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653147"/>
            <a:ext cx="9439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g+kpapYs;sitfisay;y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NkyhditfisNa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ehLq;fs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nfhNyhnrau;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083129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Qhd];ehdj;jpy; ehk; fpwp];JNthL vOg;gg;gl;Nlhk; vd;w fhuzj;jpypUe;J njhlq;fp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2:12), </a:t>
            </a:r>
            <a:r>
              <a:rPr lang="en" sz="2000" b="1" dirty="0">
                <a:latin typeface="Tamil Bible" pitchFamily="2" charset="0"/>
              </a:rPr>
              <a:t>,NaR capu;njOe;j gpwF mtu; nrd;w ,lj;jpw;F – NjtDila rpq;fhrdj;jpw;F – mtiu gpd;gw;Wk;gb gTy; ek;ik typAWj;Jfpwhu;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3:1).</a:t>
            </a:r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73" y="4299158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050773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352802" y="3483550"/>
            <a:ext cx="53775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ehk</a:t>
            </a:r>
            <a:r>
              <a:rPr lang="en-US" sz="2000" b="1" dirty="0">
                <a:latin typeface="Tamil Bible" pitchFamily="2" charset="0"/>
              </a:rPr>
              <a:t>; “</a:t>
            </a:r>
            <a:r>
              <a:rPr lang="en-US" sz="2000" b="1" dirty="0" err="1">
                <a:latin typeface="Tamil Bible" pitchFamily="2" charset="0"/>
              </a:rPr>
              <a:t>kupj;Jtpl;Nlhk</a:t>
            </a:r>
            <a:r>
              <a:rPr lang="en-US" sz="2000" b="1" dirty="0">
                <a:latin typeface="Tamil Bible" pitchFamily="2" charset="0"/>
              </a:rPr>
              <a:t>;”&gt; </a:t>
            </a:r>
            <a:r>
              <a:rPr lang="en-US" sz="2000" b="1" dirty="0" err="1">
                <a:latin typeface="Tamil Bible" pitchFamily="2" charset="0"/>
              </a:rPr>
              <a:t>NkYk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ekJ</a:t>
            </a:r>
            <a:r>
              <a:rPr lang="en-US" sz="2000" b="1" dirty="0">
                <a:latin typeface="Tamil Bible" pitchFamily="2" charset="0"/>
              </a:rPr>
              <a:t> [Ptd; “</a:t>
            </a:r>
            <a:r>
              <a:rPr lang="en-US" sz="2000" b="1" dirty="0" err="1">
                <a:latin typeface="Tamil Bible" pitchFamily="2" charset="0"/>
              </a:rPr>
              <a:t>fpwp</a:t>
            </a:r>
            <a:r>
              <a:rPr lang="en-US" sz="2000" b="1" dirty="0">
                <a:latin typeface="Tamil Bible" pitchFamily="2" charset="0"/>
              </a:rPr>
              <a:t>];</a:t>
            </a:r>
            <a:r>
              <a:rPr lang="en-US" sz="2000" b="1" dirty="0" err="1">
                <a:latin typeface="Tamil Bible" pitchFamily="2" charset="0"/>
              </a:rPr>
              <a:t>JTlNd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NjtDf;Fs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kiwe;jpUf;fpwJ</a:t>
            </a:r>
            <a:r>
              <a:rPr lang="en-US" sz="2000" b="1" dirty="0">
                <a:latin typeface="Tamil Bible" pitchFamily="2" charset="0"/>
              </a:rPr>
              <a:t>”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3:3). </a:t>
            </a:r>
            <a:r>
              <a:rPr lang="en" sz="2000" b="1" dirty="0">
                <a:latin typeface="Tamil Bible" pitchFamily="2" charset="0"/>
              </a:rPr>
              <a:t>,q;Nf Ngrg;gLk; [Ptd;&gt; ehk; fpwp];Jit Vw;Wf;nfhs;Sk;NghJ ngWk; [PtdhFk;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43944" y="2294223"/>
            <a:ext cx="899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e</a:t>
            </a:r>
            <a:r>
              <a:rPr lang="en" sz="2000" b="1" dirty="0">
                <a:latin typeface="Tamil Bible" pitchFamily="2" charset="0"/>
              </a:rPr>
              <a:t>pr;rakhf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,NaR jk;Kila ,uz;lhk; tUifapd; NghJ ek;ik mq;F mioj;Jr; nry;Yk;NghJ kl;LNk ehk; ,ij cly;uPjpahf nra;a KbAk;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3:4). </a:t>
            </a:r>
            <a:r>
              <a:rPr lang="en" sz="2000" b="1" dirty="0">
                <a:latin typeface="Tamil Bible" pitchFamily="2" charset="0"/>
              </a:rPr>
              <a:t>,jw;fpilapy;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ehk; ekJ ghu;itfis</a:t>
            </a:r>
            <a:r>
              <a:rPr lang="en" sz="2000" b="1" dirty="0"/>
              <a:t>—</a:t>
            </a:r>
            <a:r>
              <a:rPr lang="en" sz="2000" b="1" dirty="0">
                <a:latin typeface="Tamil Bible" pitchFamily="2" charset="0"/>
              </a:rPr>
              <a:t>ekJ ,yf;if</a:t>
            </a:r>
            <a:r>
              <a:rPr lang="en" sz="2000" b="1" dirty="0"/>
              <a:t>—</a:t>
            </a:r>
            <a:r>
              <a:rPr lang="en" sz="2000" b="1" dirty="0">
                <a:latin typeface="Tamil Bible" pitchFamily="2" charset="0"/>
              </a:rPr>
              <a:t>guNyhf fhupaq;fspy; mikf;f Ntz;Lk;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3:2).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385910" y="4991539"/>
            <a:ext cx="48026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Mdhy; me;j [Ptd;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[PtDld; ,Uf;f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mDjpdKk; Ngh\pf;fg;gl Ntz;Lk;</a:t>
            </a:r>
            <a:r>
              <a:rPr lang="en" sz="2000" b="1" dirty="0"/>
              <a:t> (2 </a:t>
            </a:r>
            <a:r>
              <a:rPr lang="en" sz="2000" b="1" dirty="0">
                <a:latin typeface="Tamil Bible" pitchFamily="2" charset="0"/>
              </a:rPr>
              <a:t>nfhup</a:t>
            </a:r>
            <a:r>
              <a:rPr lang="en" sz="2000" b="1" dirty="0"/>
              <a:t>. 4:16). </a:t>
            </a:r>
            <a:r>
              <a:rPr lang="en-US" sz="2000" b="1" dirty="0">
                <a:latin typeface="Tamil Bible" pitchFamily="2" charset="0"/>
              </a:rPr>
              <a:t>X</a:t>
            </a:r>
            <a:r>
              <a:rPr lang="en" sz="2000" b="1" dirty="0">
                <a:latin typeface="Tamil Bible" pitchFamily="2" charset="0"/>
              </a:rPr>
              <a:t>t;nthU ehSk; ehk;</a:t>
            </a:r>
            <a:r>
              <a:rPr lang="en" sz="2000" b="1" dirty="0"/>
              <a:t> “</a:t>
            </a:r>
            <a:r>
              <a:rPr lang="en" sz="2000" b="1" dirty="0">
                <a:latin typeface="Tamil Bible" pitchFamily="2" charset="0"/>
              </a:rPr>
              <a:t>Nkyhditfis</a:t>
            </a:r>
            <a:r>
              <a:rPr lang="en" sz="2000" b="1" dirty="0"/>
              <a:t>” </a:t>
            </a:r>
            <a:r>
              <a:rPr lang="en" sz="2000" b="1" dirty="0">
                <a:latin typeface="Tamil Bible" pitchFamily="2" charset="0"/>
              </a:rPr>
              <a:t>Njl Ntz;Lk;</a:t>
            </a:r>
            <a:r>
              <a:rPr lang="en" sz="2000" b="1" dirty="0"/>
              <a:t>, “</a:t>
            </a:r>
            <a:r>
              <a:rPr lang="en" sz="2000" b="1" dirty="0">
                <a:latin typeface="Tamil Bible" pitchFamily="2" charset="0"/>
              </a:rPr>
              <a:t>,NaRtpd; kPJ ek;Kila fz;fis gjpa itf;f Ntz;Lk;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vgp</a:t>
            </a:r>
            <a:r>
              <a:rPr lang="en" sz="2000" b="1" dirty="0"/>
              <a:t>. 12:2).</a:t>
            </a: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spc="300" dirty="0" err="1">
                <a:ln/>
                <a:solidFill>
                  <a:schemeClr val="accent3"/>
                </a:solidFill>
                <a:latin typeface="Tamil Bible" pitchFamily="2" charset="0"/>
              </a:rPr>
              <a:t>G+kpf;Fupa</a:t>
            </a:r>
            <a:r>
              <a:rPr lang="es-ES" sz="4400" b="1" spc="300" dirty="0">
                <a:ln/>
                <a:solidFill>
                  <a:schemeClr val="accent3"/>
                </a:solidFill>
                <a:latin typeface="Tamil Bible" pitchFamily="2" charset="0"/>
              </a:rPr>
              <a:t> </a:t>
            </a:r>
            <a:r>
              <a:rPr lang="es-ES" sz="4400" b="1" spc="300" dirty="0" err="1">
                <a:ln/>
                <a:solidFill>
                  <a:schemeClr val="accent3"/>
                </a:solidFill>
                <a:latin typeface="Tamil Bible" pitchFamily="2" charset="0"/>
              </a:rPr>
              <a:t>tp</a:t>
            </a:r>
            <a:r>
              <a:rPr lang="es-ES" sz="4400" b="1" spc="300" dirty="0">
                <a:ln/>
                <a:solidFill>
                  <a:schemeClr val="accent3"/>
                </a:solidFill>
                <a:latin typeface="Tamil Bible" pitchFamily="2" charset="0"/>
              </a:rPr>
              <a:t>\</a:t>
            </a:r>
            <a:r>
              <a:rPr lang="es-ES" sz="4400" b="1" spc="300" dirty="0" err="1">
                <a:ln/>
                <a:solidFill>
                  <a:schemeClr val="accent3"/>
                </a:solidFill>
                <a:latin typeface="Tamil Bible" pitchFamily="2" charset="0"/>
              </a:rPr>
              <a:t>aq;fSf;F</a:t>
            </a:r>
            <a:r>
              <a:rPr lang="es-ES" sz="4400" b="1" spc="300" dirty="0">
                <a:ln/>
                <a:solidFill>
                  <a:schemeClr val="accent3"/>
                </a:solidFill>
                <a:latin typeface="Tamil Bible" pitchFamily="2" charset="0"/>
              </a:rPr>
              <a:t> </a:t>
            </a:r>
            <a:r>
              <a:rPr lang="es-ES" sz="4400" b="1" spc="300" dirty="0" err="1">
                <a:ln/>
                <a:solidFill>
                  <a:schemeClr val="accent3"/>
                </a:solidFill>
                <a:latin typeface="Tamil Bible" pitchFamily="2" charset="0"/>
              </a:rPr>
              <a:t>kupj;jy</a:t>
            </a:r>
            <a:r>
              <a:rPr lang="es-ES" sz="4400" b="1" spc="300">
                <a:ln/>
                <a:solidFill>
                  <a:schemeClr val="accent3"/>
                </a:solidFill>
                <a:latin typeface="Tamil Bible" pitchFamily="2" charset="0"/>
              </a:rPr>
              <a:t>;</a:t>
            </a:r>
            <a:endParaRPr lang="en" sz="4400" b="1" spc="300" dirty="0">
              <a:ln/>
              <a:solidFill>
                <a:schemeClr val="accent3"/>
              </a:solidFill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Mifahy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tpgrhuk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mRj;jk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Nkhfk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Jh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;,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r;ir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tpf;fpufhuhjidahd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nghUshir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Mfpa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itfisg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G+kpapy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cz;Lgz;Zfpw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mtatq;fis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mopj;Jg;NghLq;fs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nfhNyhnrau;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180143"/>
            <a:ext cx="1178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ehk; fpwp];JNthL capu;njOe;J guNyhfj;ijg; gw;wp rpe;jpj;J tho;tjhy;&gt; ekJ ,yf;if epiwNtw;Wtij jLf;Fk; G+kpf;Fupa fhupaq;fis ehk; nfhy;y Ntz;Lk;.</a:t>
            </a:r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702" y="1774777"/>
            <a:ext cx="11788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ahUk; jtwhf Gupe;Jnfhs;sf;$lhJ vd;gjw;fhf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G+kpf;Fupa rpe;jidapd; mbg;gil J}z;fis Rl;bf;fhl;Lfpwhu;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mtw;iw mtu; gpd;du; ,d;Dk; cWjpahd Gs;spfspy; thu;g;ghu;</a:t>
            </a:r>
            <a:r>
              <a:rPr lang="en" sz="2000" b="1" dirty="0"/>
              <a:t>): “</a:t>
            </a:r>
            <a:r>
              <a:rPr lang="en-US" sz="2000" b="1" dirty="0" err="1">
                <a:latin typeface="Tamil Bible" pitchFamily="2" charset="0"/>
              </a:rPr>
              <a:t>tpgrhuk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mRj;jk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Nkhfk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Jh</a:t>
            </a:r>
            <a:r>
              <a:rPr lang="en-US" sz="2000" b="1" dirty="0">
                <a:latin typeface="Tamil Bible" pitchFamily="2" charset="0"/>
              </a:rPr>
              <a:t>;,</a:t>
            </a:r>
            <a:r>
              <a:rPr lang="en-US" sz="2000" b="1" dirty="0" err="1">
                <a:latin typeface="Tamil Bible" pitchFamily="2" charset="0"/>
              </a:rPr>
              <a:t>r;ir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tpf;fpufhuhjidahd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nghUshir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3:5).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4053637"/>
            <a:ext cx="51070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ehk; Vd; ,tw;iw ek; vz;zq;fspypUe;Jk; nray;fspypUe;Jk; “nfhy;y” Ntz;Lk; - iftpl Ntz;Lk; - ePf;f Ntz;Lk;</a:t>
            </a:r>
            <a:r>
              <a:rPr lang="en" sz="2000" b="1" dirty="0"/>
              <a:t>? </a:t>
            </a:r>
            <a:r>
              <a:rPr lang="en" sz="2000" b="1" dirty="0">
                <a:latin typeface="Tamil Bible" pitchFamily="2" charset="0"/>
              </a:rPr>
              <a:t>Vndd;why; mit NjtDila Nfhgj;ij nfhz;L tUfpd;wd&gt; vdNt mit ekJ guNyhf ,ay;Gf;F nghUe;jhJ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nfhNyhnrau;</a:t>
            </a:r>
            <a:r>
              <a:rPr lang="en" sz="2000" b="1" dirty="0"/>
              <a:t> 3:6). </a:t>
            </a:r>
            <a:r>
              <a:rPr lang="en" sz="2000" b="1" dirty="0">
                <a:latin typeface="Tamil Bible" pitchFamily="2" charset="0"/>
              </a:rPr>
              <a:t>G+kpf;Fupaitfs; cd;id nfhy;tjw;F Kd;G&gt; eP G+kpf;Fupaitfis nfhy;Y</a:t>
            </a:r>
            <a:r>
              <a:rPr lang="en" sz="2000" b="1" dirty="0"/>
              <a:t>!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4552" y="2633641"/>
            <a:ext cx="52432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gTypd; fhyj;jpypUe;J kdpj ,ay;G ngupjhf khwtpy;iy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Vnddpy; gj;J fl;lisfspd; vOj;J kw;Wk; czu;T ,uz;ilAk; kPWk; mNj czu;r;rpfshy; ehk; ,d;Dk; R+og;gl;bUf;fpNwhk;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nja;tPf moif mzpe;Jnfhs;Sjy;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jd;idr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rpU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\;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bj;jtUila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rhaYf;nfhg;gha;g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g+uz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mwptilAk;gb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Gjpjhf;fg;gl;l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Gjpa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\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idj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jhpj;Jf;nfhz;bUf;fpwPh;fNs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.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nfhNyhnrau;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3893956" y="1259089"/>
            <a:ext cx="8461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cz;ikahd gonkhop ghzpapy;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gTy; G+kpf;Fupa rpe;jidapd; Ie;J J}z;fSld; jtpu;f;f Ntz;ba Ie;J G+kpf;Fupa nray;fis Nru;f;fpwhu;</a:t>
            </a:r>
            <a:r>
              <a:rPr lang="en" sz="2000" b="1" dirty="0"/>
              <a:t>: “</a:t>
            </a:r>
            <a:r>
              <a:rPr lang="en-US" sz="2000" b="1" dirty="0" err="1">
                <a:latin typeface="Tamil Bible" pitchFamily="2" charset="0"/>
              </a:rPr>
              <a:t>NfhgKk</a:t>
            </a:r>
            <a:r>
              <a:rPr lang="en-US" sz="2000" b="1" dirty="0">
                <a:latin typeface="Tamil Bible" pitchFamily="2" charset="0"/>
              </a:rPr>
              <a:t>; %</a:t>
            </a:r>
            <a:r>
              <a:rPr lang="en-US" sz="2000" b="1" dirty="0" err="1">
                <a:latin typeface="Tamil Bible" pitchFamily="2" charset="0"/>
              </a:rPr>
              <a:t>h;f;fKk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nghwhikAk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cq;fs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thapy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gpwf;fyhfhj</a:t>
            </a:r>
            <a:r>
              <a:rPr lang="en-US" sz="2000" b="1" dirty="0">
                <a:latin typeface="Tamil Bible" pitchFamily="2" charset="0"/>
              </a:rPr>
              <a:t> J}\</a:t>
            </a:r>
            <a:r>
              <a:rPr lang="en-US" sz="2000" b="1" dirty="0" err="1">
                <a:latin typeface="Tamil Bible" pitchFamily="2" charset="0"/>
              </a:rPr>
              <a:t>zKk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tk;G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thh;j;ijfSkhfpa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3:8), </a:t>
            </a:r>
            <a:r>
              <a:rPr lang="en" sz="2000" b="1" dirty="0">
                <a:latin typeface="Tamil Bible" pitchFamily="2" charset="0"/>
              </a:rPr>
              <a:t>NkYk; MwhtJ nraYld; KbtilfpwJ</a:t>
            </a:r>
            <a:r>
              <a:rPr lang="en" sz="2000" b="1" dirty="0"/>
              <a:t>—</a:t>
            </a:r>
            <a:r>
              <a:rPr lang="en" sz="2000" b="1" dirty="0">
                <a:latin typeface="Tamil Bible" pitchFamily="2" charset="0"/>
              </a:rPr>
              <a:t>vy;yhtw;wpYk; NkhrkhdJ</a:t>
            </a:r>
            <a:r>
              <a:rPr lang="en" sz="2000" b="1" dirty="0"/>
              <a:t>—: “</a:t>
            </a:r>
            <a:r>
              <a:rPr lang="en-US" sz="2000" b="1" dirty="0" err="1">
                <a:latin typeface="Tamil Bible" pitchFamily="2" charset="0"/>
              </a:rPr>
              <a:t>xUtUf;nfhUth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ngha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nrhy;Yjy</a:t>
            </a:r>
            <a:r>
              <a:rPr lang="en-US" sz="2000" b="1" dirty="0">
                <a:latin typeface="Tamil Bible" pitchFamily="2" charset="0"/>
              </a:rPr>
              <a:t>;@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3:9).</a:t>
            </a: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3959272" y="4311961"/>
            <a:ext cx="61164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me;j mOf;F t];jpuq;fis ehk; fise;JNghl;L</a:t>
            </a:r>
            <a:r>
              <a:rPr lang="en" sz="2000" b="1" dirty="0"/>
              <a:t>, “</a:t>
            </a:r>
            <a:r>
              <a:rPr lang="en-US" sz="2000" b="1" dirty="0" err="1">
                <a:latin typeface="Tamil Bible" pitchFamily="2" charset="0"/>
              </a:rPr>
              <a:t>rpwe;j</a:t>
            </a:r>
            <a:r>
              <a:rPr lang="en-US" sz="2000" b="1" dirty="0">
                <a:latin typeface="Tamil Bible" pitchFamily="2" charset="0"/>
              </a:rPr>
              <a:t> t];</a:t>
            </a:r>
            <a:r>
              <a:rPr lang="en-US" sz="2000" b="1" dirty="0" err="1">
                <a:latin typeface="Tamil Bible" pitchFamily="2" charset="0"/>
              </a:rPr>
              <a:t>jpuq;fis</a:t>
            </a:r>
            <a:r>
              <a:rPr lang="en-US" sz="2000" b="1" dirty="0">
                <a:latin typeface="Tamil Bible" pitchFamily="2" charset="0"/>
              </a:rPr>
              <a:t>” </a:t>
            </a:r>
            <a:r>
              <a:rPr lang="en-US" sz="2000" b="1" dirty="0" err="1">
                <a:latin typeface="Tamil Bible" pitchFamily="2" charset="0"/>
              </a:rPr>
              <a:t>ehk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mzpa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Ntz;Lk</a:t>
            </a:r>
            <a:r>
              <a:rPr lang="en-US" sz="2000" b="1" dirty="0">
                <a:latin typeface="Tamil Bible" pitchFamily="2" charset="0"/>
              </a:rPr>
              <a:t>;.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,e;j Gjpa t];jpuq;fis ehk; mzpe;Jnfhs;tjhy;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ehk; njhlu;e;J GJg;gpf;fg;gLfpNwhk;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ehSf;F ehs; gupRj;jj;jpy; tsu;fpNwhk;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3:10).</a:t>
            </a: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3915728" y="3068557"/>
            <a:ext cx="82980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000" b="1" dirty="0" err="1">
                <a:latin typeface="Tamil Bible" pitchFamily="2" charset="0"/>
              </a:rPr>
              <a:t>gioa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kD</a:t>
            </a:r>
            <a:r>
              <a:rPr lang="en-US" sz="2000" b="1" dirty="0">
                <a:latin typeface="Tamil Bible" pitchFamily="2" charset="0"/>
              </a:rPr>
              <a:t>\</a:t>
            </a:r>
            <a:r>
              <a:rPr lang="en-US" sz="2000" b="1" dirty="0" err="1">
                <a:latin typeface="Tamil Bible" pitchFamily="2" charset="0"/>
              </a:rPr>
              <a:t>idAk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mtd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nra;iffisAk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fise;JNghl;L</a:t>
            </a:r>
            <a:r>
              <a:rPr lang="en-US" sz="2000" b="1" dirty="0">
                <a:latin typeface="Tamil Bible" pitchFamily="2" charset="0"/>
              </a:rPr>
              <a:t>&gt;</a:t>
            </a:r>
            <a:r>
              <a:rPr lang="en" sz="2000" b="1" dirty="0"/>
              <a:t>” </a:t>
            </a:r>
            <a:r>
              <a:rPr lang="en" sz="2000" b="1" dirty="0">
                <a:latin typeface="Tamil Bible" pitchFamily="2" charset="0"/>
              </a:rPr>
              <a:t>,ij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ehk; Vw;fdNt nra;Jtpl;ljhf gTy; fUJfpwhu;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3:9). </a:t>
            </a:r>
            <a:r>
              <a:rPr lang="en-US" sz="2000" b="1" dirty="0">
                <a:latin typeface="Tamil Bible" pitchFamily="2" charset="0"/>
              </a:rPr>
              <a:t>,</a:t>
            </a:r>
            <a:r>
              <a:rPr lang="en-US" sz="2000" b="1" dirty="0" err="1">
                <a:latin typeface="Tamil Bible" pitchFamily="2" charset="0"/>
              </a:rPr>
              <a:t>NaR</a:t>
            </a:r>
            <a:r>
              <a:rPr lang="en-US" sz="2000" b="1" dirty="0">
                <a:latin typeface="Tamil Bible" pitchFamily="2" charset="0"/>
              </a:rPr>
              <a:t> ek; </a:t>
            </a:r>
            <a:r>
              <a:rPr lang="en-US" sz="2000" b="1" dirty="0" err="1">
                <a:latin typeface="Tamil Bible" pitchFamily="2" charset="0"/>
              </a:rPr>
              <a:t>ghtq;fis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ePf;f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ehk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mDkjpj;jNghJ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ehk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ekJ</a:t>
            </a:r>
            <a:r>
              <a:rPr lang="en-US" sz="2000" b="1" dirty="0">
                <a:latin typeface="Tamil Bible" pitchFamily="2" charset="0"/>
              </a:rPr>
              <a:t> “</a:t>
            </a:r>
            <a:r>
              <a:rPr lang="en-US" sz="2000" b="1" dirty="0" err="1">
                <a:latin typeface="Tamil Bible" pitchFamily="2" charset="0"/>
              </a:rPr>
              <a:t>mOf;F</a:t>
            </a:r>
            <a:r>
              <a:rPr lang="en-US" sz="2000" b="1" dirty="0">
                <a:latin typeface="Tamil Bible" pitchFamily="2" charset="0"/>
              </a:rPr>
              <a:t> t];</a:t>
            </a:r>
            <a:r>
              <a:rPr lang="en-US" sz="2000" b="1" dirty="0" err="1">
                <a:latin typeface="Tamil Bible" pitchFamily="2" charset="0"/>
              </a:rPr>
              <a:t>jpuq;fisAk</a:t>
            </a:r>
            <a:r>
              <a:rPr lang="en-US" sz="2000" b="1" dirty="0">
                <a:latin typeface="Tamil Bible" pitchFamily="2" charset="0"/>
              </a:rPr>
              <a:t>;” </a:t>
            </a:r>
            <a:r>
              <a:rPr lang="en-US" sz="2000" b="1" dirty="0" err="1">
                <a:latin typeface="Tamil Bible" pitchFamily="2" charset="0"/>
              </a:rPr>
              <a:t>fise;Jtpl;Nlhk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rfupah</a:t>
            </a:r>
            <a:r>
              <a:rPr lang="en" sz="2000" b="1" dirty="0"/>
              <a:t>. 3:4).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3953570" y="5838399"/>
            <a:ext cx="67797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gupRj;j Mtpapd; fpupiaahYk;&gt; thu;j;ijia gbg;gjh</a:t>
            </a:r>
            <a:r>
              <a:rPr lang="en" sz="2000" b="1" dirty="0">
                <a:solidFill>
                  <a:schemeClr val="bg1"/>
                </a:solidFill>
                <a:latin typeface="Tamil Bible" pitchFamily="2" charset="0"/>
              </a:rPr>
              <a:t>Yk;</a:t>
            </a:r>
            <a:r>
              <a:rPr lang="en" sz="2000" b="1" dirty="0">
                <a:latin typeface="Tamil Bible" pitchFamily="2" charset="0"/>
              </a:rPr>
              <a:t> ehk; GJg;gpf;fg;gLk;NghJ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ek;ik xUtiunthUtu; gpupf;Fk; jilfs; kiwe;JtpLk;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3:11).</a:t>
            </a: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1534887" y="907368"/>
            <a:ext cx="105113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Tamil Bible" pitchFamily="2" charset="0"/>
              </a:rPr>
              <a:t>fpwp</a:t>
            </a:r>
            <a:r>
              <a:rPr 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Tamil Bible" pitchFamily="2" charset="0"/>
              </a:rPr>
              <a:t>];</a:t>
            </a:r>
            <a:r>
              <a:rPr lang="en-US" sz="66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Tamil Bible" pitchFamily="2" charset="0"/>
              </a:rPr>
              <a:t>Jtpy</a:t>
            </a:r>
            <a:r>
              <a:rPr 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Tamil Bible" pitchFamily="2" charset="0"/>
              </a:rPr>
              <a:t>; </a:t>
            </a:r>
            <a:r>
              <a:rPr lang="en-US" sz="66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Tamil Bible" pitchFamily="2" charset="0"/>
              </a:rPr>
              <a:t>Gjpa</a:t>
            </a:r>
            <a:r>
              <a:rPr 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Tamil Bible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Tamil Bible" pitchFamily="2" charset="0"/>
              </a:rPr>
              <a:t>tho;f;ifapd</a:t>
            </a:r>
            <a:r>
              <a:rPr 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Tamil Bible" pitchFamily="2" charset="0"/>
              </a:rPr>
              <a:t>; </a:t>
            </a:r>
            <a:r>
              <a:rPr lang="en-US" sz="66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Tamil Bible" pitchFamily="2" charset="0"/>
              </a:rPr>
              <a:t>Fzeyd;fs</a:t>
            </a:r>
            <a:r>
              <a:rPr 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Tamil Bible" pitchFamily="2" charset="0"/>
              </a:rPr>
              <a:t>;</a:t>
            </a:r>
            <a:endParaRPr lang="en" sz="66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5">
                    <a:lumMod val="50000"/>
                  </a:schemeClr>
                </a:innerShdw>
              </a:effectLst>
              <a:latin typeface="Tamil Bible" pitchFamily="2" charset="0"/>
            </a:endParaRP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-76202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gupG+uzj;jpd</a:t>
            </a:r>
            <a:r>
              <a:rPr lang="es-E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; </a:t>
            </a:r>
            <a:r>
              <a:rPr lang="es-ES" sz="4400" b="1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gpizg;G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amil Bible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26480"/>
            <a:ext cx="1029652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,it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vy;yhtw;wpd;NkYk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g+uz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rw;Fzj;jpd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fl;lhfpa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md;igj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jhpj;Jf;nfhs;Sq;fs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/>
                </a:solidFill>
                <a:latin typeface="Tamil Bible" pitchFamily="2" charset="0"/>
              </a:rPr>
              <a:t>nfhNyhnrau;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-60288" y="1101549"/>
            <a:ext cx="10506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ehk; </a:t>
            </a:r>
            <a:r>
              <a:rPr lang="en" sz="2000" b="1" dirty="0"/>
              <a:t>“</a:t>
            </a:r>
            <a:r>
              <a:rPr lang="en-US" sz="2000" b="1" dirty="0" err="1">
                <a:latin typeface="Tamil Bible" pitchFamily="2" charset="0"/>
              </a:rPr>
              <a:t>Njtdhy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njhpe;Jnfhs;sg;gl;l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ghpRj;jUk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gphpaUkha</a:t>
            </a:r>
            <a:r>
              <a:rPr lang="en-US" sz="2000" b="1" dirty="0">
                <a:latin typeface="Tamil Bible" pitchFamily="2" charset="0"/>
              </a:rPr>
              <a:t>;&gt;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3:12) </a:t>
            </a:r>
            <a:r>
              <a:rPr lang="en" sz="2000" b="1" dirty="0">
                <a:latin typeface="Tamil Bible" pitchFamily="2" charset="0"/>
              </a:rPr>
              <a:t>,Uf;fpNwhk;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,J ekf;F kpFe;j ed;ikfisAk; ngUk; nghWg;GfisAk; jUfpwJ vd;W NgJU ekf;F nrhy;fpwhu;</a:t>
            </a:r>
            <a:r>
              <a:rPr lang="en" sz="2000" b="1" dirty="0"/>
              <a:t> (1 </a:t>
            </a:r>
            <a:r>
              <a:rPr lang="en" sz="2000" b="1" dirty="0">
                <a:latin typeface="Tamil Bible" pitchFamily="2" charset="0"/>
              </a:rPr>
              <a:t>NgJ</a:t>
            </a:r>
            <a:r>
              <a:rPr lang="en" sz="2000" b="1" dirty="0"/>
              <a:t>. 2:9). </a:t>
            </a:r>
            <a:r>
              <a:rPr lang="en" sz="2000" b="1" dirty="0">
                <a:latin typeface="Tamil Bible" pitchFamily="2" charset="0"/>
              </a:rPr>
              <a:t>Mdhy; Njtdhy; Nju;e;njLf;fg;gl;ltu;fspy; xUtu; vg;gb ele;J nfhs;fpwhu;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3:12-13)?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589130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3901986" y="4539582"/>
            <a:ext cx="8042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“,it </a:t>
            </a:r>
            <a:r>
              <a:rPr lang="en-US" sz="2000" b="1" dirty="0" err="1">
                <a:latin typeface="Tamil Bible" pitchFamily="2" charset="0"/>
              </a:rPr>
              <a:t>vy;yhtw;wpd;NkYk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g+uz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rw;Fzj;jpd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fl;lhfpa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md;igj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jhpj;Jf;nfhs;Sq;fs</a:t>
            </a:r>
            <a:r>
              <a:rPr lang="en-US" sz="2000" b="1" dirty="0">
                <a:latin typeface="Tamil Bible" pitchFamily="2" charset="0"/>
              </a:rPr>
              <a:t>;.”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3:14). </a:t>
            </a:r>
            <a:r>
              <a:rPr lang="en" sz="2000" b="1" dirty="0">
                <a:latin typeface="Tamil Bible" pitchFamily="2" charset="0"/>
              </a:rPr>
              <a:t>gpd;tUgit ek; ed;ikfs; kw;Wk; nghWg;Gfs;</a:t>
            </a:r>
            <a:r>
              <a:rPr lang="en" sz="2000" b="1" dirty="0"/>
              <a:t>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225862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2208</Words>
  <Application>Microsoft Office PowerPoint</Application>
  <PresentationFormat>Panorámica</PresentationFormat>
  <Paragraphs>67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Comic Sans MS</vt:lpstr>
      <vt:lpstr>Aptos Display</vt:lpstr>
      <vt:lpstr>Tamil Bible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123</cp:revision>
  <dcterms:created xsi:type="dcterms:W3CDTF">2026-02-01T14:37:42Z</dcterms:created>
  <dcterms:modified xsi:type="dcterms:W3CDTF">2026-03-14T06:15:19Z</dcterms:modified>
</cp:coreProperties>
</file>