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Tamil Bible" pitchFamily="2" charset="0"/>
      <p:regular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idtpfs; jq;fs; fztu;fSf;F fPo;gba Ntz;Lk;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3:18; 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vNg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5:22-24)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  <a:latin typeface="Tamil Bible" pitchFamily="2" charset="0"/>
            </a:rPr>
            <a:t>,e;j mw;g;gzk; gu];gu rku;g;gzj;jpw;Fs; cs;sJ</a:t>
          </a:r>
          <a:r>
            <a:rPr lang="en" sz="2000" b="1" noProof="0" dirty="0">
              <a:solidFill>
                <a:schemeClr val="tx1"/>
              </a:solidFill>
            </a:rPr>
            <a:t>(</a:t>
          </a:r>
          <a:r>
            <a:rPr lang="en" sz="2000" b="1" noProof="0" dirty="0">
              <a:solidFill>
                <a:schemeClr val="tx1"/>
              </a:solidFill>
              <a:latin typeface="Tamil Bible" pitchFamily="2" charset="0"/>
            </a:rPr>
            <a:t>vNg</a:t>
          </a:r>
          <a:r>
            <a:rPr lang="en" sz="2000" b="1" noProof="0" dirty="0">
              <a:solidFill>
                <a:schemeClr val="tx1"/>
              </a:solidFill>
            </a:rPr>
            <a:t>. 5:21), “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fh;j;jUf;Ff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fPo;g;gbfpwJNghy</a:t>
          </a:r>
          <a:r>
            <a:rPr lang="en" sz="2000" b="1" noProof="0" dirty="0">
              <a:solidFill>
                <a:schemeClr val="tx1"/>
              </a:solidFill>
            </a:rPr>
            <a:t>.”</a:t>
          </a:r>
          <a:endParaRPr lang="en" sz="200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fztu;fs; jq;fs; kidtpfis Nerpf;f Ntz;Lk;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3:19; 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vNg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5:28)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" sz="1800" b="1" noProof="0" dirty="0">
              <a:solidFill>
                <a:schemeClr val="tx1"/>
              </a:solidFill>
              <a:latin typeface="Tamil Bible" pitchFamily="2" charset="0"/>
            </a:rPr>
            <a:t>fpwp];J ek;ik Nerpj;j mNj md;ghy; mtu;fis NerpAq;fs;</a:t>
          </a:r>
          <a:r>
            <a:rPr lang="en" sz="1800" b="1" noProof="0" dirty="0">
              <a:solidFill>
                <a:schemeClr val="tx1"/>
              </a:solidFill>
            </a:rPr>
            <a:t> (</a:t>
          </a:r>
          <a:r>
            <a:rPr lang="en" sz="1800" b="1" noProof="0" dirty="0">
              <a:solidFill>
                <a:schemeClr val="tx1"/>
              </a:solidFill>
              <a:latin typeface="Tamil Bible" pitchFamily="2" charset="0"/>
            </a:rPr>
            <a:t>vNg</a:t>
          </a:r>
          <a:r>
            <a:rPr lang="en" sz="1800" b="1" noProof="0" dirty="0">
              <a:solidFill>
                <a:schemeClr val="tx1"/>
              </a:solidFill>
            </a:rPr>
            <a:t>. 5:25)</a:t>
          </a:r>
          <a:endParaRPr lang="en" sz="1800" noProof="0" dirty="0">
            <a:solidFill>
              <a:schemeClr val="tx1"/>
            </a:solidFill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" sz="1800" b="1" noProof="0" dirty="0">
              <a:solidFill>
                <a:schemeClr val="tx1"/>
              </a:solidFill>
              <a:latin typeface="Tamil Bible" pitchFamily="2" charset="0"/>
            </a:rPr>
            <a:t>mtutu; eyDf;F mtu;fNs nghWg;G</a:t>
          </a:r>
          <a:r>
            <a:rPr lang="en" sz="1800" b="1" noProof="0" dirty="0">
              <a:solidFill>
                <a:schemeClr val="tx1"/>
              </a:solidFill>
            </a:rPr>
            <a:t>                        (</a:t>
          </a:r>
          <a:r>
            <a:rPr lang="en" sz="1800" b="1" noProof="0" dirty="0">
              <a:solidFill>
                <a:schemeClr val="tx1"/>
              </a:solidFill>
              <a:latin typeface="Tamil Bible" pitchFamily="2" charset="0"/>
            </a:rPr>
            <a:t>vNg</a:t>
          </a:r>
          <a:r>
            <a:rPr lang="en" sz="1800" b="1" noProof="0" dirty="0">
              <a:solidFill>
                <a:schemeClr val="tx1"/>
              </a:solidFill>
            </a:rPr>
            <a:t>. 5:29)</a:t>
          </a:r>
          <a:endParaRPr lang="en" sz="1800" noProof="0" dirty="0">
            <a:solidFill>
              <a:schemeClr val="tx1"/>
            </a:solidFill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" sz="1600" b="1" noProof="0" dirty="0">
              <a:solidFill>
                <a:schemeClr val="tx1"/>
              </a:solidFill>
            </a:rPr>
            <a:t>“</a:t>
          </a:r>
          <a:r>
            <a:rPr lang="en" sz="1600" b="1" noProof="0" dirty="0">
              <a:solidFill>
                <a:schemeClr val="tx1"/>
              </a:solidFill>
              <a:latin typeface="Tamil Bible" pitchFamily="2" charset="0"/>
            </a:rPr>
            <a:t>fLikahf</a:t>
          </a:r>
          <a:r>
            <a:rPr lang="en" sz="1600" b="1" noProof="0" dirty="0">
              <a:solidFill>
                <a:schemeClr val="tx1"/>
              </a:solidFill>
            </a:rPr>
            <a:t>” </a:t>
          </a:r>
          <a:r>
            <a:rPr lang="en" sz="1600" b="1" noProof="0" dirty="0">
              <a:solidFill>
                <a:schemeClr val="tx1"/>
              </a:solidFill>
              <a:latin typeface="Tamil Bible" pitchFamily="2" charset="0"/>
            </a:rPr>
            <a:t>,Uf;fhjPu;fs;</a:t>
          </a:r>
          <a:r>
            <a:rPr lang="en" sz="1600" b="1" noProof="0" dirty="0">
              <a:solidFill>
                <a:schemeClr val="tx1"/>
              </a:solidFill>
            </a:rPr>
            <a:t> (</a:t>
          </a:r>
          <a:r>
            <a:rPr lang="en" sz="1600" b="1" noProof="0" dirty="0">
              <a:solidFill>
                <a:schemeClr val="tx1"/>
              </a:solidFill>
              <a:latin typeface="Tamil Bible" pitchFamily="2" charset="0"/>
            </a:rPr>
            <a:t>mtu;fis vupr;ryila nra;ahjPu;fs;&gt; fLikahfNth my;yJ td;KiwahfNth ele;J nfhs;shjPu;fs;&gt; nfhLq;Nfhd;ikahf ,Uf;fhjPu;fs;</a:t>
          </a:r>
          <a:r>
            <a:rPr lang="en" sz="1600" b="1" noProof="0" dirty="0">
              <a:solidFill>
                <a:schemeClr val="tx1"/>
              </a:solidFill>
            </a:rPr>
            <a:t>)</a:t>
          </a:r>
          <a:endParaRPr lang="en" sz="160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fd;fs;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kw;Wk; kfs;fspd; nghWg;Gfs;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3:20; 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vNg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6:1-3)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>
              <a:latin typeface="Tamil Bible" pitchFamily="2" charset="0"/>
            </a:rPr>
            <a:t>gps;isfspd; fPo;gbjy; mtu;fspd; njupT my;y</a:t>
          </a:r>
          <a:endParaRPr lang="en" sz="2000" noProof="0" dirty="0">
            <a:latin typeface="Tamil Bible" pitchFamily="2" charset="0"/>
          </a:endParaRPr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noProof="0" dirty="0">
              <a:latin typeface="Tamil Bible" pitchFamily="2" charset="0"/>
            </a:rPr>
            <a:t>,</a:t>
          </a:r>
          <a:r>
            <a:rPr lang="en-US" sz="2000" b="1" noProof="0" dirty="0" err="1">
              <a:latin typeface="Tamil Bible" pitchFamily="2" charset="0"/>
            </a:rPr>
            <a:t>e;j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fPo;gbjy</a:t>
          </a:r>
          <a:r>
            <a:rPr lang="en-US" sz="2000" b="1" noProof="0" dirty="0">
              <a:latin typeface="Tamil Bible" pitchFamily="2" charset="0"/>
            </a:rPr>
            <a:t>; 5Mk; </a:t>
          </a:r>
          <a:r>
            <a:rPr lang="en-US" sz="2000" b="1" noProof="0" dirty="0" err="1">
              <a:latin typeface="Tamil Bible" pitchFamily="2" charset="0"/>
            </a:rPr>
            <a:t>fw;gidia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mbg;gilahf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nfhz;lJ</a:t>
          </a:r>
          <a:endParaRPr lang="en" sz="2000" noProof="0" dirty="0">
            <a:latin typeface="Tamil Bible" pitchFamily="2" charset="0"/>
          </a:endParaRPr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>
              <a:latin typeface="Tamil Bible" pitchFamily="2" charset="0"/>
            </a:rPr>
            <a:t>NkYk;&gt; fPo;gbjy; mjd; nrhe;j ntFkjpAld; tUfpwJ</a:t>
          </a:r>
          <a:endParaRPr lang="en" sz="2000" noProof="0" dirty="0">
            <a:latin typeface="Tamil Bible" pitchFamily="2" charset="0"/>
          </a:endParaRPr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ngw;Nwhupd; nghWg;Gfs;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3:21; 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vNg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noProof="0" dirty="0">
              <a:latin typeface="Tamil Bible" pitchFamily="2" charset="0"/>
            </a:rPr>
            <a:t>g</a:t>
          </a:r>
          <a:r>
            <a:rPr lang="en" sz="2000" b="1" noProof="0" dirty="0">
              <a:latin typeface="Tamil Bible" pitchFamily="2" charset="0"/>
            </a:rPr>
            <a:t>ps;isfis Nru;tila nra;ahky;&gt; mtu;fis Nfhgg;gLj;jhky;&gt; vupr;rY}l;lhky; mtu;fSf;F fy;tp nfhLq;fs;</a:t>
          </a:r>
          <a:endParaRPr lang="en" sz="2000" noProof="0" dirty="0">
            <a:latin typeface="Tamil Bible" pitchFamily="2" charset="0"/>
          </a:endParaRPr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>
              <a:latin typeface="Tamil Bible" pitchFamily="2" charset="0"/>
            </a:rPr>
            <a:t>nghWikapoe;J my;yJ Nftykhf ele;J nfhz;L mtu;fis Nfhgg;gLj;jhjPu;fs;</a:t>
          </a:r>
          <a:endParaRPr lang="en" sz="2000" noProof="0" dirty="0">
            <a:latin typeface="Tamil Bible" pitchFamily="2" charset="0"/>
          </a:endParaRPr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>
              <a:latin typeface="Tamil Bible" pitchFamily="2" charset="0"/>
            </a:rPr>
            <a:t>fu;j;jUf;Nfw;w topapNy mtu;fis fw;gpAq;fs;</a:t>
          </a:r>
          <a:r>
            <a:rPr lang="en" sz="2000" b="1" noProof="0" dirty="0"/>
            <a:t>(</a:t>
          </a:r>
          <a:r>
            <a:rPr lang="en" sz="2000" b="1" noProof="0" dirty="0">
              <a:latin typeface="Tamil Bible" pitchFamily="2" charset="0"/>
            </a:rPr>
            <a:t>cgh</a:t>
          </a:r>
          <a:r>
            <a:rPr lang="en" sz="2000" b="1" noProof="0" dirty="0"/>
            <a:t>. 6:6-7; </a:t>
          </a:r>
          <a:r>
            <a:rPr lang="en" sz="2000" b="1" noProof="0" dirty="0">
              <a:latin typeface="Tamil Bible" pitchFamily="2" charset="0"/>
            </a:rPr>
            <a:t>ePjp</a:t>
          </a:r>
          <a:r>
            <a:rPr lang="en" sz="2000" b="1" noProof="0" dirty="0"/>
            <a:t>. 22:6)</a:t>
          </a:r>
          <a:endParaRPr lang="en" sz="20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Ntiyahl;fspd; elj;ij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3:22-25; 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vNg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6:5-8)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ahUk; ghu;f;fhtpl;lhYk; $l&gt; vg;NghJk;  cq;fshy; rpwe;jij nra;Aq;fs;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cq;fs; Ntiyia NjtDf;fhf nra;tJ Nghy;&gt; mjpy; rpwe;J tpsq;f ghLgLq;fs;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pahakhdjhf ,Uf;Fk;NghJ f;z;ldj;ij Vw;Wnfhs;Sq;fs;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en" sz="20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ey;y Ntiy epr;rak; gadspf;Fk;</a:t>
          </a: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 Nkhrkhd Kjyhsp ek;ik fPo;gbjypy; ,Ue;J tpyf;Ftjpy;iy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2:18)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Kjyhspfspd; elj;ij</a:t>
          </a:r>
          <a:b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4:1; 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vNg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6:9)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en" sz="2000" b="1" noProof="0" dirty="0">
              <a:solidFill>
                <a:schemeClr val="tx1"/>
              </a:solidFill>
              <a:latin typeface="Tamil Bible" pitchFamily="2" charset="0"/>
            </a:rPr>
            <a:t>cz;ikNahLk; ePjpNahLk; topelj;j Ntz;Lk;</a:t>
          </a:r>
          <a:endParaRPr lang="en" sz="2000" noProof="0" dirty="0">
            <a:solidFill>
              <a:schemeClr val="tx1"/>
            </a:solidFill>
            <a:latin typeface="Tamil Bible" pitchFamily="2" charset="0"/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en" sz="2000" b="1" noProof="0" dirty="0">
              <a:solidFill>
                <a:schemeClr val="tx1"/>
              </a:solidFill>
              <a:latin typeface="Tamil Bible" pitchFamily="2" charset="0"/>
            </a:rPr>
            <a:t>mr;RWj;jy;fs; kw;Wk; ryd Gj;jpNahL Nfhupf;iffis gad;gLj;j Ntz;lhk;</a:t>
          </a:r>
          <a:endParaRPr lang="en" sz="2000" noProof="0" dirty="0">
            <a:solidFill>
              <a:schemeClr val="tx1"/>
            </a:solidFill>
            <a:latin typeface="Tamil Bible" pitchFamily="2" charset="0"/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en" sz="2000" b="1" noProof="0" dirty="0">
              <a:solidFill>
                <a:schemeClr val="tx1"/>
              </a:solidFill>
              <a:latin typeface="Tamil Bible" pitchFamily="2" charset="0"/>
            </a:rPr>
            <a:t>xt;nthU Kjyhspf;Fk; Kjyhsp ,Uf;fpwhu;&gt; mtUf;F mtu; fzf;F nfhLf;f Ntz;Lk;</a:t>
          </a:r>
          <a:endParaRPr lang="en" sz="2000" noProof="0" dirty="0">
            <a:solidFill>
              <a:schemeClr val="tx1"/>
            </a:solidFill>
            <a:latin typeface="Tamil Bible" pitchFamily="2" charset="0"/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Qhdj;Jld;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noProof="0" dirty="0">
              <a:latin typeface="Tamil Bible" pitchFamily="2" charset="0"/>
            </a:rPr>
            <a:t>,NaRit mwpahjtu;fSldhd ekJ cwtpy;&gt; </a:t>
          </a:r>
          <a:r>
            <a:rPr lang="en" sz="2000" b="1" noProof="0" dirty="0"/>
            <a:t>“</a:t>
          </a:r>
          <a:r>
            <a:rPr lang="en-US" sz="2000" b="1" noProof="0" dirty="0" err="1">
              <a:latin typeface="Tamil Bible" pitchFamily="2" charset="0"/>
            </a:rPr>
            <a:t>guj;jpypUe;J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tUfpw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Qhdk</a:t>
          </a:r>
          <a:r>
            <a:rPr lang="en-US" sz="2000" b="1" noProof="0" dirty="0">
              <a:latin typeface="Tamil Bible" pitchFamily="2" charset="0"/>
            </a:rPr>
            <a:t>;</a:t>
          </a:r>
          <a:r>
            <a:rPr lang="en" sz="2000" b="1" noProof="0" dirty="0"/>
            <a:t>” </a:t>
          </a:r>
          <a:r>
            <a:rPr lang="en" sz="2000" b="1" noProof="0" dirty="0">
              <a:latin typeface="Tamil Bible" pitchFamily="2" charset="0"/>
            </a:rPr>
            <a:t>ekf;F Njit</a:t>
          </a:r>
          <a:r>
            <a:rPr lang="en" sz="2000" b="1" noProof="0" dirty="0"/>
            <a:t>(</a:t>
          </a:r>
          <a:r>
            <a:rPr lang="en" sz="2000" b="1" noProof="0" dirty="0">
              <a:latin typeface="Tamil Bible" pitchFamily="2" charset="0"/>
            </a:rPr>
            <a:t>ahf;NfhG</a:t>
          </a:r>
          <a:r>
            <a:rPr lang="en" sz="2000" b="1" noProof="0" dirty="0"/>
            <a:t> 3:17)</a:t>
          </a:r>
          <a:endParaRPr lang="en" sz="2000" noProof="0" dirty="0">
            <a:latin typeface="Tamil Bible" pitchFamily="2" charset="0"/>
          </a:endParaRPr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fdpthd thu;j;ijfSld;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1800" b="1" noProof="0" dirty="0">
              <a:latin typeface="Tamil Bible" pitchFamily="2" charset="0"/>
            </a:rPr>
            <a:t>ek; thu;j;ijfs; vg;NghJk; gzpthf ,Uf;f Ntz;Lk;. </a:t>
          </a:r>
          <a:r>
            <a:rPr lang="en-US" sz="1800" b="1" noProof="0" dirty="0">
              <a:latin typeface="Tamil Bible" pitchFamily="2" charset="0"/>
            </a:rPr>
            <a:t>m</a:t>
          </a:r>
          <a:r>
            <a:rPr lang="en" sz="1800" b="1" noProof="0" dirty="0">
              <a:latin typeface="Tamil Bible" pitchFamily="2" charset="0"/>
            </a:rPr>
            <a:t>g;NghJ jhd; mtu;fs; ek; Ngr;ir kfpo;r;rpAld; Nfl;ghu;fs;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“cg;ghy; rhuNkwpd thu;j;ijfSld;”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2000" b="1" noProof="0" dirty="0">
              <a:latin typeface="Tamil Bible" pitchFamily="2" charset="0"/>
            </a:rPr>
            <a:t>c</a:t>
          </a:r>
          <a:r>
            <a:rPr lang="en" sz="2000" b="1" noProof="0" dirty="0">
              <a:latin typeface="Tamil Bible" pitchFamily="2" charset="0"/>
            </a:rPr>
            <a:t>iuahly; nghUj;jkhdjhfTk;&gt; me;j egUf;Fk; mtu;fis Rw;wpAs;s R+oYf;Fk; Vw;wjhfTk; ,Uf;f Ntz;Lk;</a:t>
          </a:r>
          <a:r>
            <a:rPr lang="en" sz="2000" b="1" noProof="0" dirty="0"/>
            <a:t>.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t;nthd;wpw;Fk; nghUj;jkhd Kiwapy; gjpyspg;gJ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noProof="0" dirty="0">
              <a:latin typeface="Tamil Bible" pitchFamily="2" charset="0"/>
            </a:rPr>
            <a:t>xt;nthU egUk; tpj;jahrkhf ,Ug;gjhy;</a:t>
          </a:r>
          <a:r>
            <a:rPr lang="en" sz="2000" b="1" noProof="0" dirty="0"/>
            <a:t>, </a:t>
          </a:r>
          <a:r>
            <a:rPr lang="en" sz="2000" b="1" noProof="0" dirty="0">
              <a:latin typeface="Tamil Bible" pitchFamily="2" charset="0"/>
            </a:rPr>
            <a:t>xt;nthU jUzj;jpYk; vd;d gjpyspf;f Ntz;Lk; vd;gij gupRj;j Mtpahdtu; ekf;F topfhl;Lthu;</a:t>
          </a:r>
          <a:endParaRPr lang="en" sz="2000" noProof="0" dirty="0">
            <a:latin typeface="Tamil Bible" pitchFamily="2" charset="0"/>
          </a:endParaRPr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idtpfs; jq;fs; fztu;fSf;F fPo;gba Ntz;Lk;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3:18; 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vNg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5:22-24)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  <a:latin typeface="Tamil Bible" pitchFamily="2" charset="0"/>
            </a:rPr>
            <a:t>,e;j mw;g;gzk; gu];gu rku;g;gzj;jpw;Fs; cs;sJ</a:t>
          </a:r>
          <a:r>
            <a:rPr lang="en" sz="2000" b="1" kern="1200" noProof="0" dirty="0">
              <a:solidFill>
                <a:schemeClr val="tx1"/>
              </a:solidFill>
            </a:rPr>
            <a:t>(</a:t>
          </a:r>
          <a:r>
            <a:rPr lang="en" sz="2000" b="1" kern="1200" noProof="0" dirty="0">
              <a:solidFill>
                <a:schemeClr val="tx1"/>
              </a:solidFill>
              <a:latin typeface="Tamil Bible" pitchFamily="2" charset="0"/>
            </a:rPr>
            <a:t>vNg</a:t>
          </a:r>
          <a:r>
            <a:rPr lang="en" sz="2000" b="1" kern="1200" noProof="0" dirty="0">
              <a:solidFill>
                <a:schemeClr val="tx1"/>
              </a:solidFill>
            </a:rPr>
            <a:t>. 5:21), “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fh;j;jUf;Ff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fPo;g;gbfpwJNghy</a:t>
          </a:r>
          <a:r>
            <a:rPr lang="en" sz="2000" b="1" kern="1200" noProof="0" dirty="0">
              <a:solidFill>
                <a:schemeClr val="tx1"/>
              </a:solidFill>
            </a:rPr>
            <a:t>.”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fztu;fs; jq;fs; kidtpfis Nerpf;f Ntz;Lk;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3:19; 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vNg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5:28)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tx1"/>
              </a:solidFill>
              <a:latin typeface="Tamil Bible" pitchFamily="2" charset="0"/>
            </a:rPr>
            <a:t>fpwp];J ek;ik Nerpj;j mNj md;ghy; mtu;fis NerpAq;fs;</a:t>
          </a:r>
          <a:r>
            <a:rPr lang="en" sz="1800" b="1" kern="1200" noProof="0" dirty="0">
              <a:solidFill>
                <a:schemeClr val="tx1"/>
              </a:solidFill>
            </a:rPr>
            <a:t> (</a:t>
          </a:r>
          <a:r>
            <a:rPr lang="en" sz="1800" b="1" kern="1200" noProof="0" dirty="0">
              <a:solidFill>
                <a:schemeClr val="tx1"/>
              </a:solidFill>
              <a:latin typeface="Tamil Bible" pitchFamily="2" charset="0"/>
            </a:rPr>
            <a:t>vNg</a:t>
          </a:r>
          <a:r>
            <a:rPr lang="en" sz="1800" b="1" kern="1200" noProof="0" dirty="0">
              <a:solidFill>
                <a:schemeClr val="tx1"/>
              </a:solidFill>
            </a:rPr>
            <a:t>. 5:25)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tx1"/>
              </a:solidFill>
              <a:latin typeface="Tamil Bible" pitchFamily="2" charset="0"/>
            </a:rPr>
            <a:t>mtutu; eyDf;F mtu;fNs nghWg;G</a:t>
          </a:r>
          <a:r>
            <a:rPr lang="en" sz="1800" b="1" kern="1200" noProof="0" dirty="0">
              <a:solidFill>
                <a:schemeClr val="tx1"/>
              </a:solidFill>
            </a:rPr>
            <a:t>                        (</a:t>
          </a:r>
          <a:r>
            <a:rPr lang="en" sz="1800" b="1" kern="1200" noProof="0" dirty="0">
              <a:solidFill>
                <a:schemeClr val="tx1"/>
              </a:solidFill>
              <a:latin typeface="Tamil Bible" pitchFamily="2" charset="0"/>
            </a:rPr>
            <a:t>vNg</a:t>
          </a:r>
          <a:r>
            <a:rPr lang="en" sz="1800" b="1" kern="1200" noProof="0" dirty="0">
              <a:solidFill>
                <a:schemeClr val="tx1"/>
              </a:solidFill>
            </a:rPr>
            <a:t>. 5:29)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noProof="0" dirty="0">
              <a:solidFill>
                <a:schemeClr val="tx1"/>
              </a:solidFill>
            </a:rPr>
            <a:t>“</a:t>
          </a:r>
          <a:r>
            <a:rPr lang="en" sz="1600" b="1" kern="1200" noProof="0" dirty="0">
              <a:solidFill>
                <a:schemeClr val="tx1"/>
              </a:solidFill>
              <a:latin typeface="Tamil Bible" pitchFamily="2" charset="0"/>
            </a:rPr>
            <a:t>fLikahf</a:t>
          </a:r>
          <a:r>
            <a:rPr lang="en" sz="1600" b="1" kern="1200" noProof="0" dirty="0">
              <a:solidFill>
                <a:schemeClr val="tx1"/>
              </a:solidFill>
            </a:rPr>
            <a:t>” </a:t>
          </a:r>
          <a:r>
            <a:rPr lang="en" sz="1600" b="1" kern="1200" noProof="0" dirty="0">
              <a:solidFill>
                <a:schemeClr val="tx1"/>
              </a:solidFill>
              <a:latin typeface="Tamil Bible" pitchFamily="2" charset="0"/>
            </a:rPr>
            <a:t>,Uf;fhjPu;fs;</a:t>
          </a:r>
          <a:r>
            <a:rPr lang="en" sz="1600" b="1" kern="1200" noProof="0" dirty="0">
              <a:solidFill>
                <a:schemeClr val="tx1"/>
              </a:solidFill>
            </a:rPr>
            <a:t> (</a:t>
          </a:r>
          <a:r>
            <a:rPr lang="en" sz="1600" b="1" kern="1200" noProof="0" dirty="0">
              <a:solidFill>
                <a:schemeClr val="tx1"/>
              </a:solidFill>
              <a:latin typeface="Tamil Bible" pitchFamily="2" charset="0"/>
            </a:rPr>
            <a:t>mtu;fis vupr;ryila nra;ahjPu;fs;&gt; fLikahfNth my;yJ td;KiwahfNth ele;J nfhs;shjPu;fs;&gt; nfhLq;Nfhd;ikahf ,Uf;fhjPu;fs;</a:t>
          </a:r>
          <a:r>
            <a:rPr lang="en" sz="1600" b="1" kern="1200" noProof="0" dirty="0">
              <a:solidFill>
                <a:schemeClr val="tx1"/>
              </a:solidFill>
            </a:rPr>
            <a:t>)</a:t>
          </a:r>
          <a:endParaRPr lang="en" sz="1600" kern="1200" noProof="0" dirty="0">
            <a:solidFill>
              <a:schemeClr val="tx1"/>
            </a:solidFill>
          </a:endParaRP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fd;fs;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kw;Wk; kfs;fspd; nghWg;Gfs;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3:20; 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vNg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6:1-3)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gps;isfspd; fPo;gbjy; mtu;fspd; njupT my;y</a:t>
          </a:r>
          <a:endParaRPr lang="en" sz="2000" kern="1200" noProof="0" dirty="0">
            <a:latin typeface="Tamil Bible" pitchFamily="2" charset="0"/>
          </a:endParaRPr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latin typeface="Tamil Bible" pitchFamily="2" charset="0"/>
            </a:rPr>
            <a:t>,</a:t>
          </a:r>
          <a:r>
            <a:rPr lang="en-US" sz="2000" b="1" kern="1200" noProof="0" dirty="0" err="1">
              <a:latin typeface="Tamil Bible" pitchFamily="2" charset="0"/>
            </a:rPr>
            <a:t>e;j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fPo;gbjy</a:t>
          </a:r>
          <a:r>
            <a:rPr lang="en-US" sz="2000" b="1" kern="1200" noProof="0" dirty="0">
              <a:latin typeface="Tamil Bible" pitchFamily="2" charset="0"/>
            </a:rPr>
            <a:t>; 5Mk; </a:t>
          </a:r>
          <a:r>
            <a:rPr lang="en-US" sz="2000" b="1" kern="1200" noProof="0" dirty="0" err="1">
              <a:latin typeface="Tamil Bible" pitchFamily="2" charset="0"/>
            </a:rPr>
            <a:t>fw;gidia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mbg;gilahf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nfhz;lJ</a:t>
          </a:r>
          <a:endParaRPr lang="en" sz="2000" kern="1200" noProof="0" dirty="0">
            <a:latin typeface="Tamil Bible" pitchFamily="2" charset="0"/>
          </a:endParaRPr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NkYk;&gt; fPo;gbjy; mjd; nrhe;j ntFkjpAld; tUfpwJ</a:t>
          </a:r>
          <a:endParaRPr lang="en" sz="2000" kern="1200" noProof="0" dirty="0">
            <a:latin typeface="Tamil Bible" pitchFamily="2" charset="0"/>
          </a:endParaRPr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ngw;Nwhupd; nghWg;Gfs;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3:21; 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vNg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latin typeface="Tamil Bible" pitchFamily="2" charset="0"/>
            </a:rPr>
            <a:t>g</a:t>
          </a:r>
          <a:r>
            <a:rPr lang="en" sz="2000" b="1" kern="1200" noProof="0" dirty="0">
              <a:latin typeface="Tamil Bible" pitchFamily="2" charset="0"/>
            </a:rPr>
            <a:t>ps;isfis Nru;tila nra;ahky;&gt; mtu;fis Nfhgg;gLj;jhky;&gt; vupr;rY}l;lhky; mtu;fSf;F fy;tp nfhLq;fs;</a:t>
          </a:r>
          <a:endParaRPr lang="en" sz="2000" kern="1200" noProof="0" dirty="0">
            <a:latin typeface="Tamil Bible" pitchFamily="2" charset="0"/>
          </a:endParaRPr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nghWikapoe;J my;yJ Nftykhf ele;J nfhz;L mtu;fis Nfhgg;gLj;jhjPu;fs;</a:t>
          </a:r>
          <a:endParaRPr lang="en" sz="2000" kern="1200" noProof="0" dirty="0">
            <a:latin typeface="Tamil Bible" pitchFamily="2" charset="0"/>
          </a:endParaRPr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fu;j;jUf;Nfw;w topapNy mtu;fis fw;gpAq;fs;</a:t>
          </a:r>
          <a:r>
            <a:rPr lang="en" sz="2000" b="1" kern="1200" noProof="0" dirty="0"/>
            <a:t>(</a:t>
          </a:r>
          <a:r>
            <a:rPr lang="en" sz="2000" b="1" kern="1200" noProof="0" dirty="0">
              <a:latin typeface="Tamil Bible" pitchFamily="2" charset="0"/>
            </a:rPr>
            <a:t>cgh</a:t>
          </a:r>
          <a:r>
            <a:rPr lang="en" sz="2000" b="1" kern="1200" noProof="0" dirty="0"/>
            <a:t>. 6:6-7; </a:t>
          </a:r>
          <a:r>
            <a:rPr lang="en" sz="2000" b="1" kern="1200" noProof="0" dirty="0">
              <a:latin typeface="Tamil Bible" pitchFamily="2" charset="0"/>
            </a:rPr>
            <a:t>ePjp</a:t>
          </a:r>
          <a:r>
            <a:rPr lang="en" sz="2000" b="1" kern="1200" noProof="0" dirty="0"/>
            <a:t>. 22:6)</a:t>
          </a:r>
          <a:endParaRPr lang="en" sz="2000" kern="1200" noProof="0" dirty="0"/>
        </a:p>
      </dsp:txBody>
      <dsp:txXfrm>
        <a:off x="6587110" y="2207593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Ntiyahl;fspd; elj;ij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3:22-25; 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vNg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6:5-8)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ahUk; ghu;f;fhtpl;lhYk; $l&gt; vg;NghJk;  cq;fshy; rpwe;jij nra;Aq;fs;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cq;fs; Ntiyia NjtDf;fhf nra;tJ Nghy;&gt; mjpy; rpwe;J tpsq;f ghLgLq;fs;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pahakhdjhf ,Uf;Fk;NghJ f;z;ldj;ij Vw;Wnfhs;Sq;fs;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ey;y Ntiy epr;rak; gadspf;Fk;</a:t>
          </a: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 Nkhrkhd Kjyhsp ek;ik fPo;gbjypy; ,Ue;J tpyf;Ftjpy;iy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2:18)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Kjyhspfspd; elj;ij</a:t>
          </a:r>
          <a:b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4:1; 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vNg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6:9)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  <a:latin typeface="Tamil Bible" pitchFamily="2" charset="0"/>
            </a:rPr>
            <a:t>cz;ikNahLk; ePjpNahLk; topelj;j Ntz;Lk;</a:t>
          </a:r>
          <a:endParaRPr lang="en" sz="2000" kern="1200" noProof="0" dirty="0">
            <a:solidFill>
              <a:schemeClr val="tx1"/>
            </a:solidFill>
            <a:latin typeface="Tamil Bible" pitchFamily="2" charset="0"/>
          </a:endParaRP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  <a:latin typeface="Tamil Bible" pitchFamily="2" charset="0"/>
            </a:rPr>
            <a:t>mr;RWj;jy;fs; kw;Wk; ryd Gj;jpNahL Nfhupf;iffis gad;gLj;j Ntz;lhk;</a:t>
          </a:r>
          <a:endParaRPr lang="en" sz="2000" kern="1200" noProof="0" dirty="0">
            <a:solidFill>
              <a:schemeClr val="tx1"/>
            </a:solidFill>
            <a:latin typeface="Tamil Bible" pitchFamily="2" charset="0"/>
          </a:endParaRP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  <a:latin typeface="Tamil Bible" pitchFamily="2" charset="0"/>
            </a:rPr>
            <a:t>xt;nthU Kjyhspf;Fk; Kjyhsp ,Uf;fpwhu;&gt; mtUf;F mtu; fzf;F nfhLf;f Ntz;Lk;</a:t>
          </a:r>
          <a:endParaRPr lang="en" sz="2000" kern="1200" noProof="0" dirty="0">
            <a:solidFill>
              <a:schemeClr val="tx1"/>
            </a:solidFill>
            <a:latin typeface="Tamil Bible" pitchFamily="2" charset="0"/>
          </a:endParaRP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,NaRit mwpahjtu;fSldhd ekJ cwtpy;&gt; </a:t>
          </a:r>
          <a:r>
            <a:rPr lang="en" sz="2000" b="1" kern="1200" noProof="0" dirty="0"/>
            <a:t>“</a:t>
          </a:r>
          <a:r>
            <a:rPr lang="en-US" sz="2000" b="1" kern="1200" noProof="0" dirty="0" err="1">
              <a:latin typeface="Tamil Bible" pitchFamily="2" charset="0"/>
            </a:rPr>
            <a:t>guj;jpypUe;J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tUfpw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Qhdk</a:t>
          </a:r>
          <a:r>
            <a:rPr lang="en-US" sz="2000" b="1" kern="1200" noProof="0" dirty="0">
              <a:latin typeface="Tamil Bible" pitchFamily="2" charset="0"/>
            </a:rPr>
            <a:t>;</a:t>
          </a:r>
          <a:r>
            <a:rPr lang="en" sz="2000" b="1" kern="1200" noProof="0" dirty="0"/>
            <a:t>” </a:t>
          </a:r>
          <a:r>
            <a:rPr lang="en" sz="2000" b="1" kern="1200" noProof="0" dirty="0">
              <a:latin typeface="Tamil Bible" pitchFamily="2" charset="0"/>
            </a:rPr>
            <a:t>ekf;F Njit</a:t>
          </a:r>
          <a:r>
            <a:rPr lang="en" sz="2000" b="1" kern="1200" noProof="0" dirty="0"/>
            <a:t>(</a:t>
          </a:r>
          <a:r>
            <a:rPr lang="en" sz="2000" b="1" kern="1200" noProof="0" dirty="0">
              <a:latin typeface="Tamil Bible" pitchFamily="2" charset="0"/>
            </a:rPr>
            <a:t>ahf;NfhG</a:t>
          </a:r>
          <a:r>
            <a:rPr lang="en" sz="2000" b="1" kern="1200" noProof="0" dirty="0"/>
            <a:t> 3:17)</a:t>
          </a:r>
          <a:endParaRPr lang="en" sz="2000" kern="1200" noProof="0" dirty="0">
            <a:latin typeface="Tamil Bible" pitchFamily="2" charset="0"/>
          </a:endParaRPr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Qhdj;Jld;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noProof="0" dirty="0">
              <a:latin typeface="Tamil Bible" pitchFamily="2" charset="0"/>
            </a:rPr>
            <a:t>ek; thu;j;ijfs; vg;NghJk; gzpthf ,Uf;f Ntz;Lk;. </a:t>
          </a:r>
          <a:r>
            <a:rPr lang="en-US" sz="1800" b="1" kern="1200" noProof="0" dirty="0">
              <a:latin typeface="Tamil Bible" pitchFamily="2" charset="0"/>
            </a:rPr>
            <a:t>m</a:t>
          </a:r>
          <a:r>
            <a:rPr lang="en" sz="1800" b="1" kern="1200" noProof="0" dirty="0">
              <a:latin typeface="Tamil Bible" pitchFamily="2" charset="0"/>
            </a:rPr>
            <a:t>g;NghJ jhd; mtu;fs; ek; Ngr;ir kfpo;r;rpAld; Nfl;ghu;fs;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fdpthd thu;j;ijfSld;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>
              <a:latin typeface="Tamil Bible" pitchFamily="2" charset="0"/>
            </a:rPr>
            <a:t>c</a:t>
          </a:r>
          <a:r>
            <a:rPr lang="en" sz="2000" b="1" kern="1200" noProof="0" dirty="0">
              <a:latin typeface="Tamil Bible" pitchFamily="2" charset="0"/>
            </a:rPr>
            <a:t>iuahly; nghUj;jkhdjhfTk;&gt; me;j egUf;Fk; mtu;fis Rw;wpAs;s R+oYf;Fk; Vw;wjhfTk; ,Uf;f Ntz;Lk;</a:t>
          </a:r>
          <a:r>
            <a:rPr lang="en" sz="2000" b="1" kern="1200" noProof="0" dirty="0"/>
            <a:t>.</a:t>
          </a:r>
          <a:endParaRPr lang="en" sz="2000" kern="1200" noProof="0" dirty="0"/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“cg;ghy; rhuNkwpd thu;j;ijfSld;”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xt;nthU egUk; tpj;jahrkhf ,Ug;gjhy;</a:t>
          </a:r>
          <a:r>
            <a:rPr lang="en" sz="2000" b="1" kern="1200" noProof="0" dirty="0"/>
            <a:t>, </a:t>
          </a:r>
          <a:r>
            <a:rPr lang="en" sz="2000" b="1" kern="1200" noProof="0" dirty="0">
              <a:latin typeface="Tamil Bible" pitchFamily="2" charset="0"/>
            </a:rPr>
            <a:t>xt;nthU jUzj;jpYk; vd;d gjpyspf;f Ntz;Lk; vd;gij gupRj;j Mtpahdtu; ekf;F topfhl;Lthu;</a:t>
          </a:r>
          <a:endParaRPr lang="en" sz="2000" kern="1200" noProof="0" dirty="0">
            <a:latin typeface="Tamil Bible" pitchFamily="2" charset="0"/>
          </a:endParaRPr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t;nthd;wpw;Fk; nghUj;jkhd Kiwapy; gjpyspg;gJ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18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7848600" y="1075952"/>
            <a:ext cx="4343401" cy="496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  <a:ea typeface="Tahoma" panose="020B0604030504040204" pitchFamily="34" charset="0"/>
                <a:cs typeface="Tahoma" panose="020B0604030504040204" pitchFamily="34" charset="0"/>
              </a:rPr>
              <a:t>xUtNuhL xUtu; Nru;e;J tho;jy;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2194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khu;r;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21, 2026</a:t>
            </a: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noProof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jpUr;rigapy; cs;s cwTfs;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812345" y="693241"/>
            <a:ext cx="10677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iltplhky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n[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gk;gz;Zq;fs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];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Njhj;jpuj;Jld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n[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gj;jpy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tpopj;jpUq;fs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nfhNyhnrau;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1143441"/>
            <a:ext cx="2638425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1276350"/>
            <a:ext cx="3009901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3062799"/>
            <a:ext cx="3009900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3053071"/>
            <a:ext cx="2638425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3190873" y="1905405"/>
            <a:ext cx="64865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f</a:t>
            </a:r>
            <a:r>
              <a:rPr lang="en" sz="2000" b="1" noProof="0" dirty="0">
                <a:latin typeface="Tamil Bible" pitchFamily="2" charset="0"/>
              </a:rPr>
              <a:t>hiy kw;Wk; khiy n[gq;fSf;F mg;ghy;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vy;yh Neuj;jpYk; n[gpf;f Ntz;Lk; vd;W gTy; Kd;nkhopfpwhu;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nfhNyh</a:t>
            </a:r>
            <a:r>
              <a:rPr lang="en" sz="2000" b="1" noProof="0" dirty="0"/>
              <a:t>. 4:2; </a:t>
            </a:r>
            <a:r>
              <a:rPr lang="en" sz="2000" b="1" noProof="0" dirty="0">
                <a:latin typeface="Tamil Bible" pitchFamily="2" charset="0"/>
              </a:rPr>
              <a:t>vNg</a:t>
            </a:r>
            <a:r>
              <a:rPr lang="en" sz="2000" b="1" noProof="0" dirty="0"/>
              <a:t>. 6:18; 1 </a:t>
            </a:r>
            <a:r>
              <a:rPr lang="en" sz="2000" b="1" noProof="0" dirty="0">
                <a:latin typeface="Tamil Bible" pitchFamily="2" charset="0"/>
              </a:rPr>
              <a:t>njr</a:t>
            </a:r>
            <a:r>
              <a:rPr lang="en" sz="2000" b="1" noProof="0" dirty="0"/>
              <a:t>. 5:17). </a:t>
            </a:r>
            <a:r>
              <a:rPr lang="en" sz="2000" b="1" noProof="0" dirty="0">
                <a:latin typeface="Tamil Bible" pitchFamily="2" charset="0"/>
              </a:rPr>
              <a:t>neNfkpah&gt; ,uh[hTf;F Kd;ghf nksdkhf n[gpj;jJ Nghy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neNf</a:t>
            </a:r>
            <a:r>
              <a:rPr lang="en" sz="2000" b="1" noProof="0" dirty="0"/>
              <a:t>. 2:4), </a:t>
            </a:r>
            <a:r>
              <a:rPr lang="en" sz="2000" b="1" noProof="0" dirty="0">
                <a:latin typeface="Tamil Bible" pitchFamily="2" charset="0"/>
              </a:rPr>
              <a:t>ve;j ,lj;jpYk; vy;yh R+o;epiyapYk; n[gpf;Fk; ghf;fpak; ekf;F cz;L</a:t>
            </a:r>
            <a:r>
              <a:rPr lang="en" sz="2000" b="1" noProof="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3268432" y="4365782"/>
            <a:ext cx="60388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e</a:t>
            </a:r>
            <a:r>
              <a:rPr lang="en" sz="2000" b="1" noProof="0" dirty="0">
                <a:latin typeface="Tamil Bible" pitchFamily="2" charset="0"/>
              </a:rPr>
              <a:t>w;nra;jpia mwptpg;gtu;fSf;fhf n[gpf;f gTy; xU rpwg;G Ntz;LNfhs; tpLf;fpwhu;</a:t>
            </a: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nfhNyh</a:t>
            </a:r>
            <a:r>
              <a:rPr lang="en" sz="2000" b="1" noProof="0" dirty="0"/>
              <a:t>. 4:3-4; </a:t>
            </a:r>
            <a:r>
              <a:rPr lang="en" sz="2000" b="1" noProof="0" dirty="0">
                <a:latin typeface="Tamil Bible" pitchFamily="2" charset="0"/>
              </a:rPr>
              <a:t>vNg</a:t>
            </a:r>
            <a:r>
              <a:rPr lang="en" sz="2000" b="1" noProof="0" dirty="0"/>
              <a:t>. 6:19). </a:t>
            </a:r>
            <a:r>
              <a:rPr lang="en" sz="2000" b="1" noProof="0" dirty="0">
                <a:latin typeface="Tamil Bible" pitchFamily="2" charset="0"/>
              </a:rPr>
              <a:t>gpurq;fk; nra;gtu;f;F RtpN\r gzpapy; rpwpjsT my;yJ mjpf mDgtk; ,Ue;jhYk; guthapy;iy</a:t>
            </a:r>
            <a:r>
              <a:rPr lang="en" sz="2000" b="1" noProof="0" dirty="0"/>
              <a:t>; </a:t>
            </a:r>
            <a:r>
              <a:rPr lang="en" sz="2000" b="1" noProof="0" dirty="0">
                <a:latin typeface="Tamil Bible" pitchFamily="2" charset="0"/>
              </a:rPr>
              <a:t>,e;j gzpf;F ahUk; NghJkhdtu;fs; my;y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gTy; jhNd n[gpj;jJ kl;Lky;yhky;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jdJ thu;j;ijfs; rupahdjhf ,Uf;f rNfhjuu;fis jdf;fhf n[gpf;Fk;gbAk; Nfl;Lnfhz;lhu;</a:t>
            </a:r>
            <a:r>
              <a:rPr lang="en" sz="2000" b="1" noProof="0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3235773" y="3716481"/>
            <a:ext cx="6789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NkYk;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gupRj;j Mtpahdtu; ekJ n[gj;ij gaDs;sjhf khw;Wthu; vd;w cWjp ekf;F cs;sJ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Nuh</a:t>
            </a:r>
            <a:r>
              <a:rPr lang="en" sz="2000" b="1" noProof="0" dirty="0"/>
              <a:t>. 8:26).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3190873" y="991040"/>
            <a:ext cx="7204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“</a:t>
            </a:r>
            <a:r>
              <a:rPr lang="en" sz="2000" b="1" noProof="0" dirty="0">
                <a:latin typeface="Tamil Bible" pitchFamily="2" charset="0"/>
              </a:rPr>
              <a:t>xUtUf;nfhUtu; n[gpf;f Ntz;Lk;</a:t>
            </a:r>
            <a:r>
              <a:rPr lang="en" sz="2000" b="1" noProof="0" dirty="0"/>
              <a:t>” </a:t>
            </a:r>
            <a:r>
              <a:rPr lang="en" sz="2000" b="1" noProof="0" dirty="0">
                <a:latin typeface="Tamil Bible" pitchFamily="2" charset="0"/>
              </a:rPr>
              <a:t>vd;W typAWj;jg;gLfpNwhk; Vndd;why;</a:t>
            </a:r>
            <a:r>
              <a:rPr lang="en" sz="2000" b="1" noProof="0" dirty="0"/>
              <a:t> “</a:t>
            </a:r>
            <a:r>
              <a:rPr lang="en-US" sz="2000" b="1" dirty="0" err="1">
                <a:latin typeface="Tamil Bible" pitchFamily="2" charset="0"/>
              </a:rPr>
              <a:t>ePjpkhd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nra;Ak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Cf;fkhd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Ntz;Ljy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kpfTk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ngyDs;sjhapUf;fpwJ</a:t>
            </a:r>
            <a:r>
              <a:rPr lang="en-US" sz="2000" b="1" dirty="0">
                <a:latin typeface="Tamil Bible" pitchFamily="2" charset="0"/>
              </a:rPr>
              <a:t>.</a:t>
            </a:r>
            <a:r>
              <a:rPr lang="en" sz="2000" b="1" noProof="0" dirty="0"/>
              <a:t>” (</a:t>
            </a:r>
            <a:r>
              <a:rPr lang="en" sz="2000" b="1" noProof="0" dirty="0">
                <a:latin typeface="Tamil Bible" pitchFamily="2" charset="0"/>
              </a:rPr>
              <a:t>ahf;</a:t>
            </a:r>
            <a:r>
              <a:rPr lang="en" sz="2000" b="1" noProof="0" dirty="0"/>
              <a:t> 5:16).</a:t>
            </a:r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240386" y="1051147"/>
            <a:ext cx="977595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800" b="1" noProof="0" dirty="0">
                <a:latin typeface="Constantia" panose="02030602050306030303" pitchFamily="18" charset="0"/>
              </a:rPr>
              <a:t>“</a:t>
            </a:r>
            <a:r>
              <a:rPr lang="en" sz="2800" b="1" noProof="0" dirty="0">
                <a:latin typeface="Tamil Bible" pitchFamily="2" charset="0"/>
              </a:rPr>
              <a:t>rj;jpak; mwpKfg;gLj;jg;gLk; xt;nthU ,lj;jpYk; xt;nthU Kaw;rpapYk;&gt; ntt;NtW kdq;fs;&gt; ntt;NtW jpl;lq;fs; kw;Wk; ciog;G Kiwfs; xd;wpizf;fg;gl Ntz;ba mtrpak; cs;sJ. midtUk; xd;whf M</a:t>
            </a:r>
            <a:r>
              <a:rPr lang="en-US" sz="2800" b="1" noProof="0" dirty="0">
                <a:latin typeface="Tamil Bible" pitchFamily="2" charset="0"/>
              </a:rPr>
              <a:t>N</a:t>
            </a:r>
            <a:r>
              <a:rPr lang="en" sz="2800" b="1" noProof="0" dirty="0">
                <a:latin typeface="Tamil Bible" pitchFamily="2" charset="0"/>
              </a:rPr>
              <a:t>yhrid toq;FtijAk;&gt; xd;whf n[gpg;gijAk; xU FwpNfhshf nfhs;s Ntz;Lk;</a:t>
            </a:r>
            <a:r>
              <a:rPr lang="en" sz="2800" b="1" noProof="0" dirty="0">
                <a:latin typeface="Constantia" panose="02030602050306030303" pitchFamily="18" charset="0"/>
              </a:rPr>
              <a:t>. </a:t>
            </a:r>
            <a:r>
              <a:rPr lang="en" sz="2800" b="1" noProof="0" dirty="0">
                <a:latin typeface="Tamil Bible" pitchFamily="2" charset="0"/>
              </a:rPr>
              <a:t>fpwp];J nrhy;fpwhu;</a:t>
            </a:r>
            <a:r>
              <a:rPr lang="en" sz="2800" b="1" noProof="0" dirty="0">
                <a:latin typeface="Constantia" panose="02030602050306030303" pitchFamily="18" charset="0"/>
              </a:rPr>
              <a:t>, “</a:t>
            </a:r>
            <a:r>
              <a:rPr lang="en-US" sz="2800" b="1" dirty="0" err="1">
                <a:latin typeface="Tamil Bible" pitchFamily="2" charset="0"/>
              </a:rPr>
              <a:t>my;yhkYk</a:t>
            </a:r>
            <a:r>
              <a:rPr lang="en-US" sz="2800" b="1" dirty="0">
                <a:latin typeface="Tamil Bible" pitchFamily="2" charset="0"/>
              </a:rPr>
              <a:t>;&gt; </a:t>
            </a:r>
            <a:r>
              <a:rPr lang="en-US" sz="2800" b="1" dirty="0" err="1">
                <a:latin typeface="Tamil Bible" pitchFamily="2" charset="0"/>
              </a:rPr>
              <a:t>cq;fspy</a:t>
            </a:r>
            <a:r>
              <a:rPr lang="en-US" sz="2800" b="1" dirty="0">
                <a:latin typeface="Tamil Bible" pitchFamily="2" charset="0"/>
              </a:rPr>
              <a:t>; ,</a:t>
            </a:r>
            <a:r>
              <a:rPr lang="en-US" sz="2800" b="1" dirty="0" err="1">
                <a:latin typeface="Tamil Bible" pitchFamily="2" charset="0"/>
              </a:rPr>
              <a:t>uz;L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Ngh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jhq;fs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Ntz;bf;nfhs;sg;Nghfpw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ve;jf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fhhpaj;ijf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Fwpj;jhfpYk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g+kpapNy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xUkdg;gl;bUe;jhy</a:t>
            </a:r>
            <a:r>
              <a:rPr lang="en-US" sz="2800" b="1" dirty="0">
                <a:latin typeface="Tamil Bible" pitchFamily="2" charset="0"/>
              </a:rPr>
              <a:t>;&gt; </a:t>
            </a:r>
            <a:r>
              <a:rPr lang="en-US" sz="2800" b="1" dirty="0" err="1">
                <a:latin typeface="Tamil Bible" pitchFamily="2" charset="0"/>
              </a:rPr>
              <a:t>guNyhfj;jpy</a:t>
            </a:r>
            <a:r>
              <a:rPr lang="en-US" sz="2800" b="1" dirty="0">
                <a:latin typeface="Tamil Bible" pitchFamily="2" charset="0"/>
              </a:rPr>
              <a:t>; ,</a:t>
            </a:r>
            <a:r>
              <a:rPr lang="en-US" sz="2800" b="1" dirty="0" err="1">
                <a:latin typeface="Tamil Bible" pitchFamily="2" charset="0"/>
              </a:rPr>
              <a:t>Uf;fpw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vd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gpjhtpdhy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mJ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mth;fSf;F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cz;lhFk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vd;W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cq;fSf;Fr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nrhy;YfpNwd</a:t>
            </a:r>
            <a:r>
              <a:rPr lang="en-US" sz="2800" b="1" dirty="0">
                <a:latin typeface="Tamil Bible" pitchFamily="2" charset="0"/>
              </a:rPr>
              <a:t>;.</a:t>
            </a:r>
            <a:r>
              <a:rPr lang="en" sz="2800" b="1" noProof="0" dirty="0">
                <a:latin typeface="Constantia" panose="02030602050306030303" pitchFamily="18" charset="0"/>
              </a:rPr>
              <a:t>” (</a:t>
            </a:r>
            <a:r>
              <a:rPr lang="en" sz="2800" b="1" noProof="0" dirty="0">
                <a:latin typeface="Tamil Bible" pitchFamily="2" charset="0"/>
              </a:rPr>
              <a:t>kj;NjA</a:t>
            </a:r>
            <a:r>
              <a:rPr lang="en" sz="2800" b="1" noProof="0" dirty="0">
                <a:latin typeface="Constantia" panose="02030602050306030303" pitchFamily="18" charset="0"/>
              </a:rPr>
              <a:t> 18:19)”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5738303" y="5740362"/>
            <a:ext cx="5197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latin typeface="Tamil Bible" pitchFamily="2" charset="0"/>
              </a:rPr>
              <a:t>vyd; [p citl;</a:t>
            </a:r>
            <a:r>
              <a:rPr lang="en" sz="1600" b="1" noProof="0" dirty="0"/>
              <a:t> (</a:t>
            </a:r>
            <a:r>
              <a:rPr lang="en" sz="1600" b="1" noProof="0" dirty="0">
                <a:latin typeface="Tamil Bible" pitchFamily="2" charset="0"/>
              </a:rPr>
              <a:t>nryf;ll; nkrN][];</a:t>
            </a:r>
            <a:r>
              <a:rPr lang="en" sz="1600" b="1" noProof="0" dirty="0"/>
              <a:t>, </a:t>
            </a:r>
            <a:r>
              <a:rPr lang="en" sz="1600" b="1" noProof="0" dirty="0">
                <a:latin typeface="Tamil Bible" pitchFamily="2" charset="0"/>
              </a:rPr>
              <a:t>mjp</a:t>
            </a:r>
            <a:r>
              <a:rPr lang="en" sz="1600" b="1" noProof="0" dirty="0"/>
              <a:t>. 3, </a:t>
            </a:r>
            <a:r>
              <a:rPr lang="en" sz="1600" b="1" noProof="0" dirty="0">
                <a:latin typeface="Tamil Bible" pitchFamily="2" charset="0"/>
              </a:rPr>
              <a:t>gf;</a:t>
            </a:r>
            <a:r>
              <a:rPr lang="en" sz="1600" b="1" noProof="0" dirty="0"/>
              <a:t>. 24)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Tamil Bible" pitchFamily="2" charset="0"/>
              </a:rPr>
              <a:t>mtpRthrpfSldhd cwTfs;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550366"/>
            <a:ext cx="942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Gwk;NgapUf;fpwth;fSf;F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Kd;ghf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Qhdkha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ele;J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fhyj;ijg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gpuNah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dg;gLj;jpf;nfhs;Sq;fs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nfhNyhnrau;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1971273" y="1149070"/>
            <a:ext cx="7018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ekf;F ngUk; ed;ikfs; cz;L</a:t>
            </a:r>
            <a:r>
              <a:rPr lang="en" sz="2000" b="1" noProof="0" dirty="0"/>
              <a:t>: </a:t>
            </a:r>
            <a:r>
              <a:rPr lang="en" sz="2000" b="1" noProof="0" dirty="0">
                <a:latin typeface="Tamil Bible" pitchFamily="2" charset="0"/>
              </a:rPr>
              <a:t>,NaR ekf;fhf nra;jijf; fw;Wnfhz;Nlhk;</a:t>
            </a:r>
            <a:r>
              <a:rPr lang="en" sz="2000" b="1" noProof="0" dirty="0"/>
              <a:t>; </a:t>
            </a:r>
            <a:r>
              <a:rPr lang="en" sz="2000" b="1" noProof="0" dirty="0">
                <a:latin typeface="Tamil Bible" pitchFamily="2" charset="0"/>
              </a:rPr>
              <a:t>mij Vw;Wf;nfhz;Nlhk;</a:t>
            </a:r>
            <a:r>
              <a:rPr lang="en" sz="2000" b="1" noProof="0" dirty="0"/>
              <a:t>; </a:t>
            </a:r>
            <a:r>
              <a:rPr lang="en" sz="2000" b="1" noProof="0" dirty="0">
                <a:latin typeface="Tamil Bible" pitchFamily="2" charset="0"/>
              </a:rPr>
              <a:t>,ul;rpg;gpd; epr;raKk; ekf;F cz;L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866256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1971273" y="2077645"/>
            <a:ext cx="70182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ahNuh xUtu; ekf;F nrhd;dhy</a:t>
            </a:r>
            <a:r>
              <a:rPr lang="en" sz="2000" b="1" noProof="0">
                <a:latin typeface="Tamil Bible" pitchFamily="2" charset="0"/>
              </a:rPr>
              <a:t>; mij </a:t>
            </a:r>
            <a:r>
              <a:rPr lang="en" sz="2000" b="1" noProof="0" dirty="0">
                <a:latin typeface="Tamil Bible" pitchFamily="2" charset="0"/>
              </a:rPr>
              <a:t>ehk; mwpNthk;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mNj Nghy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ehk; mij kw;wtu;fSld; gfpu;e;J nfhs;s Ntz;Lk;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,NaRit ,d;Dk; mwpahj</a:t>
            </a:r>
            <a:r>
              <a:rPr lang="en" sz="2000" b="1" noProof="0" dirty="0"/>
              <a:t> “</a:t>
            </a:r>
            <a:r>
              <a:rPr lang="en" sz="2000" b="1" noProof="0" dirty="0">
                <a:latin typeface="Tamil Bible" pitchFamily="2" charset="0"/>
              </a:rPr>
              <a:t>ntspahl;fSld;</a:t>
            </a:r>
            <a:r>
              <a:rPr lang="en" sz="2000" b="1" noProof="0" dirty="0"/>
              <a:t>,” </a:t>
            </a:r>
            <a:r>
              <a:rPr lang="en" sz="2000" b="1" noProof="0" dirty="0">
                <a:latin typeface="Tamil Bible" pitchFamily="2" charset="0"/>
              </a:rPr>
              <a:t>ehk; vt;thW njhlu;G nfhs;s Ntz;Lk; vd;W gTy; $Wfpwhu;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nfhNyh</a:t>
            </a:r>
            <a:r>
              <a:rPr lang="en" sz="2000" b="1" noProof="0" dirty="0"/>
              <a:t>. 4:5-6)?</a:t>
            </a:r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645865" y="2109865"/>
            <a:ext cx="920867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" sz="2400" b="1" noProof="0" dirty="0">
                <a:latin typeface="Tamil Bible" pitchFamily="2" charset="0"/>
              </a:rPr>
              <a:t>cz;ikAk; ePjpAk; fye;j kupahij tho;f;ifia gaDs;sjhf kl;Lky;yhky; mofhfTk; kzk;kpf;fjhfTk; Mf;FfpwJ. </a:t>
            </a:r>
            <a:r>
              <a:rPr lang="en-US" sz="2400" b="1" noProof="0" dirty="0">
                <a:latin typeface="Tamil Bible" pitchFamily="2" charset="0"/>
              </a:rPr>
              <a:t>f</a:t>
            </a:r>
            <a:r>
              <a:rPr lang="en" sz="2400" b="1" noProof="0" dirty="0">
                <a:latin typeface="Tamil Bible" pitchFamily="2" charset="0"/>
              </a:rPr>
              <a:t>dpthd thu;j;ijfs;&gt; ,dpikahd ghu;itfs;&gt; kfpo;r;rpahd Kfk;&gt; fpwp];jtiug; gw;wp xU trPfuj;ij tPRfpd;wd&gt; ,J mtuJ nry;thf;if fpl;lj;jl;l jtpu;f;f Kbahjjhf Mf;FfpwJ. </a:t>
            </a:r>
            <a:r>
              <a:rPr lang="en-US" sz="2400" b="1" noProof="0" dirty="0">
                <a:latin typeface="Tamil Bible" pitchFamily="2" charset="0"/>
              </a:rPr>
              <a:t>j</a:t>
            </a:r>
            <a:r>
              <a:rPr lang="en" sz="2400" b="1" noProof="0" dirty="0">
                <a:latin typeface="Tamil Bible" pitchFamily="2" charset="0"/>
              </a:rPr>
              <a:t>d;id kwg;gjpy;&gt; mtu; njhlu;e;J kw;wtu;fSf;F toq;Fk; xsp&gt; mikjp kw;Wk; kfpo;r;rpapy;&gt; mtu; cz;ikahd kfpo;r;rpia fhz;fpwhu;</a:t>
            </a:r>
            <a:r>
              <a:rPr lang="en" sz="2400" b="1" noProof="0" dirty="0">
                <a:latin typeface="Constantia" panose="02030602050306030303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en" sz="2400" b="1" noProof="0" dirty="0">
              <a:latin typeface="Constantia" panose="02030602050306030303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" sz="2400" b="1" noProof="0" dirty="0">
                <a:latin typeface="Tamil Bible" pitchFamily="2" charset="0"/>
              </a:rPr>
              <a:t>ehk; Raj;ij kwg;Nghkhf</a:t>
            </a:r>
            <a:r>
              <a:rPr lang="en" sz="2400" b="1" noProof="0" dirty="0">
                <a:latin typeface="Constantia" panose="02030602050306030303" pitchFamily="18" charset="0"/>
              </a:rPr>
              <a:t>, </a:t>
            </a:r>
            <a:r>
              <a:rPr lang="en" sz="2400" b="1" noProof="0" dirty="0">
                <a:latin typeface="Tamil Bible" pitchFamily="2" charset="0"/>
              </a:rPr>
              <a:t>vg;NghJk; tpopg;Gld; ,Ue;J kw;wtu;fis cw;rhfg;gLj;JNthk;</a:t>
            </a:r>
            <a:r>
              <a:rPr lang="en" sz="2400" b="1" noProof="0" dirty="0">
                <a:latin typeface="Constantia" panose="02030602050306030303" pitchFamily="18" charset="0"/>
              </a:rPr>
              <a:t>, </a:t>
            </a:r>
            <a:r>
              <a:rPr lang="en" sz="2400" b="1" noProof="0" dirty="0">
                <a:latin typeface="Tamil Bible" pitchFamily="2" charset="0"/>
              </a:rPr>
              <a:t>nkd;ikahd fUiz kw;Wk; jd;dykw;w md;gpd; nray;fshy; mtu;fspd; Rikfis ,yFthf;FNthk;</a:t>
            </a:r>
            <a:r>
              <a:rPr lang="en" sz="24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4798408" y="1412251"/>
            <a:ext cx="4687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noProof="0" dirty="0">
                <a:latin typeface="Tamil Bible" pitchFamily="2" charset="0"/>
              </a:rPr>
              <a:t>vyd; [p citl;</a:t>
            </a:r>
            <a:r>
              <a:rPr lang="en" sz="1600" b="1" noProof="0" dirty="0"/>
              <a:t> (</a:t>
            </a:r>
            <a:r>
              <a:rPr lang="en" sz="1600" b="1" noProof="0" dirty="0">
                <a:latin typeface="Tamil Bible" pitchFamily="2" charset="0"/>
              </a:rPr>
              <a:t>,d; `td;yp g;Nsr];</a:t>
            </a:r>
            <a:r>
              <a:rPr lang="en" sz="1600" b="1" noProof="0" dirty="0"/>
              <a:t>, </a:t>
            </a:r>
            <a:r>
              <a:rPr lang="en" sz="1600" b="1" noProof="0" dirty="0">
                <a:latin typeface="Tamil Bible" pitchFamily="2" charset="0"/>
              </a:rPr>
              <a:t>[_d;</a:t>
            </a:r>
            <a:r>
              <a:rPr lang="en" sz="1600" b="1" noProof="0" dirty="0"/>
              <a:t> 22)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315065" y="3476210"/>
            <a:ext cx="5707781" cy="34778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mtdtDf;F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,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d;dpd;dgb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cj;juT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nrhy;yNtz;Lnkd;W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ePq;fs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mwpAk;gbf;F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&gt;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cq;fs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trdk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vg;nghOJk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fpUig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nghUe;jpdjhAk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cg;ghy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rhuNkwpdjhAkpUg;gjhf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.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nfhNyhnrau;</a:t>
            </a:r>
            <a:r>
              <a:rPr kumimoji="0" lang="en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4886325" y="3744685"/>
            <a:ext cx="733425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noProof="0" dirty="0">
                <a:solidFill>
                  <a:srgbClr val="994B00"/>
                </a:solidFill>
                <a:latin typeface="Tamil Bible" pitchFamily="2" charset="0"/>
              </a:rPr>
              <a:t>tho;f;ifj; Jiztu;fSf;F ,ilapyhd cwTfs;</a:t>
            </a:r>
            <a:r>
              <a:rPr lang="en" sz="2000" b="1" noProof="0" dirty="0">
                <a:solidFill>
                  <a:srgbClr val="994B00"/>
                </a:solidFill>
              </a:rPr>
              <a:t> (</a:t>
            </a:r>
            <a:r>
              <a:rPr lang="en" sz="2000" b="1" noProof="0" dirty="0">
                <a:solidFill>
                  <a:srgbClr val="994B00"/>
                </a:solidFill>
                <a:latin typeface="Tamil Bible" pitchFamily="2" charset="0"/>
              </a:rPr>
              <a:t>nfhNyh</a:t>
            </a:r>
            <a:r>
              <a:rPr lang="en" sz="2000" b="1" noProof="0" dirty="0">
                <a:solidFill>
                  <a:srgbClr val="994B00"/>
                </a:solidFill>
              </a:rPr>
              <a:t>. 3:18-19)</a:t>
            </a:r>
          </a:p>
          <a:p>
            <a:pPr>
              <a:spcBef>
                <a:spcPts val="1200"/>
              </a:spcBef>
            </a:pPr>
            <a:r>
              <a:rPr lang="en" sz="2000" b="1" noProof="0" dirty="0">
                <a:solidFill>
                  <a:srgbClr val="399600"/>
                </a:solidFill>
                <a:latin typeface="Tamil Bible" pitchFamily="2" charset="0"/>
              </a:rPr>
              <a:t>ngw;NwhUf;Fk; gps;isfSf;Fk; ,ilapyhd cwTfs;</a:t>
            </a:r>
            <a:r>
              <a:rPr lang="en" sz="2000" b="1" noProof="0" dirty="0">
                <a:solidFill>
                  <a:srgbClr val="399600"/>
                </a:solidFill>
              </a:rPr>
              <a:t> (</a:t>
            </a:r>
            <a:r>
              <a:rPr lang="en" sz="2000" b="1" noProof="0" dirty="0">
                <a:solidFill>
                  <a:srgbClr val="399600"/>
                </a:solidFill>
                <a:latin typeface="Tamil Bible" pitchFamily="2" charset="0"/>
              </a:rPr>
              <a:t>nfhNyh</a:t>
            </a:r>
            <a:r>
              <a:rPr lang="en" sz="2000" b="1" noProof="0" dirty="0">
                <a:solidFill>
                  <a:srgbClr val="399600"/>
                </a:solidFill>
              </a:rPr>
              <a:t>. 3:20-21)</a:t>
            </a:r>
          </a:p>
          <a:p>
            <a:pPr>
              <a:spcBef>
                <a:spcPts val="1200"/>
              </a:spcBef>
            </a:pPr>
            <a:r>
              <a:rPr lang="en-US" sz="2000" b="1" noProof="0" dirty="0" err="1">
                <a:solidFill>
                  <a:srgbClr val="00A47B"/>
                </a:solidFill>
                <a:latin typeface="Tamil Bible" pitchFamily="2" charset="0"/>
              </a:rPr>
              <a:t>KjyhspfSf;Fk</a:t>
            </a:r>
            <a:r>
              <a:rPr lang="en-US" sz="2000" b="1" noProof="0" dirty="0">
                <a:solidFill>
                  <a:srgbClr val="00A47B"/>
                </a:solidFill>
                <a:latin typeface="Tamil Bible" pitchFamily="2" charset="0"/>
              </a:rPr>
              <a:t>; </a:t>
            </a:r>
            <a:r>
              <a:rPr lang="en-US" sz="2000" b="1" noProof="0" dirty="0" err="1">
                <a:solidFill>
                  <a:srgbClr val="00A47B"/>
                </a:solidFill>
                <a:latin typeface="Tamil Bible" pitchFamily="2" charset="0"/>
              </a:rPr>
              <a:t>njho</a:t>
            </a:r>
            <a:r>
              <a:rPr lang="en-US" sz="2000" b="1" dirty="0" err="1">
                <a:solidFill>
                  <a:srgbClr val="00A47B"/>
                </a:solidFill>
                <a:latin typeface="Tamil Bible" pitchFamily="2" charset="0"/>
              </a:rPr>
              <a:t>pyhsu;fSf;Fk</a:t>
            </a:r>
            <a:r>
              <a:rPr lang="en-US" sz="2000" b="1" dirty="0">
                <a:solidFill>
                  <a:srgbClr val="00A47B"/>
                </a:solidFill>
                <a:latin typeface="Tamil Bible" pitchFamily="2" charset="0"/>
              </a:rPr>
              <a:t>;</a:t>
            </a:r>
            <a:r>
              <a:rPr lang="en" sz="2000" b="1" noProof="0" dirty="0">
                <a:solidFill>
                  <a:srgbClr val="00A47B"/>
                </a:solidFill>
                <a:latin typeface="Tamil Bible" pitchFamily="2" charset="0"/>
              </a:rPr>
              <a:t> ,ilapyhd cwTfs;</a:t>
            </a:r>
            <a:r>
              <a:rPr lang="en" sz="2000" b="1" noProof="0" dirty="0">
                <a:solidFill>
                  <a:srgbClr val="00A47B"/>
                </a:solidFill>
              </a:rPr>
              <a:t>  (</a:t>
            </a:r>
            <a:r>
              <a:rPr lang="en" sz="2000" b="1" noProof="0" dirty="0">
                <a:solidFill>
                  <a:srgbClr val="00A47B"/>
                </a:solidFill>
                <a:latin typeface="Tamil Bible" pitchFamily="2" charset="0"/>
              </a:rPr>
              <a:t>nfhNyh</a:t>
            </a:r>
            <a:r>
              <a:rPr lang="en" sz="2000" b="1" noProof="0" dirty="0">
                <a:solidFill>
                  <a:srgbClr val="00A47B"/>
                </a:solidFill>
              </a:rPr>
              <a:t>. 3:22-25; 4:1)</a:t>
            </a:r>
          </a:p>
          <a:p>
            <a:pPr>
              <a:spcBef>
                <a:spcPts val="1200"/>
              </a:spcBef>
            </a:pPr>
            <a:r>
              <a:rPr lang="en" sz="2000" b="1" noProof="0" dirty="0">
                <a:solidFill>
                  <a:srgbClr val="8D009D"/>
                </a:solidFill>
                <a:latin typeface="Tamil Bible" pitchFamily="2" charset="0"/>
              </a:rPr>
              <a:t>jpUr;rigapy; cs;s cwTfs;</a:t>
            </a:r>
            <a:r>
              <a:rPr lang="en" sz="2000" b="1" noProof="0" dirty="0">
                <a:solidFill>
                  <a:srgbClr val="8D009D"/>
                </a:solidFill>
              </a:rPr>
              <a:t> (</a:t>
            </a:r>
            <a:r>
              <a:rPr lang="en" sz="2000" b="1" noProof="0" dirty="0">
                <a:solidFill>
                  <a:srgbClr val="8D009D"/>
                </a:solidFill>
                <a:latin typeface="Tamil Bible" pitchFamily="2" charset="0"/>
              </a:rPr>
              <a:t>nfhNyh</a:t>
            </a:r>
            <a:r>
              <a:rPr lang="en" sz="2000" b="1" noProof="0" dirty="0">
                <a:solidFill>
                  <a:srgbClr val="8D009D"/>
                </a:solidFill>
              </a:rPr>
              <a:t>. 4:2-4)</a:t>
            </a:r>
          </a:p>
          <a:p>
            <a:pPr>
              <a:spcBef>
                <a:spcPts val="1200"/>
              </a:spcBef>
            </a:pPr>
            <a:r>
              <a:rPr lang="en" sz="2000" b="1" noProof="0" dirty="0">
                <a:solidFill>
                  <a:srgbClr val="B70066"/>
                </a:solidFill>
                <a:latin typeface="Tamil Bible" pitchFamily="2" charset="0"/>
              </a:rPr>
              <a:t>mtpRthrpfSldhd cwTfs;</a:t>
            </a:r>
            <a:r>
              <a:rPr lang="en" sz="2000" b="1" noProof="0" dirty="0">
                <a:solidFill>
                  <a:srgbClr val="B70066"/>
                </a:solidFill>
              </a:rPr>
              <a:t> (</a:t>
            </a:r>
            <a:r>
              <a:rPr lang="en" sz="2000" b="1" noProof="0" dirty="0">
                <a:solidFill>
                  <a:srgbClr val="B70066"/>
                </a:solidFill>
                <a:latin typeface="Tamil Bible" pitchFamily="2" charset="0"/>
              </a:rPr>
              <a:t>nfhNyh</a:t>
            </a:r>
            <a:r>
              <a:rPr lang="en" sz="2000" b="1" noProof="0" dirty="0">
                <a:solidFill>
                  <a:srgbClr val="B70066"/>
                </a:solidFill>
              </a:rPr>
              <a:t>. 4:5-6)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1" y="16510"/>
            <a:ext cx="629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Tamil Bible" pitchFamily="2" charset="0"/>
              </a:rPr>
              <a:t>epUgj;jpd; kpfTk; eilKiwg; gFjpapy;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Tamil Bible" pitchFamily="2" charset="0"/>
              </a:rPr>
              <a:t>gy;NtW nry;thf;F tl;lq;fspy; cs;s jdpg;gl;l cwTfs; vs;w jiyg;igg; gw;wp gTy; Fwpg;gpLfpwhu;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6410033" y="267830"/>
            <a:ext cx="564412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-2" y="2223162"/>
            <a:ext cx="73342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Tamil Bible" pitchFamily="2" charset="0"/>
              </a:rPr>
              <a:t>tho;f;if Jiztu;fSf;Fk;&gt; ngw;NwhUf;Fk; Foe;ijfSf;Fk; ,ilNa&gt; v[khdu;fSf;Fk; mbikfSf;Fk; ,ilNa&gt; jpUr;rig rNfhju rNfhjupfSf;F ,ilNa&gt; tpRthrpfSf;Fk; mtpRthrpfSf;Fk; ,ilNaahd cwTfis Nk;k;gLj;Jtjw;F gTy; gaDs;s mwpTiufis ekf;F toq;Ffpwhu;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0" y="968683"/>
            <a:ext cx="62960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Tamil Bible" pitchFamily="2" charset="0"/>
              </a:rPr>
              <a:t>cwTfs; gjw;wj;ijAk; thf;Fthjq;fisAk; Vw;g;gLj;Jfpd;wd. vdNt&gt; kjpg;Gfs;&gt; Fwpf;Nfhs;fs; kw;Wk; Nehf;fq;fs; gw;wpa nghJthd cld;ghL&gt; ey;ypzf;fk; ,Uf;f Ntz;Lk;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59" y="3932526"/>
            <a:ext cx="4041809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6027695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32985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512278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1" y="3782342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649693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261937" y="632084"/>
            <a:ext cx="8305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kidtpfNs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fh;j;jUf;Nfw;Fk;gb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GU\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Uf;Ff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fPo;g;gbAq;fs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 GU\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h;fNs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kidtpfspy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md;G$Uq;fs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mth;fs;Nky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fre;Jnfhs;shjpUq;fs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nfhNyhnrau;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3:18-19)</a:t>
            </a:r>
            <a:endParaRPr lang="en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0" y="166639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xNu Neuj;jpy;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vOjg;gl;l nfhNyhnrau; kw;Wk; vNgrpau; epUgq;fs; tho;f;ifJiztu;fs; Fwpj;J xj;j </a:t>
            </a:r>
            <a:r>
              <a:rPr lang="en" sz="2000" b="1" dirty="0"/>
              <a:t> </a:t>
            </a: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kw;Wk; epiwthd</a:t>
            </a:r>
            <a:r>
              <a:rPr lang="en" sz="2000" b="1" noProof="0" dirty="0"/>
              <a:t>) </a:t>
            </a:r>
            <a:r>
              <a:rPr lang="en" sz="2000" b="1" noProof="0" dirty="0">
                <a:latin typeface="Tamil Bible" pitchFamily="2" charset="0"/>
              </a:rPr>
              <a:t>M</a:t>
            </a:r>
            <a:r>
              <a:rPr lang="en-US" sz="2000" b="1" noProof="0" dirty="0">
                <a:latin typeface="Tamil Bible" pitchFamily="2" charset="0"/>
              </a:rPr>
              <a:t>N</a:t>
            </a:r>
            <a:r>
              <a:rPr lang="en" sz="2000" b="1" noProof="0" dirty="0">
                <a:latin typeface="Tamil Bible" pitchFamily="2" charset="0"/>
              </a:rPr>
              <a:t>yhridfis nfhz;Ls;sd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nfhNyh</a:t>
            </a:r>
            <a:r>
              <a:rPr lang="en" sz="2000" b="1" noProof="0" dirty="0"/>
              <a:t>. 3:18-19; </a:t>
            </a:r>
            <a:r>
              <a:rPr lang="en" sz="2000" b="1" noProof="0" dirty="0">
                <a:latin typeface="Tamil Bible" pitchFamily="2" charset="0"/>
              </a:rPr>
              <a:t>vNg</a:t>
            </a:r>
            <a:r>
              <a:rPr lang="en" sz="2000" b="1" noProof="0" dirty="0"/>
              <a:t>. 5:21-33).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841873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757993" y="4982785"/>
            <a:ext cx="5531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Jiztu; ,UtUk; xU F</a:t>
            </a:r>
            <a:r>
              <a:rPr lang="en-US" sz="2000" b="1" noProof="0" dirty="0">
                <a:latin typeface="Tamil Bible" pitchFamily="2" charset="0"/>
              </a:rPr>
              <a:t>O</a:t>
            </a:r>
            <a:r>
              <a:rPr lang="en" sz="2000" b="1" noProof="0" dirty="0">
                <a:latin typeface="Tamil Bible" pitchFamily="2" charset="0"/>
              </a:rPr>
              <a:t>thf nray;gl Ntz;Lk;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xUtUf;nfhUtu; fye;jhNyhrpj;J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xUkdjhf KbTfis vLf;f Ntz;Lk;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fztNd FLk;gj;jpd; rpwe;j FLk;g jiytuhf ,Uf;f Ntz;Lk;</a:t>
            </a:r>
            <a:r>
              <a:rPr lang="en" sz="2000" b="1" noProof="0" dirty="0"/>
              <a:t>. </a:t>
            </a:r>
            <a:r>
              <a:rPr lang="en-US" sz="2000" b="1" noProof="0" dirty="0">
                <a:latin typeface="Tamil Bible" pitchFamily="2" charset="0"/>
              </a:rPr>
              <a:t>X</a:t>
            </a:r>
            <a:r>
              <a:rPr lang="en" sz="2000" b="1" noProof="0" dirty="0">
                <a:latin typeface="Tamil Bible" pitchFamily="2" charset="0"/>
              </a:rPr>
              <a:t>t;nthUtUk; vg;NghJk; kw;wtupd; eyidNa ehl Ntz;Lk;</a:t>
            </a:r>
            <a:r>
              <a:rPr lang="en" sz="2000" b="1" noProof="0" dirty="0"/>
              <a:t>.</a:t>
            </a:r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8334" y="123469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-1" y="0"/>
            <a:ext cx="971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Tamil Bible" pitchFamily="2" charset="0"/>
              </a:rPr>
              <a:t>tho;f;ifj; Jiztu;fSf;F ,ilapyhd cwTfs;</a:t>
            </a:r>
          </a:p>
        </p:txBody>
      </p:sp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2" grpId="0" uiExpand="1">
        <p:bldSub>
          <a:bldDgm bld="one"/>
        </p:bldSub>
      </p:bldGraphic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382485" y="413835"/>
            <a:ext cx="9252857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" sz="2400" b="1" noProof="0" dirty="0">
                <a:latin typeface="Tamil Bible" pitchFamily="2" charset="0"/>
              </a:rPr>
              <a:t>xt;nthUtUk; md;ig vjpu;g;ghu;f;fhky;&gt; md;ig nfhLf;fl;Lk;</a:t>
            </a:r>
            <a:r>
              <a:rPr lang="en" sz="2400" b="1" noProof="0" dirty="0">
                <a:latin typeface="Constantia" panose="02030602050306030303" pitchFamily="18" charset="0"/>
              </a:rPr>
              <a:t>. </a:t>
            </a:r>
            <a:r>
              <a:rPr lang="en" sz="2400" b="1" noProof="0" dirty="0">
                <a:latin typeface="Tamil Bible" pitchFamily="2" charset="0"/>
              </a:rPr>
              <a:t>cq;fSf;Fs; cau;e;jij tsu;j;Jf; nfhs;Sq;fs;</a:t>
            </a:r>
            <a:r>
              <a:rPr lang="en" sz="2400" b="1" noProof="0" dirty="0">
                <a:latin typeface="Constantia" panose="02030602050306030303" pitchFamily="18" charset="0"/>
              </a:rPr>
              <a:t>. </a:t>
            </a:r>
            <a:r>
              <a:rPr lang="en" sz="2400" b="1" noProof="0" dirty="0">
                <a:latin typeface="Tamil Bible" pitchFamily="2" charset="0"/>
              </a:rPr>
              <a:t>xUtUf;nfhUtu; ey;y Fzq;fis tpiuthf milahsk; fhZq;fs;</a:t>
            </a:r>
            <a:r>
              <a:rPr lang="en" sz="2400" b="1" noProof="0" dirty="0">
                <a:latin typeface="Constantia" panose="02030602050306030303" pitchFamily="18" charset="0"/>
              </a:rPr>
              <a:t>. </a:t>
            </a:r>
            <a:r>
              <a:rPr lang="en-US" sz="2400" b="1" noProof="0" dirty="0">
                <a:latin typeface="Tamil Bible" pitchFamily="2" charset="0"/>
              </a:rPr>
              <a:t>g</a:t>
            </a:r>
            <a:r>
              <a:rPr lang="en" sz="2400" b="1" noProof="0" dirty="0">
                <a:latin typeface="Tamil Bible" pitchFamily="2" charset="0"/>
              </a:rPr>
              <a:t>huhl;lg;gLfpNwhk; vd;w czu;T xU mw;Gjkhd J}z;LjyhfTk; jpUg;jpahfTk; ,Uf;fpwJ. mDjhgKk; kupahijAk; rpwg;ghdij NjLtij Cf;Ftpf;fpd;wd. NkYk; mJ cau;e;j Nehf;fq;fisj; J}z;Lk; NghJ md;Gk; mjpfupf;fpwJ</a:t>
            </a:r>
            <a:r>
              <a:rPr lang="en" sz="2400" b="1" noProof="0" dirty="0">
                <a:latin typeface="Constantia" panose="02030602050306030303" pitchFamily="18" charset="0"/>
              </a:rPr>
              <a:t>. […]</a:t>
            </a:r>
          </a:p>
          <a:p>
            <a:pPr algn="ctr">
              <a:spcBef>
                <a:spcPts val="600"/>
              </a:spcBef>
            </a:pPr>
            <a:r>
              <a:rPr lang="en" sz="2400" b="1" noProof="0" dirty="0">
                <a:latin typeface="Tamil Bible" pitchFamily="2" charset="0"/>
              </a:rPr>
              <a:t>kidtp jd; fztid kjpf;f Ntz;Lk;. </a:t>
            </a:r>
            <a:r>
              <a:rPr lang="en-US" sz="2400" b="1" dirty="0">
                <a:latin typeface="Tamil Bible" pitchFamily="2" charset="0"/>
              </a:rPr>
              <a:t>f</a:t>
            </a:r>
            <a:r>
              <a:rPr lang="en" sz="2400" b="1" dirty="0">
                <a:latin typeface="Tamil Bible" pitchFamily="2" charset="0"/>
              </a:rPr>
              <a:t>ztd; jd; kidtpia Nerpf;f Ntz;Lk;&gt; Nghw;w Ntz;Lk;: mtu;fSila jpUkz cWjpnkhop mtu;fis xd;whf ,izg;gJ Nghy&gt; fpwp];Jtpd; kPjhd mtu;fspd; ek;gpf;if mtu;fis mtupy; xd;whf;f Ntz;Lk;. jpUkz cwtpy; Eiogtu;fs; ,NaRitg; gw;wp fw;Wf;nfhs;sTk;&gt; mtUila Mtpahy; NkYk; NkYk; epug;gg;glTk; xd;whf Kaw;rpg;gijf; fhz;gij tpl NjtDf;F gpupakhdjhf NtW vd;d ,Uf;f KbAk;?</a:t>
            </a:r>
            <a:endParaRPr lang="en" sz="2400" b="1" noProof="0" dirty="0">
              <a:latin typeface="Tamil Bible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3457838" y="6018989"/>
            <a:ext cx="5002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noProof="0" dirty="0">
                <a:latin typeface="Tamil Bible" pitchFamily="2" charset="0"/>
              </a:rPr>
              <a:t>vyd; [p citl;</a:t>
            </a:r>
            <a:r>
              <a:rPr lang="en" sz="1600" b="1" noProof="0" dirty="0"/>
              <a:t> (</a:t>
            </a:r>
            <a:r>
              <a:rPr lang="en" sz="1600" b="1" noProof="0" dirty="0">
                <a:latin typeface="Tamil Bible" pitchFamily="2" charset="0"/>
              </a:rPr>
              <a:t>jp f;wp];bad; N`hk;</a:t>
            </a:r>
            <a:r>
              <a:rPr lang="en" sz="1600" b="1" noProof="0" dirty="0"/>
              <a:t>, </a:t>
            </a:r>
            <a:r>
              <a:rPr lang="en" sz="1600" b="1" noProof="0" dirty="0">
                <a:latin typeface="Tamil Bible" pitchFamily="2" charset="0"/>
              </a:rPr>
              <a:t>gf;</a:t>
            </a:r>
            <a:r>
              <a:rPr lang="en" sz="1600" b="1" noProof="0" dirty="0"/>
              <a:t>. 107, 114)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ngw;NwhUf;Fk; gps;isfSf;Fk; ,ilapyhd cwTfs;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0" y="656907"/>
            <a:ext cx="12191999" cy="6129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gps;isfNs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cq;fisg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ngw;NwhUf;F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vy;yhf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fhhpaj;jpNyAk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fPo;g;gbAq;fs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;@ ,J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fh;j;jUf;Fg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gphpakhdJ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.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gpjhf;fNs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gps;isfs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jpldw;Wg;Nghfhjgb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mth;fSf;Ff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Nfhg%l;lhjpUq;fs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</a:t>
            </a:r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nfhNyhnrau;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3:20-21)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74068" y="1328036"/>
            <a:ext cx="7377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,d;iwa r%fj;jpy;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epWtg;gl;l jpUkzq;fs; kw;Wk; xw;iw ngw;Nwhu; vd ,U FLk;gq;fSf;Fk; “ngw;Nwhu;” vd;w thu;j;ij gad;gLj;jgl Ntz;Lk;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gTypd; $w;Wg;gb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M</a:t>
            </a:r>
            <a:r>
              <a:rPr lang="en-US" sz="2000" b="1" noProof="0" dirty="0">
                <a:latin typeface="Tamil Bible" pitchFamily="2" charset="0"/>
              </a:rPr>
              <a:t>N</a:t>
            </a:r>
            <a:r>
              <a:rPr lang="en" sz="2000" b="1" noProof="0" dirty="0">
                <a:latin typeface="Tamil Bible" pitchFamily="2" charset="0"/>
              </a:rPr>
              <a:t>uhf;fpakhd cwT vd;gJ ngw;Nwhupd; nghWg;G kl;Lky;y&gt; Foe;ijfspd; nghWg;ghFk;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703198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0614" y="5862001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0" y="5792325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ek; Foe;ijfs; Njtidg; gw;wpAk; epj;jpa [PtDf;fhf vLf;Fk; KbTfisg; gw;wpAk; fw;Wf;nfhs;s fhiy kw;Wk; khiy FLk;g n[gk; Kf;fpak;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NkYk; </a:t>
            </a:r>
            <a:r>
              <a:rPr lang="en" sz="2000" b="1" noProof="0" dirty="0">
                <a:solidFill>
                  <a:schemeClr val="bg1"/>
                </a:solidFill>
                <a:latin typeface="Tamil Bible" pitchFamily="2" charset="0"/>
              </a:rPr>
              <a:t>ekJ </a:t>
            </a:r>
            <a:r>
              <a:rPr lang="en" sz="2000" b="1" noProof="0" dirty="0">
                <a:latin typeface="Tamil Bible" pitchFamily="2" charset="0"/>
              </a:rPr>
              <a:t>Kd;khjpupNa Foe;ijfSf;F kpf rpwe;j fy;tpahsu; vd;gij kwe;Jtplf; $l</a:t>
            </a:r>
            <a:r>
              <a:rPr lang="en" sz="2000" b="1" noProof="0" dirty="0">
                <a:solidFill>
                  <a:schemeClr val="bg1"/>
                </a:solidFill>
                <a:latin typeface="Tamil Bible" pitchFamily="2" charset="0"/>
              </a:rPr>
              <a:t>hJ</a:t>
            </a:r>
            <a:r>
              <a:rPr lang="en" sz="2000" b="1" noProof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874428" y="894664"/>
            <a:ext cx="958194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en" sz="2600" b="1" noProof="0" dirty="0">
                <a:latin typeface="Tamil Bible" pitchFamily="2" charset="0"/>
              </a:rPr>
              <a:t>ngw;Nwhu;fNs</a:t>
            </a:r>
            <a:r>
              <a:rPr lang="en" sz="2600" b="1" noProof="0" dirty="0">
                <a:latin typeface="Constantia" panose="02030602050306030303" pitchFamily="18" charset="0"/>
              </a:rPr>
              <a:t>, </a:t>
            </a:r>
            <a:r>
              <a:rPr lang="en" sz="2600" b="1" noProof="0" dirty="0">
                <a:latin typeface="Tamil Bible" pitchFamily="2" charset="0"/>
              </a:rPr>
              <a:t>cq;fs; gps;isfs; cq;fis Nerpf;fpwhu;fs; vd;gijAk;&gt; mtu;fis kfpo;tpf;f cq;fshy; Kbe;j midj;ijAk; nra;tPu;fs; vd;gijAk; fhzl;Lk;</a:t>
            </a:r>
            <a:r>
              <a:rPr lang="en" sz="2600" b="1" noProof="0" dirty="0">
                <a:latin typeface="Constantia" panose="02030602050306030303" pitchFamily="18" charset="0"/>
              </a:rPr>
              <a:t>. </a:t>
            </a:r>
            <a:r>
              <a:rPr lang="en" sz="2600" b="1" noProof="0" dirty="0">
                <a:latin typeface="Tamil Bible" pitchFamily="2" charset="0"/>
              </a:rPr>
              <a:t>ePq;fs; mt;thW nra;jhy;</a:t>
            </a:r>
            <a:r>
              <a:rPr lang="en" sz="2600" b="1" noProof="0" dirty="0">
                <a:latin typeface="Constantia" panose="02030602050306030303" pitchFamily="18" charset="0"/>
              </a:rPr>
              <a:t>, </a:t>
            </a:r>
            <a:r>
              <a:rPr lang="en" sz="2600" b="1" noProof="0" dirty="0">
                <a:latin typeface="Tamil Bible" pitchFamily="2" charset="0"/>
              </a:rPr>
              <a:t>cq;fSf;F Njitahd fl;Lg;ghLfs; mtu;fspd; ,sk; kdjpy; kpf mjpf vilia nfhz;bUf;Fk;</a:t>
            </a:r>
            <a:r>
              <a:rPr lang="en" sz="2600" b="1" noProof="0" dirty="0">
                <a:latin typeface="Constantia" panose="02030602050306030303" pitchFamily="18" charset="0"/>
              </a:rPr>
              <a:t>. </a:t>
            </a:r>
            <a:r>
              <a:rPr lang="en" sz="2600" b="1" noProof="0" dirty="0">
                <a:latin typeface="Tamil Bible" pitchFamily="2" charset="0"/>
              </a:rPr>
              <a:t>cq;fs; gps;isfis nkd;ikAlDk; ,uf;fj;JlDk; Ml;rp nra;Aq;fs;</a:t>
            </a:r>
            <a:r>
              <a:rPr lang="en" sz="2600" b="1" noProof="0" dirty="0">
                <a:latin typeface="Constantia" panose="02030602050306030303" pitchFamily="18" charset="0"/>
              </a:rPr>
              <a:t>, “</a:t>
            </a:r>
            <a:r>
              <a:rPr lang="en" sz="2600" b="1" noProof="0" dirty="0">
                <a:latin typeface="Tamil Bible" pitchFamily="2" charset="0"/>
              </a:rPr>
              <a:t>m</a:t>
            </a:r>
            <a:r>
              <a:rPr lang="en-US" sz="2600" b="1" dirty="0" err="1">
                <a:latin typeface="Tamil Bible" pitchFamily="2" charset="0"/>
              </a:rPr>
              <a:t>th;fSf;Fhpa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NjtJ</a:t>
            </a:r>
            <a:r>
              <a:rPr lang="en-US" sz="2600" b="1" dirty="0">
                <a:latin typeface="Tamil Bible" pitchFamily="2" charset="0"/>
              </a:rPr>
              <a:t>}</a:t>
            </a:r>
            <a:r>
              <a:rPr lang="en-US" sz="2600" b="1" dirty="0" err="1">
                <a:latin typeface="Tamil Bible" pitchFamily="2" charset="0"/>
              </a:rPr>
              <a:t>jh;fs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guNyhfj;jpNy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vd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gukgpjhtpd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rKfj;ij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vg;NghJk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jhprpf;fpwhh;fs</a:t>
            </a:r>
            <a:r>
              <a:rPr lang="en-US" sz="2600" b="1" dirty="0">
                <a:latin typeface="Tamil Bible" pitchFamily="2" charset="0"/>
              </a:rPr>
              <a:t>;</a:t>
            </a:r>
            <a:r>
              <a:rPr lang="en" sz="2600" b="1" noProof="0" dirty="0">
                <a:latin typeface="Constantia" panose="02030602050306030303" pitchFamily="18" charset="0"/>
              </a:rPr>
              <a:t>”</a:t>
            </a:r>
            <a:r>
              <a:rPr lang="en" sz="2600" b="1" dirty="0">
                <a:latin typeface="Constantia" panose="02030602050306030303" pitchFamily="18" charset="0"/>
              </a:rPr>
              <a:t>, </a:t>
            </a:r>
            <a:r>
              <a:rPr lang="en" sz="2600" b="1" dirty="0">
                <a:latin typeface="Tamil Bible" pitchFamily="2" charset="0"/>
              </a:rPr>
              <a:t>vd;gij epidtpy; nfhs;Sq;fs;.</a:t>
            </a:r>
            <a:r>
              <a:rPr lang="en" sz="2600" b="1" noProof="0" dirty="0">
                <a:latin typeface="Constantia" panose="02030602050306030303" pitchFamily="18" charset="0"/>
              </a:rPr>
              <a:t> </a:t>
            </a:r>
            <a:r>
              <a:rPr lang="en" sz="2600" b="1" noProof="0" dirty="0">
                <a:latin typeface="Tamil Bible" pitchFamily="2" charset="0"/>
              </a:rPr>
              <a:t>NjtJ}ju;fs; cq;fs; gps;isfSf;F Njtd; nfhLj;j Ntiyia nra;a Ntz;Lk; vd;W ePq;fs; tpUk;gpdhy;&gt; cq;fs; gq;if nra;tjd; %yk; mtu;fSld; xj;Jiof;f Ntz;Lk;</a:t>
            </a:r>
            <a:r>
              <a:rPr lang="en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6789683" y="5523170"/>
            <a:ext cx="4535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latin typeface="Tamil Bible" pitchFamily="2" charset="0"/>
              </a:rPr>
              <a:t>vyd; [p citl;</a:t>
            </a:r>
            <a:r>
              <a:rPr lang="en" sz="1600" b="1" noProof="0" dirty="0"/>
              <a:t>(</a:t>
            </a:r>
            <a:r>
              <a:rPr lang="en" sz="1600" b="1" noProof="0" dirty="0">
                <a:latin typeface="Tamil Bible" pitchFamily="2" charset="0"/>
              </a:rPr>
              <a:t>jp fwp];bad; N`hk;</a:t>
            </a:r>
            <a:r>
              <a:rPr lang="en" sz="1600" b="1" noProof="0" dirty="0"/>
              <a:t>, </a:t>
            </a:r>
            <a:r>
              <a:rPr lang="en" sz="1600" b="1" noProof="0" dirty="0">
                <a:latin typeface="Tamil Bible" pitchFamily="2" charset="0"/>
              </a:rPr>
              <a:t>gf;</a:t>
            </a:r>
            <a:r>
              <a:rPr lang="en" sz="1600" b="1" noProof="0" dirty="0"/>
              <a:t>. 193)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-261256" y="0"/>
            <a:ext cx="12453256" cy="584775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Tamil Bible" pitchFamily="2" charset="0"/>
              </a:rPr>
              <a:t>KjyhspfSf;Fk</a:t>
            </a:r>
            <a:r>
              <a:rPr lang="en-US" sz="32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Tamil Bible" pitchFamily="2" charset="0"/>
              </a:rPr>
              <a:t>; </a:t>
            </a:r>
            <a:r>
              <a:rPr lang="en-US" sz="32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Tamil Bible" pitchFamily="2" charset="0"/>
              </a:rPr>
              <a:t>njhopyhsu;fSf;Fk</a:t>
            </a:r>
            <a:r>
              <a:rPr lang="en-US" sz="32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Tamil Bible" pitchFamily="2" charset="0"/>
              </a:rPr>
              <a:t>; ,</a:t>
            </a:r>
            <a:r>
              <a:rPr lang="en-US" sz="32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Tamil Bible" pitchFamily="2" charset="0"/>
              </a:rPr>
              <a:t>ilapyhd</a:t>
            </a:r>
            <a:r>
              <a:rPr lang="en-US" sz="32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Tamil Bible" pitchFamily="2" charset="0"/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Tamil Bible" pitchFamily="2" charset="0"/>
              </a:rPr>
              <a:t>cwTfs</a:t>
            </a:r>
            <a:r>
              <a:rPr lang="en-US" sz="32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Tamil Bible" pitchFamily="2" charset="0"/>
              </a:rPr>
              <a:t>; </a:t>
            </a:r>
            <a:endParaRPr lang="en" sz="32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0" y="514988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Ntiyf;fhuNu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rhPuj;jpd;gb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v[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khd;fshapUf;fpwth;fSf;F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vy;yhf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fhhpaj;jpNyAk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fPo;g;gbe;J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\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Uf;Fg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gphpakhapUf;f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tpUk;Gfpwth;fshfg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ghh;itf;F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CopaQ;nra;ahky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NjtDf;Fg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gag;gLfpwth;fshff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fglkpy;yhj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Ujaj;NjhNl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CopaQ;nra;Aq;fs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nfhNyhnrau;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551472" y="1346461"/>
            <a:ext cx="7089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gTypd; fhyj;jpy; ,Ue;j mbikj;jdj;jpd; cwT&gt; Jujp\;ltrkhf&gt; ,d;W ,Uf;Fk; mbikj;jdj;jpd; tiffSld; rpwpJk; rk;ge;jg;gltpy;iy. vdNt ,e;j MNyhridia xU Kjyhsp kw;Wk; Ntiyahs; cwtpd; R+oypy; ehk; Gupe;Jnfhs;s Ntz;Lk;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607424"/>
              </p:ext>
            </p:extLst>
          </p:nvPr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0" y="633255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noProof="0" dirty="0">
                <a:latin typeface="Tamil Bible" pitchFamily="2" charset="0"/>
              </a:rPr>
              <a:t>e</a:t>
            </a:r>
            <a:r>
              <a:rPr lang="en" b="1" noProof="0" dirty="0">
                <a:latin typeface="Tamil Bible" pitchFamily="2" charset="0"/>
              </a:rPr>
              <a:t>hk; midtUk;</a:t>
            </a:r>
            <a:r>
              <a:rPr lang="en" b="1" noProof="0" dirty="0"/>
              <a:t>, </a:t>
            </a:r>
            <a:r>
              <a:rPr lang="en" b="1" noProof="0" dirty="0">
                <a:latin typeface="Tamil Bible" pitchFamily="2" charset="0"/>
              </a:rPr>
              <a:t>Kjyhspfs; my;yJ Ntiyf;fhuu;fs;</a:t>
            </a:r>
            <a:r>
              <a:rPr lang="en" b="1" noProof="0" dirty="0"/>
              <a:t>, </a:t>
            </a:r>
            <a:r>
              <a:rPr lang="en" b="1" noProof="0" dirty="0">
                <a:latin typeface="Tamil Bible" pitchFamily="2" charset="0"/>
              </a:rPr>
              <a:t>vy;yhUNk fpwp];Jtpd; Copau;fs;</a:t>
            </a:r>
            <a:r>
              <a:rPr lang="en" b="1" noProof="0" dirty="0"/>
              <a:t> (</a:t>
            </a:r>
            <a:r>
              <a:rPr lang="en" b="1" noProof="0" dirty="0">
                <a:latin typeface="Tamil Bible" pitchFamily="2" charset="0"/>
              </a:rPr>
              <a:t>mbikfs;)</a:t>
            </a:r>
            <a:r>
              <a:rPr lang="en" b="1" noProof="0" dirty="0"/>
              <a:t>, </a:t>
            </a:r>
            <a:r>
              <a:rPr lang="en" b="1" noProof="0" dirty="0">
                <a:latin typeface="Tamil Bible" pitchFamily="2" charset="0"/>
              </a:rPr>
              <a:t>Vndd;why; ehk; mtUf;F Nrit nra;fpNwhk;</a:t>
            </a:r>
            <a:r>
              <a:rPr lang="en" b="1" noProof="0" dirty="0"/>
              <a:t>.</a:t>
            </a:r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3091151" y="773710"/>
            <a:ext cx="7949742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" sz="2400" b="1" noProof="0" dirty="0">
                <a:latin typeface="Tamil Bible" pitchFamily="2" charset="0"/>
              </a:rPr>
              <a:t>r%fj;jpd; epWtg;gl;l xOq;if jd;dpr;irahfNth my;yJ jpbnudNth ftpo;g;gJ mg;Ngh];jyupd; Ntiy my;y</a:t>
            </a:r>
            <a:r>
              <a:rPr lang="en" sz="2400" b="1" noProof="0" dirty="0">
                <a:latin typeface="Constantia" panose="02030602050306030303" pitchFamily="18" charset="0"/>
              </a:rPr>
              <a:t>. </a:t>
            </a:r>
            <a:r>
              <a:rPr lang="en" sz="2400" b="1" noProof="0" dirty="0">
                <a:latin typeface="Tamil Bible" pitchFamily="2" charset="0"/>
              </a:rPr>
              <a:t>,ij Kaw;rpg;gJ ew;nra;jpapd; ntw;wpia jLg;gjhFk;</a:t>
            </a:r>
            <a:r>
              <a:rPr lang="en" sz="2400" b="1" noProof="0" dirty="0">
                <a:latin typeface="Constantia" panose="02030602050306030303" pitchFamily="18" charset="0"/>
              </a:rPr>
              <a:t>. </a:t>
            </a:r>
            <a:r>
              <a:rPr lang="en" sz="2400" b="1" noProof="0" dirty="0">
                <a:latin typeface="Tamil Bible" pitchFamily="2" charset="0"/>
              </a:rPr>
              <a:t>M</a:t>
            </a:r>
            <a:r>
              <a:rPr lang="en-US" sz="2400" b="1" noProof="0" dirty="0">
                <a:latin typeface="Tamil Bible" pitchFamily="2" charset="0"/>
              </a:rPr>
              <a:t>d</a:t>
            </a:r>
            <a:r>
              <a:rPr lang="en" sz="2400" b="1" noProof="0" dirty="0">
                <a:latin typeface="Tamil Bible" pitchFamily="2" charset="0"/>
              </a:rPr>
              <a:t>hy; mbikj;jdj;jpd; mbj;jsj;ijNa jhf;Fk; nfhs;iffis mtu; fw;gpj;jhu;. NkYk; mit eilKiwf;F te;jhy;&gt; epr;rakhf KO mikg;igAk; Fiwkjpg;gpw;F cl;g;gLj;Jk;</a:t>
            </a:r>
            <a:r>
              <a:rPr lang="en" sz="2400" b="1" noProof="0" dirty="0">
                <a:latin typeface="Constantia" panose="02030602050306030303" pitchFamily="18" charset="0"/>
              </a:rPr>
              <a:t>. […]</a:t>
            </a:r>
          </a:p>
          <a:p>
            <a:pPr algn="just">
              <a:spcBef>
                <a:spcPts val="600"/>
              </a:spcBef>
            </a:pPr>
            <a:r>
              <a:rPr lang="en" sz="2400" b="1" noProof="0" dirty="0">
                <a:latin typeface="Tamil Bible" pitchFamily="2" charset="0"/>
              </a:rPr>
              <a:t>fpwp];jtk; v[khdUf;Fk; mbikf;Fk;&gt; ,uh[hTf;Fk; FbkfDf;Fk;&gt; RtpN\r CopaUf;Fk;&gt; fpwp];Jtpy; ghtj;jpypUe;J Rj;jpfupf;fg;gl;l ghtpf;Fk; ,ilNa xU tYthd If;fpa gpizg;ig cUthf;FfpwJ</a:t>
            </a:r>
            <a:r>
              <a:rPr lang="en" sz="2400" b="1" noProof="0" dirty="0">
                <a:latin typeface="Constantia" panose="02030602050306030303" pitchFamily="18" charset="0"/>
              </a:rPr>
              <a:t>. </a:t>
            </a:r>
            <a:r>
              <a:rPr lang="en" sz="2400" b="1" noProof="0" dirty="0">
                <a:latin typeface="Tamil Bible" pitchFamily="2" charset="0"/>
              </a:rPr>
              <a:t>mtu;fs; xNu ,uj;jj;jpy; fOtg;gl;L&gt; xNu Mtpahy; capu;gpf;fg;gl;Ls;sdu;: mtu;fs; fpwp];J ,NaRtpy; xd;whf;fg;gLfpwhu;fs;</a:t>
            </a:r>
            <a:r>
              <a:rPr lang="en" sz="2400" b="1" noProof="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5721808" y="6021301"/>
            <a:ext cx="5319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latin typeface="Tamil Bible" pitchFamily="2" charset="0"/>
              </a:rPr>
              <a:t>vyd; [p citl;</a:t>
            </a:r>
            <a:r>
              <a:rPr lang="en" sz="1600" b="1" noProof="0" dirty="0"/>
              <a:t> (</a:t>
            </a:r>
            <a:r>
              <a:rPr lang="en" sz="1600" b="1" noProof="0" dirty="0">
                <a:latin typeface="Tamil Bible" pitchFamily="2" charset="0"/>
              </a:rPr>
              <a:t>mg;Ngh];jyUila elgbfs;</a:t>
            </a:r>
            <a:r>
              <a:rPr lang="en" sz="1600" b="1" noProof="0" dirty="0"/>
              <a:t>, </a:t>
            </a:r>
            <a:r>
              <a:rPr lang="en" sz="1600" b="1" noProof="0" dirty="0">
                <a:latin typeface="Tamil Bible" pitchFamily="2" charset="0"/>
              </a:rPr>
              <a:t>gf;</a:t>
            </a:r>
            <a:r>
              <a:rPr lang="en" sz="1600" b="1" noProof="0" dirty="0"/>
              <a:t>. 460)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3755</Words>
  <Application>Microsoft Office PowerPoint</Application>
  <PresentationFormat>Panorámica</PresentationFormat>
  <Paragraphs>82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Tamil Bible</vt:lpstr>
      <vt:lpstr>Comic Sans MS</vt:lpstr>
      <vt:lpstr>Aptos Display</vt:lpstr>
      <vt:lpstr>Aptos</vt:lpstr>
      <vt:lpstr>Constantia</vt:lpstr>
      <vt:lpstr>Calibri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123</cp:revision>
  <dcterms:created xsi:type="dcterms:W3CDTF">2026-02-06T07:46:31Z</dcterms:created>
  <dcterms:modified xsi:type="dcterms:W3CDTF">2026-03-15T15:17:53Z</dcterms:modified>
</cp:coreProperties>
</file>