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70" r:id="rId3"/>
    <p:sldId id="275" r:id="rId4"/>
    <p:sldId id="271" r:id="rId5"/>
    <p:sldId id="258" r:id="rId6"/>
    <p:sldId id="259" r:id="rId7"/>
    <p:sldId id="260" r:id="rId8"/>
    <p:sldId id="272" r:id="rId9"/>
    <p:sldId id="27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
      <p:font typeface="Tamil Bible" pitchFamily="2" charset="0"/>
      <p:regular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5D"/>
    <a:srgbClr val="888039"/>
    <a:srgbClr val="D5FFB9"/>
    <a:srgbClr val="C8FFA2"/>
    <a:srgbClr val="A7E68D"/>
    <a:srgbClr val="CD3B46"/>
    <a:srgbClr val="FF3399"/>
    <a:srgbClr val="D00068"/>
    <a:srgbClr val="B46431"/>
    <a:srgbClr val="501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1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r>
            <a:rPr lang="en" sz="2000" b="1" dirty="0">
              <a:solidFill>
                <a:schemeClr val="tx1"/>
              </a:solidFill>
              <a:latin typeface="Tamil Bible" pitchFamily="2" charset="0"/>
            </a:rPr>
            <a:t>Ntjhfkj;jpd; vjpup</a:t>
          </a:r>
          <a:endParaRPr lang="es-ES" sz="2000" dirty="0">
            <a:solidFill>
              <a:schemeClr val="tx1"/>
            </a:solidFill>
            <a:latin typeface="Tamil Bible" pitchFamily="2" charset="0"/>
          </a:endParaRPr>
        </a:p>
      </dgm:t>
    </dgm:pt>
    <dgm:pt modelId="{42E60EA5-9A40-488D-B06F-77E7555B0F16}" type="parTrans" cxnId="{DB96C997-4965-46BA-BAC9-71C4BC6E7CDE}">
      <dgm:prSet/>
      <dgm:spPr/>
      <dgm:t>
        <a:bodyPr/>
        <a:lstStyle/>
        <a:p>
          <a:endParaRPr lang="es-ES" sz="2000">
            <a:solidFill>
              <a:schemeClr val="tx1"/>
            </a:solidFill>
          </a:endParaRPr>
        </a:p>
      </dgm:t>
    </dgm:pt>
    <dgm:pt modelId="{7E90B7CE-9ACE-47FB-B57B-3508005CC308}" type="sibTrans" cxnId="{DB96C997-4965-46BA-BAC9-71C4BC6E7CDE}">
      <dgm:prSet/>
      <dgm:spPr/>
      <dgm:t>
        <a:bodyPr/>
        <a:lstStyle/>
        <a:p>
          <a:endParaRPr lang="es-ES" sz="2000">
            <a:solidFill>
              <a:schemeClr val="tx1"/>
            </a:solidFill>
          </a:endParaRPr>
        </a:p>
      </dgm:t>
    </dgm:pt>
    <dgm:pt modelId="{1ABA58F3-DD2B-4754-84BC-C88287FB88C5}">
      <dgm:prSet custT="1"/>
      <dgm:spPr>
        <a:solidFill>
          <a:schemeClr val="accent2">
            <a:lumMod val="20000"/>
            <a:lumOff val="80000"/>
          </a:schemeClr>
        </a:solidFill>
      </dgm:spPr>
      <dgm:t>
        <a:bodyPr lIns="360000"/>
        <a:lstStyle/>
        <a:p>
          <a:r>
            <a:rPr lang="en" sz="2000" b="1" dirty="0">
              <a:solidFill>
                <a:schemeClr val="tx1"/>
              </a:solidFill>
              <a:latin typeface="Tamil Bible" pitchFamily="2" charset="0"/>
            </a:rPr>
            <a:t>Ntjj;ij gbg;gjw;fhd rupahd kw;Wk; jtwhd topfs;</a:t>
          </a:r>
          <a:endParaRPr lang="es-ES" sz="2000" dirty="0">
            <a:solidFill>
              <a:schemeClr val="tx1"/>
            </a:solidFill>
            <a:latin typeface="Tamil Bible" pitchFamily="2" charset="0"/>
          </a:endParaRPr>
        </a:p>
      </dgm:t>
    </dgm:pt>
    <dgm:pt modelId="{EDD12431-ED07-4BF3-9D16-3BD98D3E7E7F}" type="parTrans" cxnId="{BCA726CA-9EEA-4F50-A0FE-764EF82A7E70}">
      <dgm:prSet/>
      <dgm:spPr/>
      <dgm:t>
        <a:bodyPr/>
        <a:lstStyle/>
        <a:p>
          <a:endParaRPr lang="es-ES" sz="2000">
            <a:solidFill>
              <a:schemeClr val="tx1"/>
            </a:solidFill>
          </a:endParaRPr>
        </a:p>
      </dgm:t>
    </dgm:pt>
    <dgm:pt modelId="{545FE6BB-D91C-4D0A-947E-CDB3D3F58820}" type="sibTrans" cxnId="{BCA726CA-9EEA-4F50-A0FE-764EF82A7E70}">
      <dgm:prSet/>
      <dgm:spPr/>
      <dgm:t>
        <a:bodyPr/>
        <a:lstStyle/>
        <a:p>
          <a:endParaRPr lang="es-ES" sz="2000">
            <a:solidFill>
              <a:schemeClr val="tx1"/>
            </a:solidFill>
          </a:endParaRPr>
        </a:p>
      </dgm:t>
    </dgm:pt>
    <dgm:pt modelId="{494DCE7F-BD8C-4F1D-A46E-FACA54AC082A}">
      <dgm:prSet custT="1"/>
      <dgm:spPr>
        <a:solidFill>
          <a:schemeClr val="accent6">
            <a:lumMod val="20000"/>
            <a:lumOff val="80000"/>
          </a:schemeClr>
        </a:solidFill>
      </dgm:spPr>
      <dgm:t>
        <a:bodyPr lIns="360000"/>
        <a:lstStyle/>
        <a:p>
          <a:r>
            <a:rPr lang="en" sz="2000" b="1" dirty="0">
              <a:solidFill>
                <a:schemeClr val="tx1"/>
              </a:solidFill>
              <a:latin typeface="Tamil Bible" pitchFamily="2" charset="0"/>
            </a:rPr>
            <a:t>Ntjhfkk; vd;why; vd;d</a:t>
          </a:r>
          <a:r>
            <a:rPr lang="en" sz="2000" b="1" dirty="0">
              <a:solidFill>
                <a:schemeClr val="tx1"/>
              </a:solidFill>
            </a:rPr>
            <a:t>?</a:t>
          </a:r>
          <a:endParaRPr lang="es-ES" sz="2000" dirty="0">
            <a:solidFill>
              <a:schemeClr val="tx1"/>
            </a:solidFill>
          </a:endParaRPr>
        </a:p>
      </dgm:t>
    </dgm:pt>
    <dgm:pt modelId="{C55A335D-0DA8-4281-B83B-9B2BF967C317}" type="parTrans" cxnId="{E50F3771-3271-408F-8524-AED79C546619}">
      <dgm:prSet/>
      <dgm:spPr/>
      <dgm:t>
        <a:bodyPr/>
        <a:lstStyle/>
        <a:p>
          <a:endParaRPr lang="es-ES" sz="2000">
            <a:solidFill>
              <a:schemeClr val="tx1"/>
            </a:solidFill>
          </a:endParaRPr>
        </a:p>
      </dgm:t>
    </dgm:pt>
    <dgm:pt modelId="{532C051A-207A-41D2-B89E-1545BA910C14}" type="sibTrans" cxnId="{E50F3771-3271-408F-8524-AED79C546619}">
      <dgm:prSet/>
      <dgm:spPr/>
      <dgm:t>
        <a:bodyPr/>
        <a:lstStyle/>
        <a:p>
          <a:endParaRPr lang="es-ES" sz="2000">
            <a:solidFill>
              <a:schemeClr val="tx1"/>
            </a:solidFill>
          </a:endParaRPr>
        </a:p>
      </dgm:t>
    </dgm:pt>
    <dgm:pt modelId="{05E80930-2069-48A4-BD58-EFE0A5BFD249}">
      <dgm:prSet custT="1"/>
      <dgm:spPr>
        <a:solidFill>
          <a:schemeClr val="accent5">
            <a:lumMod val="20000"/>
            <a:lumOff val="80000"/>
          </a:schemeClr>
        </a:solidFill>
      </dgm:spPr>
      <dgm:t>
        <a:bodyPr lIns="360000"/>
        <a:lstStyle/>
        <a:p>
          <a:r>
            <a:rPr lang="en" sz="2000" b="1" dirty="0">
              <a:solidFill>
                <a:schemeClr val="tx1"/>
              </a:solidFill>
              <a:latin typeface="Tamil Bible" pitchFamily="2" charset="0"/>
            </a:rPr>
            <a:t>Ntjhfkj;ij thrpg;gjd; Neu;kiwahd tpisTfs;</a:t>
          </a:r>
          <a:endParaRPr lang="es-ES" sz="2000" dirty="0">
            <a:solidFill>
              <a:schemeClr val="tx1"/>
            </a:solidFill>
            <a:latin typeface="Tamil Bible" pitchFamily="2" charset="0"/>
          </a:endParaRPr>
        </a:p>
      </dgm:t>
    </dgm:pt>
    <dgm:pt modelId="{CFBC8FFD-0BB0-4404-BC56-EE08EDD1F962}" type="parTrans" cxnId="{7495450A-59BA-4D54-96F9-B21574B999B9}">
      <dgm:prSet/>
      <dgm:spPr/>
      <dgm:t>
        <a:bodyPr/>
        <a:lstStyle/>
        <a:p>
          <a:endParaRPr lang="es-ES" sz="2000">
            <a:solidFill>
              <a:schemeClr val="tx1"/>
            </a:solidFill>
          </a:endParaRPr>
        </a:p>
      </dgm:t>
    </dgm:pt>
    <dgm:pt modelId="{51B5E1BF-6864-444B-86CB-16E08E15CFDF}" type="sibTrans" cxnId="{7495450A-59BA-4D54-96F9-B21574B999B9}">
      <dgm:prSet/>
      <dgm:spPr/>
      <dgm:t>
        <a:bodyPr/>
        <a:lstStyle/>
        <a:p>
          <a:endParaRPr lang="es-ES" sz="2000">
            <a:solidFill>
              <a:schemeClr val="tx1"/>
            </a:solidFill>
          </a:endParaRPr>
        </a:p>
      </dgm:t>
    </dgm:pt>
    <dgm:pt modelId="{5466CEF4-B45F-43B0-98F8-5FA09E193C01}">
      <dgm:prSet custT="1"/>
      <dgm:spPr>
        <a:solidFill>
          <a:srgbClr val="CCFFCC"/>
        </a:solidFill>
      </dgm:spPr>
      <dgm:t>
        <a:bodyPr lIns="360000"/>
        <a:lstStyle/>
        <a:p>
          <a:r>
            <a:rPr lang="en" sz="2000" b="1" dirty="0">
              <a:solidFill>
                <a:schemeClr val="tx1"/>
              </a:solidFill>
              <a:latin typeface="Tamil Bible" pitchFamily="2" charset="0"/>
            </a:rPr>
            <a:t>Ntjhfk ez;gu;fs;</a:t>
          </a:r>
          <a:endParaRPr lang="es-ES" sz="2000" dirty="0">
            <a:solidFill>
              <a:schemeClr val="tx1"/>
            </a:solidFill>
            <a:latin typeface="Tamil Bible" pitchFamily="2" charset="0"/>
          </a:endParaRPr>
        </a:p>
      </dgm:t>
    </dgm:pt>
    <dgm:pt modelId="{2BC92755-6FCA-45D2-A4C1-9A4CCB9FB234}" type="parTrans" cxnId="{E1154EA2-7358-4200-80C5-880EE99E9F8B}">
      <dgm:prSet/>
      <dgm:spPr/>
      <dgm:t>
        <a:bodyPr/>
        <a:lstStyle/>
        <a:p>
          <a:endParaRPr lang="es-ES" sz="2000">
            <a:solidFill>
              <a:schemeClr val="tx1"/>
            </a:solidFill>
          </a:endParaRPr>
        </a:p>
      </dgm:t>
    </dgm:pt>
    <dgm:pt modelId="{8BBA1A98-4068-456E-9733-6F5939A10CE8}" type="sibTrans" cxnId="{E1154EA2-7358-4200-80C5-880EE99E9F8B}">
      <dgm:prSet/>
      <dgm:spPr/>
      <dgm:t>
        <a:bodyPr/>
        <a:lstStyle/>
        <a:p>
          <a:endParaRPr lang="es-ES" sz="2000">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9710">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8403" custLinFactNeighborX="6477">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21666">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13381">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2882">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en" sz="2400" b="1" dirty="0">
              <a:effectLst>
                <a:outerShdw blurRad="38100" dist="38100" dir="2700000" algn="tl">
                  <a:srgbClr val="000000"/>
                </a:outerShdw>
              </a:effectLst>
              <a:latin typeface="Tamil Bible" pitchFamily="2" charset="0"/>
            </a:rPr>
            <a:t>jtwhd tbtq;fs;</a:t>
          </a:r>
        </a:p>
      </dgm:t>
    </dgm:pt>
    <dgm:pt modelId="{166C0A6E-1CC5-442C-9CA6-2AF2F7994F71}" type="parTrans" cxnId="{4EC2D25A-0197-4DC7-B6F4-8E11B78B798E}">
      <dgm:prSet/>
      <dgm:spPr/>
      <dgm:t>
        <a:bodyPr/>
        <a:lstStyle/>
        <a:p>
          <a:endParaRPr lang="es-ES" sz="2000" b="1"/>
        </a:p>
      </dgm:t>
    </dgm:pt>
    <dgm:pt modelId="{905F9840-4D13-4E1F-8B18-0464B27396DD}" type="sibTrans" cxnId="{4EC2D25A-0197-4DC7-B6F4-8E11B78B798E}">
      <dgm:prSet/>
      <dgm:spPr/>
      <dgm:t>
        <a:bodyPr/>
        <a:lstStyle/>
        <a:p>
          <a:endParaRPr lang="es-ES" sz="20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en" sz="1800" b="1" dirty="0">
              <a:latin typeface="Tamil Bible" pitchFamily="2" charset="0"/>
            </a:rPr>
            <a:t>vq;fs; fz;Nzhl;lJld; xj;Jg;NghFk; xd;iw fz;lwpAq;fs;</a:t>
          </a:r>
        </a:p>
      </dgm:t>
    </dgm:pt>
    <dgm:pt modelId="{D5438ACE-8FC8-4927-B92B-C63C3E18A5A5}" type="parTrans" cxnId="{B2264A2D-F66A-4D79-90AE-802561DDABEA}">
      <dgm:prSet/>
      <dgm:spPr>
        <a:ln>
          <a:solidFill>
            <a:schemeClr val="accent3">
              <a:lumMod val="50000"/>
            </a:schemeClr>
          </a:solidFill>
        </a:ln>
      </dgm:spPr>
      <dgm:t>
        <a:bodyPr/>
        <a:lstStyle/>
        <a:p>
          <a:endParaRPr lang="es-ES" sz="2000" b="1"/>
        </a:p>
      </dgm:t>
    </dgm:pt>
    <dgm:pt modelId="{B8706B19-7C43-4BD4-BF98-97D3FB77C350}" type="sibTrans" cxnId="{B2264A2D-F66A-4D79-90AE-802561DDABEA}">
      <dgm:prSet/>
      <dgm:spPr/>
      <dgm:t>
        <a:bodyPr/>
        <a:lstStyle/>
        <a:p>
          <a:endParaRPr lang="es-ES" sz="20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en" sz="1800" b="1" dirty="0">
              <a:latin typeface="Tamil Bible" pitchFamily="2" charset="0"/>
            </a:rPr>
            <a:t>vt;tpj Nehf;fKkpd;wp&gt; rPuw;w Kiwapy; ciufis Nju;e;njLj;jy;</a:t>
          </a:r>
        </a:p>
      </dgm:t>
    </dgm:pt>
    <dgm:pt modelId="{9D58244D-544C-4680-B770-62A92993B225}" type="parTrans" cxnId="{B6BCF0A9-F12B-4F16-B916-95D1EBDAADCE}">
      <dgm:prSet/>
      <dgm:spPr>
        <a:ln>
          <a:solidFill>
            <a:schemeClr val="accent3">
              <a:lumMod val="50000"/>
            </a:schemeClr>
          </a:solidFill>
        </a:ln>
      </dgm:spPr>
      <dgm:t>
        <a:bodyPr/>
        <a:lstStyle/>
        <a:p>
          <a:endParaRPr lang="es-ES" sz="2000" b="1"/>
        </a:p>
      </dgm:t>
    </dgm:pt>
    <dgm:pt modelId="{9C2244B9-7B77-47CE-A065-F97A03CA66FB}" type="sibTrans" cxnId="{B6BCF0A9-F12B-4F16-B916-95D1EBDAADCE}">
      <dgm:prSet/>
      <dgm:spPr/>
      <dgm:t>
        <a:bodyPr/>
        <a:lstStyle/>
        <a:p>
          <a:endParaRPr lang="es-ES" sz="2000" b="1"/>
        </a:p>
      </dgm:t>
    </dgm:pt>
    <dgm:pt modelId="{A42D12C6-4545-4F6E-B7AA-1B2414F1FA32}">
      <dgm:prSet phldrT="[Texto]" phldr="0" custT="1"/>
      <dgm:spPr>
        <a:solidFill>
          <a:srgbClr val="008000"/>
        </a:solidFill>
      </dgm:spPr>
      <dgm:t>
        <a:bodyPr/>
        <a:lstStyle/>
        <a:p>
          <a:r>
            <a:rPr lang="en" sz="2400" b="1" dirty="0">
              <a:effectLst>
                <a:outerShdw blurRad="38100" dist="38100" dir="2700000" algn="tl">
                  <a:srgbClr val="000000"/>
                </a:outerShdw>
              </a:effectLst>
              <a:latin typeface="Tamil Bible" pitchFamily="2" charset="0"/>
            </a:rPr>
            <a:t>rupahd tbtq;fs;</a:t>
          </a:r>
        </a:p>
      </dgm:t>
    </dgm:pt>
    <dgm:pt modelId="{47E19E45-1346-401E-8575-2F6F07376470}" type="parTrans" cxnId="{2BA44B7C-EB9E-4108-BDE3-7E131E613F30}">
      <dgm:prSet/>
      <dgm:spPr/>
      <dgm:t>
        <a:bodyPr/>
        <a:lstStyle/>
        <a:p>
          <a:endParaRPr lang="es-ES" sz="2000" b="1"/>
        </a:p>
      </dgm:t>
    </dgm:pt>
    <dgm:pt modelId="{D79143D4-840B-44BA-971B-D6D1A681D1B9}" type="sibTrans" cxnId="{2BA44B7C-EB9E-4108-BDE3-7E131E613F30}">
      <dgm:prSet/>
      <dgm:spPr/>
      <dgm:t>
        <a:bodyPr/>
        <a:lstStyle/>
        <a:p>
          <a:endParaRPr lang="es-ES" sz="20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 sz="1800" b="1" dirty="0">
              <a:latin typeface="Tamil Bible" pitchFamily="2" charset="0"/>
            </a:rPr>
            <a:t>NjtDila rpj;jj;ij mwpa KaYq;fs;</a:t>
          </a:r>
        </a:p>
      </dgm:t>
    </dgm:pt>
    <dgm:pt modelId="{B39116C9-6FDC-4632-A642-22462A21CCD1}" type="parTrans" cxnId="{8F7577F7-9C29-4630-8C5C-B2F2983D50C1}">
      <dgm:prSet/>
      <dgm:spPr>
        <a:ln>
          <a:solidFill>
            <a:schemeClr val="accent1">
              <a:lumMod val="75000"/>
            </a:schemeClr>
          </a:solidFill>
        </a:ln>
      </dgm:spPr>
      <dgm:t>
        <a:bodyPr/>
        <a:lstStyle/>
        <a:p>
          <a:endParaRPr lang="es-ES" sz="2000" b="1"/>
        </a:p>
      </dgm:t>
    </dgm:pt>
    <dgm:pt modelId="{8754A38C-9368-4E5A-9C0B-E32F0BA8F94C}" type="sibTrans" cxnId="{8F7577F7-9C29-4630-8C5C-B2F2983D50C1}">
      <dgm:prSet/>
      <dgm:spPr/>
      <dgm:t>
        <a:bodyPr/>
        <a:lstStyle/>
        <a:p>
          <a:endParaRPr lang="es-ES" sz="20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 sz="1800" b="1" dirty="0">
              <a:latin typeface="Tamil Bible" pitchFamily="2" charset="0"/>
            </a:rPr>
            <a:t>xU Kiwahd Ma;it Nkw;nfhs;Sq;fs;</a:t>
          </a:r>
        </a:p>
      </dgm:t>
    </dgm:pt>
    <dgm:pt modelId="{C4509257-09C3-4927-9DFA-38C219A146A4}" type="parTrans" cxnId="{51749AB3-B523-4DB4-AC4F-D920079D9E12}">
      <dgm:prSet/>
      <dgm:spPr>
        <a:ln>
          <a:solidFill>
            <a:schemeClr val="accent1">
              <a:lumMod val="75000"/>
            </a:schemeClr>
          </a:solidFill>
        </a:ln>
      </dgm:spPr>
      <dgm:t>
        <a:bodyPr/>
        <a:lstStyle/>
        <a:p>
          <a:endParaRPr lang="es-ES" sz="2000" b="1"/>
        </a:p>
      </dgm:t>
    </dgm:pt>
    <dgm:pt modelId="{7BB7DE2E-5267-4D63-B9D5-B4145707BB53}" type="sibTrans" cxnId="{51749AB3-B523-4DB4-AC4F-D920079D9E12}">
      <dgm:prSet/>
      <dgm:spPr/>
      <dgm:t>
        <a:bodyPr/>
        <a:lstStyle/>
        <a:p>
          <a:endParaRPr lang="es-ES" sz="20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en" sz="1800" b="1" dirty="0">
              <a:latin typeface="Tamil Bible" pitchFamily="2" charset="0"/>
            </a:rPr>
            <a:t>ekf;F gpbj;j gFjpfis Nju;e;njLg;Nghk;&gt; gpbf;fhj gFjpfis epuhfupg;Nghk;</a:t>
          </a:r>
          <a:r>
            <a:rPr lang="en" sz="1800" b="1" dirty="0"/>
            <a:t>.</a:t>
          </a:r>
        </a:p>
      </dgm:t>
    </dgm:pt>
    <dgm:pt modelId="{7C89FEFD-6E27-4378-9AF6-ECCD6DA9D1FC}" type="parTrans" cxnId="{2E81A3D5-EEF2-4555-910D-D175D1DDE10E}">
      <dgm:prSet/>
      <dgm:spPr>
        <a:ln>
          <a:solidFill>
            <a:schemeClr val="accent3">
              <a:lumMod val="50000"/>
            </a:schemeClr>
          </a:solidFill>
        </a:ln>
      </dgm:spPr>
      <dgm:t>
        <a:bodyPr/>
        <a:lstStyle/>
        <a:p>
          <a:endParaRPr lang="es-ES" sz="2000" b="1"/>
        </a:p>
      </dgm:t>
    </dgm:pt>
    <dgm:pt modelId="{068B4882-DC92-419C-85A2-4D91EA3DE607}" type="sibTrans" cxnId="{2E81A3D5-EEF2-4555-910D-D175D1DDE10E}">
      <dgm:prSet/>
      <dgm:spPr/>
      <dgm:t>
        <a:bodyPr/>
        <a:lstStyle/>
        <a:p>
          <a:endParaRPr lang="es-ES" sz="20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 sz="1800" b="1" dirty="0">
              <a:latin typeface="Tamil Bible" pitchFamily="2" charset="0"/>
            </a:rPr>
            <a:t>ve;jnthU ciuiaAk; epuhfupf;fhNj: khwhf&gt; mit midj;ijAk; gFg;gha;T nra;</a:t>
          </a:r>
          <a:r>
            <a:rPr lang="en" sz="1800" b="1" dirty="0"/>
            <a:t>.</a:t>
          </a:r>
        </a:p>
      </dgm:t>
    </dgm:pt>
    <dgm:pt modelId="{BD3D05D8-FAFE-47F5-B2D6-E08A63A387EB}" type="parTrans" cxnId="{828FD69A-F9D0-4D1C-AE2C-6560E41AD155}">
      <dgm:prSet/>
      <dgm:spPr>
        <a:ln>
          <a:solidFill>
            <a:schemeClr val="accent1">
              <a:lumMod val="75000"/>
            </a:schemeClr>
          </a:solidFill>
        </a:ln>
      </dgm:spPr>
      <dgm:t>
        <a:bodyPr/>
        <a:lstStyle/>
        <a:p>
          <a:endParaRPr lang="es-ES" sz="2000" b="1"/>
        </a:p>
      </dgm:t>
    </dgm:pt>
    <dgm:pt modelId="{676C967B-18AA-469B-89F2-224C28D0AE6D}" type="sibTrans" cxnId="{828FD69A-F9D0-4D1C-AE2C-6560E41AD155}">
      <dgm:prSet/>
      <dgm:spPr/>
      <dgm:t>
        <a:bodyPr/>
        <a:lstStyle/>
        <a:p>
          <a:endParaRPr lang="es-ES" sz="20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263418" custScaleY="119927">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263418">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263418" custScaleY="127894">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44322" custScaleY="127894">
        <dgm:presLayoutVars>
          <dgm:bulletEnabled val="1"/>
        </dgm:presLayoutVars>
      </dgm:prSet>
      <dgm:spPr/>
    </dgm:pt>
  </dgm:ptLst>
  <dgm:cxnLst>
    <dgm:cxn modelId="{2980B217-3107-4B2A-B5FF-85BE6220D5DF}" type="presOf" srcId="{D5438ACE-8FC8-4927-B92B-C63C3E18A5A5}" destId="{6F51F73F-CB68-4CA2-B2B1-1D364B2D7406}" srcOrd="0" destOrd="0" presId="urn:microsoft.com/office/officeart/2005/8/layout/hierarchy3"/>
    <dgm:cxn modelId="{C2C9691C-B9D8-45EB-B8CE-62D648C131D8}" type="presOf" srcId="{A42D12C6-4545-4F6E-B7AA-1B2414F1FA32}" destId="{94D0C225-9AE9-466D-82C2-5E789B38B84C}" srcOrd="1" destOrd="0" presId="urn:microsoft.com/office/officeart/2005/8/layout/hierarchy3"/>
    <dgm:cxn modelId="{DE911E1E-8374-4274-8670-1B2F3F94F562}" type="presOf" srcId="{03C935AC-1F6E-40F2-851A-1010B4982D36}" destId="{2AF9729E-48F7-43B3-9B6F-72B5E216C2EC}" srcOrd="0" destOrd="0" presId="urn:microsoft.com/office/officeart/2005/8/layout/hierarchy3"/>
    <dgm:cxn modelId="{31AF8D24-B27C-4388-B143-734715A5905E}" type="presOf" srcId="{C4509257-09C3-4927-9DFA-38C219A146A4}" destId="{0D3FCF36-19B2-4F24-B313-7514E31DA139}" srcOrd="0" destOrd="0" presId="urn:microsoft.com/office/officeart/2005/8/layout/hierarchy3"/>
    <dgm:cxn modelId="{6261BC24-671D-41EC-947B-78D683A3800E}" type="presOf" srcId="{9D58244D-544C-4680-B770-62A92993B225}" destId="{0AE54E3A-5EBF-4A3D-A81A-14563D98CF21}"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C137DF64-0C40-4412-B9FC-904A8738B414}" type="presOf" srcId="{81B38A4C-5BCD-4B0A-9A71-415D9D1A7F71}" destId="{B366757E-9EF3-4BAE-9728-148FD30F5E76}" srcOrd="0" destOrd="0" presId="urn:microsoft.com/office/officeart/2005/8/layout/hierarchy3"/>
    <dgm:cxn modelId="{74F03254-3981-4555-AA59-33440C5C5E35}" type="presOf" srcId="{B39116C9-6FDC-4632-A642-22462A21CCD1}" destId="{EE477606-2F95-4BBB-9AC0-1BDA525C3BFA}"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F9901480-1A05-46E0-80F4-4DBCD11D0923}" type="presOf" srcId="{81B38A4C-5BCD-4B0A-9A71-415D9D1A7F71}" destId="{CE0E156B-7BC4-4089-8EDE-161894FA4C88}" srcOrd="1" destOrd="0" presId="urn:microsoft.com/office/officeart/2005/8/layout/hierarchy3"/>
    <dgm:cxn modelId="{12450883-8E14-4CB0-B960-2E6EC07BDED3}" type="presOf" srcId="{6456D1F4-76BA-4FAE-9F70-261F589B4955}" destId="{94E1F382-ABE7-40CC-ABB6-B6E786E0346F}" srcOrd="0" destOrd="0" presId="urn:microsoft.com/office/officeart/2005/8/layout/hierarchy3"/>
    <dgm:cxn modelId="{F2DA3591-46B6-4716-B48A-E96BA640ED6C}" type="presOf" srcId="{BD3D05D8-FAFE-47F5-B2D6-E08A63A387EB}" destId="{847F9CCA-4121-41D9-8E9D-63ABFA6DAA30}"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537678A1-0B7D-4DAA-BA1C-7C4EA1E80838}" type="presOf" srcId="{A42D12C6-4545-4F6E-B7AA-1B2414F1FA32}" destId="{93D14829-74D2-461E-8767-4D1E4D0599EF}" srcOrd="0"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51749AB3-B523-4DB4-AC4F-D920079D9E12}" srcId="{A42D12C6-4545-4F6E-B7AA-1B2414F1FA32}" destId="{75AFA936-71EC-48AF-A941-D6A5D829A82C}" srcOrd="1" destOrd="0" parTransId="{C4509257-09C3-4927-9DFA-38C219A146A4}" sibTransId="{7BB7DE2E-5267-4D63-B9D5-B4145707BB53}"/>
    <dgm:cxn modelId="{331DF3B8-67E6-495E-86DC-58B68C7138D2}" type="presOf" srcId="{75AFA936-71EC-48AF-A941-D6A5D829A82C}" destId="{EEC89796-B9BA-4729-9477-51477E9DCE21}" srcOrd="0" destOrd="0" presId="urn:microsoft.com/office/officeart/2005/8/layout/hierarchy3"/>
    <dgm:cxn modelId="{A7AA4CB9-6AFE-4B1E-B454-E86580E5A3E9}" type="presOf" srcId="{227A4531-2C29-42B4-AB1D-ED25366DD3E6}" destId="{C3844941-3BA5-4F83-8DFA-817541014E29}" srcOrd="0" destOrd="0" presId="urn:microsoft.com/office/officeart/2005/8/layout/hierarchy3"/>
    <dgm:cxn modelId="{4ACC3FBC-841A-4750-97E3-662255FB6888}" type="presOf" srcId="{FEDC6C5E-9C82-43B3-8F39-FDF3A08B7C21}" destId="{7E7EBEE9-8B23-46E2-8373-6774D2CDA792}" srcOrd="0" destOrd="0" presId="urn:microsoft.com/office/officeart/2005/8/layout/hierarchy3"/>
    <dgm:cxn modelId="{4B1BD0BD-2364-4773-B791-547227C8D173}" type="presOf" srcId="{83419ED2-F399-4259-9C24-4316FE16AD65}" destId="{83B9C4AC-117D-497C-8A75-115B66130509}" srcOrd="0" destOrd="0" presId="urn:microsoft.com/office/officeart/2005/8/layout/hierarchy3"/>
    <dgm:cxn modelId="{FFF170C8-FCD7-4E4F-9F70-56281CF69C1F}" type="presOf" srcId="{7C89FEFD-6E27-4378-9AF6-ECCD6DA9D1FC}" destId="{578A16A8-0853-43B4-AE5B-D4C943848F95}"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56CAAFE7-8627-4F09-BC27-7B23BD3A4211}" type="presOf" srcId="{400D584C-BD46-44FA-BB13-2B99E1ECA6E3}" destId="{7FBD08C1-662A-41DD-8731-03375B4ABF17}"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24AAF1D9-5148-428F-981A-5EEFEFED364C}" type="presParOf" srcId="{94E1F382-ABE7-40CC-ABB6-B6E786E0346F}" destId="{0B847219-272D-4052-A224-EA24F83CB6F0}" srcOrd="0" destOrd="0" presId="urn:microsoft.com/office/officeart/2005/8/layout/hierarchy3"/>
    <dgm:cxn modelId="{8BB4CE92-BE2C-47BA-93FB-A91CAF54BC83}" type="presParOf" srcId="{0B847219-272D-4052-A224-EA24F83CB6F0}" destId="{3069475E-8D30-4EDF-9718-3F0D708DBA41}" srcOrd="0" destOrd="0" presId="urn:microsoft.com/office/officeart/2005/8/layout/hierarchy3"/>
    <dgm:cxn modelId="{7218CA27-13D6-438B-97E7-D3044DD561CB}" type="presParOf" srcId="{3069475E-8D30-4EDF-9718-3F0D708DBA41}" destId="{B366757E-9EF3-4BAE-9728-148FD30F5E76}" srcOrd="0" destOrd="0" presId="urn:microsoft.com/office/officeart/2005/8/layout/hierarchy3"/>
    <dgm:cxn modelId="{B3578E67-CD1F-480D-994F-D1875C850284}" type="presParOf" srcId="{3069475E-8D30-4EDF-9718-3F0D708DBA41}" destId="{CE0E156B-7BC4-4089-8EDE-161894FA4C88}" srcOrd="1" destOrd="0" presId="urn:microsoft.com/office/officeart/2005/8/layout/hierarchy3"/>
    <dgm:cxn modelId="{2209B320-CECB-4567-9D90-11A5FFA2BA7E}" type="presParOf" srcId="{0B847219-272D-4052-A224-EA24F83CB6F0}" destId="{2B0A5D2A-F4D1-4B34-8B31-796F5D2AE305}" srcOrd="1" destOrd="0" presId="urn:microsoft.com/office/officeart/2005/8/layout/hierarchy3"/>
    <dgm:cxn modelId="{EA948409-FC62-4A81-9839-B6F9604A656A}" type="presParOf" srcId="{2B0A5D2A-F4D1-4B34-8B31-796F5D2AE305}" destId="{6F51F73F-CB68-4CA2-B2B1-1D364B2D7406}" srcOrd="0" destOrd="0" presId="urn:microsoft.com/office/officeart/2005/8/layout/hierarchy3"/>
    <dgm:cxn modelId="{557AF9A9-ED78-4D43-81C1-807519ECFE91}" type="presParOf" srcId="{2B0A5D2A-F4D1-4B34-8B31-796F5D2AE305}" destId="{7E7EBEE9-8B23-46E2-8373-6774D2CDA792}" srcOrd="1" destOrd="0" presId="urn:microsoft.com/office/officeart/2005/8/layout/hierarchy3"/>
    <dgm:cxn modelId="{0A74D08E-8AB2-48D8-9A58-6A30A9DDB619}" type="presParOf" srcId="{2B0A5D2A-F4D1-4B34-8B31-796F5D2AE305}" destId="{0AE54E3A-5EBF-4A3D-A81A-14563D98CF21}" srcOrd="2" destOrd="0" presId="urn:microsoft.com/office/officeart/2005/8/layout/hierarchy3"/>
    <dgm:cxn modelId="{8B1C16CE-35D8-4299-9E58-6A387A37BF1A}" type="presParOf" srcId="{2B0A5D2A-F4D1-4B34-8B31-796F5D2AE305}" destId="{C3844941-3BA5-4F83-8DFA-817541014E29}" srcOrd="3" destOrd="0" presId="urn:microsoft.com/office/officeart/2005/8/layout/hierarchy3"/>
    <dgm:cxn modelId="{E5536408-BE69-424C-B9CB-9C86E61001E4}" type="presParOf" srcId="{2B0A5D2A-F4D1-4B34-8B31-796F5D2AE305}" destId="{578A16A8-0853-43B4-AE5B-D4C943848F95}" srcOrd="4" destOrd="0" presId="urn:microsoft.com/office/officeart/2005/8/layout/hierarchy3"/>
    <dgm:cxn modelId="{D666D678-314B-4710-9E9D-16E0D38776B7}" type="presParOf" srcId="{2B0A5D2A-F4D1-4B34-8B31-796F5D2AE305}" destId="{83B9C4AC-117D-497C-8A75-115B66130509}" srcOrd="5" destOrd="0" presId="urn:microsoft.com/office/officeart/2005/8/layout/hierarchy3"/>
    <dgm:cxn modelId="{AB4DF307-85BF-4A28-9BD0-80E3023A5409}" type="presParOf" srcId="{94E1F382-ABE7-40CC-ABB6-B6E786E0346F}" destId="{1853D647-814E-4D08-B992-BD93789269B7}" srcOrd="1" destOrd="0" presId="urn:microsoft.com/office/officeart/2005/8/layout/hierarchy3"/>
    <dgm:cxn modelId="{DCBA81F7-C899-416A-A8C0-CCBD6A92B09F}" type="presParOf" srcId="{1853D647-814E-4D08-B992-BD93789269B7}" destId="{E626F416-F597-4C9F-9C9A-CE031D016AE3}" srcOrd="0" destOrd="0" presId="urn:microsoft.com/office/officeart/2005/8/layout/hierarchy3"/>
    <dgm:cxn modelId="{E305C49F-33DC-49EE-ADCD-AD55FC15DD26}" type="presParOf" srcId="{E626F416-F597-4C9F-9C9A-CE031D016AE3}" destId="{93D14829-74D2-461E-8767-4D1E4D0599EF}" srcOrd="0" destOrd="0" presId="urn:microsoft.com/office/officeart/2005/8/layout/hierarchy3"/>
    <dgm:cxn modelId="{CFA33427-48E4-4F4D-8DBC-6168D62C69EE}" type="presParOf" srcId="{E626F416-F597-4C9F-9C9A-CE031D016AE3}" destId="{94D0C225-9AE9-466D-82C2-5E789B38B84C}" srcOrd="1" destOrd="0" presId="urn:microsoft.com/office/officeart/2005/8/layout/hierarchy3"/>
    <dgm:cxn modelId="{7BB2702A-CD54-43A3-BD13-191AD1BA081E}" type="presParOf" srcId="{1853D647-814E-4D08-B992-BD93789269B7}" destId="{A2460977-2986-422B-948C-9BCE62D014E1}" srcOrd="1" destOrd="0" presId="urn:microsoft.com/office/officeart/2005/8/layout/hierarchy3"/>
    <dgm:cxn modelId="{85478720-D725-4075-ACA9-5F316C87ED3B}" type="presParOf" srcId="{A2460977-2986-422B-948C-9BCE62D014E1}" destId="{EE477606-2F95-4BBB-9AC0-1BDA525C3BFA}" srcOrd="0" destOrd="0" presId="urn:microsoft.com/office/officeart/2005/8/layout/hierarchy3"/>
    <dgm:cxn modelId="{5693B21F-7CB9-4153-9B0B-25E889D98D9C}" type="presParOf" srcId="{A2460977-2986-422B-948C-9BCE62D014E1}" destId="{7FBD08C1-662A-41DD-8731-03375B4ABF17}" srcOrd="1" destOrd="0" presId="urn:microsoft.com/office/officeart/2005/8/layout/hierarchy3"/>
    <dgm:cxn modelId="{3908409B-F134-4315-999C-DF940FE1CE59}" type="presParOf" srcId="{A2460977-2986-422B-948C-9BCE62D014E1}" destId="{0D3FCF36-19B2-4F24-B313-7514E31DA139}" srcOrd="2" destOrd="0" presId="urn:microsoft.com/office/officeart/2005/8/layout/hierarchy3"/>
    <dgm:cxn modelId="{442BDAEF-90D3-4569-B8E5-0B67BF1879AD}" type="presParOf" srcId="{A2460977-2986-422B-948C-9BCE62D014E1}" destId="{EEC89796-B9BA-4729-9477-51477E9DCE21}" srcOrd="3" destOrd="0" presId="urn:microsoft.com/office/officeart/2005/8/layout/hierarchy3"/>
    <dgm:cxn modelId="{C29EC245-28DF-46F3-8389-9DAEB303DE32}" type="presParOf" srcId="{A2460977-2986-422B-948C-9BCE62D014E1}" destId="{847F9CCA-4121-41D9-8E9D-63ABFA6DAA30}" srcOrd="4" destOrd="0" presId="urn:microsoft.com/office/officeart/2005/8/layout/hierarchy3"/>
    <dgm:cxn modelId="{0CFB5A21-DF37-4744-B4AD-CC75F89FBA06}"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600" b="1" dirty="0">
              <a:effectLst>
                <a:outerShdw blurRad="38100" dist="38100" dir="2700000" algn="tl">
                  <a:srgbClr val="000000"/>
                </a:outerShdw>
              </a:effectLst>
              <a:latin typeface="Tamil Bible" pitchFamily="2" charset="0"/>
            </a:rPr>
            <a:t>mJ ehk; cz;ikapy; vg;gb ,Uf;fpNwhNkh mg;gbNa ek;ik ghu;f;f nra;fpwJ</a:t>
          </a:r>
          <a:r>
            <a:rPr lang="en" sz="1600" b="1" dirty="0">
              <a:effectLst>
                <a:outerShdw blurRad="38100" dist="38100" dir="2700000" algn="tl">
                  <a:srgbClr val="000000"/>
                </a:outerShdw>
              </a:effectLst>
            </a:rPr>
            <a:t> </a:t>
          </a:r>
          <a:br>
            <a:rPr lang="es-ES" sz="1600" b="1" dirty="0">
              <a:effectLst>
                <a:outerShdw blurRad="38100" dist="38100" dir="2700000" algn="tl">
                  <a:srgbClr val="000000"/>
                </a:outerShdw>
              </a:effectLst>
            </a:rPr>
          </a:br>
          <a:r>
            <a:rPr lang="en" sz="1600" b="1" dirty="0">
              <a:effectLst>
                <a:outerShdw blurRad="38100" dist="38100" dir="2700000" algn="tl">
                  <a:srgbClr val="000000"/>
                </a:outerShdw>
              </a:effectLst>
            </a:rPr>
            <a:t>(</a:t>
          </a:r>
          <a:r>
            <a:rPr lang="en" sz="1600" b="1" dirty="0">
              <a:effectLst>
                <a:outerShdw blurRad="38100" dist="38100" dir="2700000" algn="tl">
                  <a:srgbClr val="000000"/>
                </a:outerShdw>
              </a:effectLst>
              <a:latin typeface="Tamil Bible" pitchFamily="2" charset="0"/>
            </a:rPr>
            <a:t>vgp</a:t>
          </a:r>
          <a:r>
            <a:rPr lang="en" sz="1600" b="1" dirty="0">
              <a:effectLst>
                <a:outerShdw blurRad="38100" dist="38100" dir="2700000" algn="tl">
                  <a:srgbClr val="000000"/>
                </a:outerShdw>
              </a:effectLst>
            </a:rPr>
            <a:t>. 4:12)</a:t>
          </a:r>
          <a:endParaRPr lang="es-ES" sz="1600" dirty="0">
            <a:effectLst>
              <a:outerShdw blurRad="38100" dist="38100" dir="2700000" algn="tl">
                <a:srgbClr val="000000"/>
              </a:outerShdw>
            </a:effectLst>
          </a:endParaRPr>
        </a:p>
      </dgm:t>
    </dgm:pt>
    <dgm:pt modelId="{430684F5-7C7B-48AC-9444-CB46E5D98826}" type="parTrans" cxnId="{C8770C8A-FF8A-4470-BD73-A49F3EECBDED}">
      <dgm:prSet/>
      <dgm:spPr/>
      <dgm:t>
        <a:bodyPr/>
        <a:lstStyle/>
        <a:p>
          <a:endParaRPr lang="es-ES" sz="1800"/>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latin typeface="Tamil Bible" pitchFamily="2" charset="0"/>
            </a:rPr>
            <a:t>mJ ek;ik ghtj;jpypUe;J fhf;fpwJ</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a:t>
          </a:r>
          <a:r>
            <a:rPr lang="en" sz="1800" b="1" dirty="0">
              <a:effectLst>
                <a:outerShdw blurRad="38100" dist="38100" dir="2700000" algn="tl">
                  <a:srgbClr val="000000"/>
                </a:outerShdw>
              </a:effectLst>
              <a:latin typeface="Tamil Bible" pitchFamily="2" charset="0"/>
            </a:rPr>
            <a:t>rq;fPjk;</a:t>
          </a:r>
          <a:r>
            <a:rPr lang="en" sz="1800" b="1" dirty="0">
              <a:effectLst>
                <a:outerShdw blurRad="38100" dist="38100" dir="2700000" algn="tl">
                  <a:srgbClr val="000000"/>
                </a:outerShdw>
              </a:effectLst>
            </a:rPr>
            <a:t> 119:11)</a:t>
          </a:r>
          <a:endParaRPr lang="es-ES" sz="1800" dirty="0">
            <a:effectLst>
              <a:outerShdw blurRad="38100" dist="38100" dir="2700000" algn="tl">
                <a:srgbClr val="000000"/>
              </a:outerShdw>
            </a:effectLst>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latin typeface="Tamil Bible" pitchFamily="2" charset="0"/>
            </a:rPr>
            <a:t>mJ ek; Mj;Jkhtpw;fhd czT</a:t>
          </a:r>
          <a:r>
            <a:rPr lang="en" sz="1800" b="1" dirty="0">
              <a:effectLst>
                <a:outerShdw blurRad="38100" dist="38100" dir="2700000" algn="tl">
                  <a:srgbClr val="000000"/>
                </a:outerShdw>
              </a:effectLst>
            </a:rPr>
            <a:t> (</a:t>
          </a:r>
          <a:r>
            <a:rPr lang="en" sz="1800" b="1" dirty="0">
              <a:effectLst>
                <a:outerShdw blurRad="38100" dist="38100" dir="2700000" algn="tl">
                  <a:srgbClr val="000000"/>
                </a:outerShdw>
              </a:effectLst>
              <a:latin typeface="Tamil Bible" pitchFamily="2" charset="0"/>
            </a:rPr>
            <a:t>vNu</a:t>
          </a:r>
          <a:r>
            <a:rPr lang="en" sz="1800" b="1" dirty="0">
              <a:effectLst>
                <a:outerShdw blurRad="38100" dist="38100" dir="2700000" algn="tl">
                  <a:srgbClr val="000000"/>
                </a:outerShdw>
              </a:effectLst>
            </a:rPr>
            <a:t>. 15:16)</a:t>
          </a:r>
          <a:endParaRPr lang="es-ES" sz="1800" dirty="0">
            <a:effectLst>
              <a:outerShdw blurRad="38100" dist="38100" dir="2700000" algn="tl">
                <a:srgbClr val="000000"/>
              </a:outerShdw>
            </a:effectLst>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latin typeface="Tamil Bible" pitchFamily="2" charset="0"/>
            </a:rPr>
            <a:t>mJ ek;ik Mtpf;Fupa tsu;r;rpaila nra;fpwJ</a:t>
          </a:r>
          <a:r>
            <a:rPr lang="en" sz="1800" b="1" dirty="0">
              <a:effectLst>
                <a:outerShdw blurRad="38100" dist="38100" dir="2700000" algn="tl">
                  <a:srgbClr val="000000"/>
                </a:outerShdw>
              </a:effectLst>
            </a:rPr>
            <a:t>(1 </a:t>
          </a:r>
          <a:r>
            <a:rPr lang="en" sz="1800" b="1" dirty="0">
              <a:effectLst>
                <a:outerShdw blurRad="38100" dist="38100" dir="2700000" algn="tl">
                  <a:srgbClr val="000000"/>
                </a:outerShdw>
              </a:effectLst>
              <a:latin typeface="Tamil Bible" pitchFamily="2" charset="0"/>
            </a:rPr>
            <a:t>NgJU</a:t>
          </a:r>
          <a:r>
            <a:rPr lang="en" sz="1800" b="1" dirty="0">
              <a:effectLst>
                <a:outerShdw blurRad="38100" dist="38100" dir="2700000" algn="tl">
                  <a:srgbClr val="000000"/>
                </a:outerShdw>
              </a:effectLst>
            </a:rPr>
            <a:t> 2:2)</a:t>
          </a:r>
          <a:endParaRPr lang="es-ES" sz="1800" dirty="0">
            <a:effectLst>
              <a:outerShdw blurRad="38100" dist="38100" dir="2700000" algn="tl">
                <a:srgbClr val="000000"/>
              </a:outerShdw>
            </a:effectLst>
          </a:endParaRPr>
        </a:p>
      </dgm:t>
    </dgm:pt>
    <dgm:pt modelId="{DBF0FE5F-E4A3-4C0A-A4C4-05D9343E11C3}" type="parTrans" cxnId="{ED317759-412D-4952-A7A1-F5273A4096B5}">
      <dgm:prSet/>
      <dgm:spPr/>
      <dgm:t>
        <a:bodyPr/>
        <a:lstStyle/>
        <a:p>
          <a:endParaRPr lang="es-ES" sz="1800"/>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 sz="1800" b="1" dirty="0">
              <a:effectLst>
                <a:outerShdw blurRad="38100" dist="38100" dir="2700000" algn="tl">
                  <a:srgbClr val="000000"/>
                </a:outerShdw>
              </a:effectLst>
              <a:latin typeface="Tamil Bible" pitchFamily="2" charset="0"/>
            </a:rPr>
            <a:t>mtu; ekf;F [Ptid nfhLj;jhu;</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a:t>
          </a:r>
          <a:r>
            <a:rPr lang="en" sz="1800" b="1" dirty="0">
              <a:effectLst>
                <a:outerShdw blurRad="38100" dist="38100" dir="2700000" algn="tl">
                  <a:srgbClr val="000000"/>
                </a:outerShdw>
              </a:effectLst>
              <a:latin typeface="Tamil Bible" pitchFamily="2" charset="0"/>
            </a:rPr>
            <a:t>Nahthd;</a:t>
          </a:r>
          <a:r>
            <a:rPr lang="en" sz="1800" b="1" dirty="0">
              <a:effectLst>
                <a:outerShdw blurRad="38100" dist="38100" dir="2700000" algn="tl">
                  <a:srgbClr val="000000"/>
                </a:outerShdw>
              </a:effectLst>
            </a:rPr>
            <a:t> 6:63)</a:t>
          </a:r>
          <a:endParaRPr lang="es-ES" sz="1800" dirty="0">
            <a:effectLst>
              <a:outerShdw blurRad="38100" dist="38100" dir="2700000" algn="tl">
                <a:srgbClr val="000000"/>
              </a:outerShdw>
            </a:effectLst>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44166" custScaleY="181341">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r>
            <a:rPr lang="en" sz="2000" b="1" dirty="0">
              <a:latin typeface="Tamil Bible" pitchFamily="2" charset="0"/>
            </a:rPr>
            <a:t>ehk; Ntjhfkj;ij ,t;tpjkhf ngw;Wf;nfhs;Sk;NghJ</a:t>
          </a:r>
          <a:r>
            <a:rPr lang="en" sz="2000" b="1" dirty="0"/>
            <a:t>…</a:t>
          </a:r>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pPr>
          <a:r>
            <a:rPr lang="en" sz="2000" b="1" dirty="0">
              <a:solidFill>
                <a:schemeClr val="tx1"/>
              </a:solidFill>
              <a:latin typeface="Tamil Bible" pitchFamily="2" charset="0"/>
            </a:rPr>
            <a:t>,J NjtDldhd ekJ cwtpd; epiyia ekf;F fhl;LfpwJ</a:t>
          </a:r>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n" sz="2000" b="1" kern="1200" dirty="0">
              <a:solidFill>
                <a:prstClr val="black"/>
              </a:solidFill>
              <a:latin typeface="Tamil Bible" pitchFamily="2" charset="0"/>
              <a:ea typeface="+mn-ea"/>
              <a:cs typeface="+mn-cs"/>
            </a:rPr>
            <a:t>me;j cwit vt;thW tYgLj;JtJ vd;gij ,J ekf;F nrhy;fpwJ</a:t>
          </a:r>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pPr>
          <a:r>
            <a:rPr lang="en" sz="2000" b="1" dirty="0">
              <a:solidFill>
                <a:schemeClr val="tx1"/>
              </a:solidFill>
              <a:latin typeface="Tamil Bible" pitchFamily="2" charset="0"/>
            </a:rPr>
            <a:t>ehq;fs; gbg;gbahd xU khw;wj;ij mDgtpj;J tUfpNwhk;</a:t>
          </a:r>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n" sz="2000" b="1" kern="1200" dirty="0">
              <a:solidFill>
                <a:prstClr val="black"/>
              </a:solidFill>
              <a:latin typeface="Tamil Bible" pitchFamily="2" charset="0"/>
              <a:ea typeface="+mn-ea"/>
              <a:cs typeface="+mn-cs"/>
            </a:rPr>
            <a:t>ehq;fs; ,NaRit neUq;FfpNwhk;</a:t>
          </a:r>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n" sz="2000" b="1" kern="1200" dirty="0">
              <a:solidFill>
                <a:prstClr val="black"/>
              </a:solidFill>
              <a:latin typeface="Tamil Bible" pitchFamily="2" charset="0"/>
              <a:ea typeface="+mn-ea"/>
              <a:cs typeface="+mn-cs"/>
            </a:rPr>
            <a:t>,J ek;ik ,ul;rpg;gpw;fhf Qhdpfshf;FfpwJ</a:t>
          </a:r>
        </a:p>
      </dgm:t>
    </dgm:pt>
    <dgm:pt modelId="{BA088CFE-9EDD-48C4-9A03-51BE4D825C3D}" type="parTrans" cxnId="{C2E29184-E1AE-4136-829D-83D505BA8CBA}">
      <dgm:prSet/>
      <dgm:spPr/>
      <dgm:t>
        <a:bodyPr/>
        <a:lstStyle/>
        <a:p>
          <a:endParaRPr lang="es-ES" sz="2000" b="1"/>
        </a:p>
      </dgm:t>
    </dgm:pt>
    <dgm:pt modelId="{5A236727-2E55-4CB3-AB5C-D2D5012E04C9}" type="sibTrans" cxnId="{C2E29184-E1AE-4136-829D-83D505BA8CBA}">
      <dgm:prSet/>
      <dgm:spPr/>
      <dgm:t>
        <a:bodyPr/>
        <a:lstStyle/>
        <a:p>
          <a:endParaRPr lang="es-ES" sz="2000" b="1"/>
        </a:p>
      </dgm:t>
    </dgm:pt>
    <dgm:pt modelId="{7DC214A9-46A7-4D8D-AD41-47A6C949EB85}">
      <dgm:prSet custT="1"/>
      <dgm:spPr/>
      <dgm:t>
        <a:bodyPr/>
        <a:lstStyle/>
        <a:p>
          <a:pPr>
            <a:lnSpc>
              <a:spcPts val="1900"/>
            </a:lnSpc>
            <a:spcAft>
              <a:spcPts val="0"/>
            </a:spcAft>
          </a:pPr>
          <a:r>
            <a:rPr lang="en" sz="2000" b="1" dirty="0">
              <a:solidFill>
                <a:schemeClr val="tx1"/>
              </a:solidFill>
              <a:latin typeface="Tamil Bible" pitchFamily="2" charset="0"/>
            </a:rPr>
            <a:t>ehk; rj;jpaj;ijg; gw;wpa mwptpy; tsu;e;J tUfpNwhk;</a:t>
          </a:r>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pPr>
          <a:r>
            <a:rPr lang="en" sz="2000" b="1" dirty="0">
              <a:solidFill>
                <a:schemeClr val="tx1"/>
              </a:solidFill>
              <a:latin typeface="Tamil Bible" pitchFamily="2" charset="0"/>
            </a:rPr>
            <a:t>ekJ ek;gpf;if tsu;e;J tYngWfpwJ</a:t>
          </a:r>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pPr>
          <a:r>
            <a:rPr lang="en" sz="2000" b="1" dirty="0">
              <a:effectLst>
                <a:outerShdw blurRad="38100" dist="38100" dir="2700000" algn="tl">
                  <a:srgbClr val="000000"/>
                </a:outerShdw>
              </a:effectLst>
              <a:latin typeface="Tamil Bible" pitchFamily="2" charset="0"/>
            </a:rPr>
            <a:t>ekf;F ek;gpf;if ,Uf;fpwJ</a:t>
          </a:r>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pPr>
          <a:r>
            <a:rPr lang="en" sz="1800" b="1" dirty="0">
              <a:effectLst>
                <a:outerShdw blurRad="38100" dist="38100" dir="2700000" algn="tl">
                  <a:srgbClr val="000000"/>
                </a:outerShdw>
              </a:effectLst>
              <a:latin typeface="Tamil Bible" pitchFamily="2" charset="0"/>
            </a:rPr>
            <a:t>xU rpwe;j&gt; epj;jpakhd&gt; mw;Gjkhd tho;T ekf;fhf fhj;jpUf;fpwJ vd;gij ehk; mwpNthk;</a:t>
          </a:r>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6452">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6452">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6452">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6452">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3817145" y="159019"/>
          <a:ext cx="5672780" cy="2335709"/>
        </a:xfrm>
        <a:prstGeom prst="blockArc">
          <a:avLst>
            <a:gd name="adj1" fmla="val 18900000"/>
            <a:gd name="adj2" fmla="val 27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70192" y="165806"/>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latin typeface="Tamil Bible" pitchFamily="2" charset="0"/>
            </a:rPr>
            <a:t>Ntjhfkj;jpd; vjpup</a:t>
          </a:r>
          <a:endParaRPr lang="es-ES" sz="2000" kern="1200" dirty="0">
            <a:solidFill>
              <a:schemeClr val="tx1"/>
            </a:solidFill>
            <a:latin typeface="Tamil Bible" pitchFamily="2" charset="0"/>
          </a:endParaRPr>
        </a:p>
      </dsp:txBody>
      <dsp:txXfrm>
        <a:off x="370192" y="165806"/>
        <a:ext cx="7715703" cy="331824"/>
      </dsp:txXfrm>
    </dsp:sp>
    <dsp:sp modelId="{8A4485F0-5830-409E-BD89-B4EC82E10F29}">
      <dsp:nvSpPr>
        <dsp:cNvPr id="0" name=""/>
        <dsp:cNvSpPr/>
      </dsp:nvSpPr>
      <dsp:spPr>
        <a:xfrm>
          <a:off x="67596"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401758" y="663384"/>
          <a:ext cx="6684137" cy="331824"/>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latin typeface="Tamil Bible" pitchFamily="2" charset="0"/>
            </a:rPr>
            <a:t>Ntjj;ij gbg;gjw;fhd rupahd kw;Wk; jtwhd topfs;</a:t>
          </a:r>
          <a:endParaRPr lang="es-ES" sz="2000" kern="1200" dirty="0">
            <a:solidFill>
              <a:schemeClr val="tx1"/>
            </a:solidFill>
            <a:latin typeface="Tamil Bible" pitchFamily="2" charset="0"/>
          </a:endParaRPr>
        </a:p>
      </dsp:txBody>
      <dsp:txXfrm>
        <a:off x="1401758" y="663384"/>
        <a:ext cx="6684137" cy="331824"/>
      </dsp:txXfrm>
    </dsp:sp>
    <dsp:sp modelId="{A0DB3F8B-7E73-4163-A969-64745ECA4B7F}">
      <dsp:nvSpPr>
        <dsp:cNvPr id="0" name=""/>
        <dsp:cNvSpPr/>
      </dsp:nvSpPr>
      <dsp:spPr>
        <a:xfrm>
          <a:off x="1050795" y="621906"/>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929931" y="11609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latin typeface="Tamil Bible" pitchFamily="2" charset="0"/>
            </a:rPr>
            <a:t>Ntjhfkk; vd;why; vd;d</a:t>
          </a:r>
          <a:r>
            <a:rPr lang="en" sz="2000" b="1" kern="1200" dirty="0">
              <a:solidFill>
                <a:schemeClr val="tx1"/>
              </a:solidFill>
            </a:rPr>
            <a:t>?</a:t>
          </a:r>
          <a:endParaRPr lang="es-ES" sz="2000" kern="1200" dirty="0">
            <a:solidFill>
              <a:schemeClr val="tx1"/>
            </a:solidFill>
          </a:endParaRPr>
        </a:p>
      </dsp:txBody>
      <dsp:txXfrm>
        <a:off x="1929931" y="1160962"/>
        <a:ext cx="6155964" cy="331824"/>
      </dsp:txXfrm>
    </dsp:sp>
    <dsp:sp modelId="{56BD2A48-F842-40CF-B491-A2E0608AEDBC}">
      <dsp:nvSpPr>
        <dsp:cNvPr id="0" name=""/>
        <dsp:cNvSpPr/>
      </dsp:nvSpPr>
      <dsp:spPr>
        <a:xfrm>
          <a:off x="1600850" y="1119484"/>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401758" y="1658540"/>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latin typeface="Tamil Bible" pitchFamily="2" charset="0"/>
            </a:rPr>
            <a:t>Ntjhfkj;ij thrpg;gjd; Neu;kiwahd tpisTfs;</a:t>
          </a:r>
          <a:endParaRPr lang="es-ES" sz="2000" kern="1200" dirty="0">
            <a:solidFill>
              <a:schemeClr val="tx1"/>
            </a:solidFill>
            <a:latin typeface="Tamil Bible" pitchFamily="2" charset="0"/>
          </a:endParaRPr>
        </a:p>
      </dsp:txBody>
      <dsp:txXfrm>
        <a:off x="1401758" y="1658540"/>
        <a:ext cx="6684137" cy="331824"/>
      </dsp:txXfrm>
    </dsp:sp>
    <dsp:sp modelId="{628893F9-1BC5-464F-A67C-BCDBB454FBA9}">
      <dsp:nvSpPr>
        <dsp:cNvPr id="0" name=""/>
        <dsp:cNvSpPr/>
      </dsp:nvSpPr>
      <dsp:spPr>
        <a:xfrm>
          <a:off x="1070676"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70192" y="2156117"/>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 sz="2000" b="1" kern="1200" dirty="0">
              <a:solidFill>
                <a:schemeClr val="tx1"/>
              </a:solidFill>
              <a:latin typeface="Tamil Bible" pitchFamily="2" charset="0"/>
            </a:rPr>
            <a:t>Ntjhfk ez;gu;fs;</a:t>
          </a:r>
          <a:endParaRPr lang="es-ES" sz="2000" kern="1200" dirty="0">
            <a:solidFill>
              <a:schemeClr val="tx1"/>
            </a:solidFill>
            <a:latin typeface="Tamil Bible" pitchFamily="2" charset="0"/>
          </a:endParaRPr>
        </a:p>
      </dsp:txBody>
      <dsp:txXfrm>
        <a:off x="370192" y="2156117"/>
        <a:ext cx="7715703" cy="331824"/>
      </dsp:txXfrm>
    </dsp:sp>
    <dsp:sp modelId="{6ED91C5A-688A-48BD-9DB4-A583E2DC6A26}">
      <dsp:nvSpPr>
        <dsp:cNvPr id="0" name=""/>
        <dsp:cNvSpPr/>
      </dsp:nvSpPr>
      <dsp:spPr>
        <a:xfrm>
          <a:off x="67596" y="2114639"/>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1329" y="37569"/>
          <a:ext cx="3005632" cy="678453"/>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latin typeface="Tamil Bible" pitchFamily="2" charset="0"/>
            </a:rPr>
            <a:t>jtwhd tbtq;fs;</a:t>
          </a:r>
        </a:p>
      </dsp:txBody>
      <dsp:txXfrm>
        <a:off x="21200" y="57440"/>
        <a:ext cx="2965890" cy="638711"/>
      </dsp:txXfrm>
    </dsp:sp>
    <dsp:sp modelId="{6F51F73F-CB68-4CA2-B2B1-1D364B2D7406}">
      <dsp:nvSpPr>
        <dsp:cNvPr id="0" name=""/>
        <dsp:cNvSpPr/>
      </dsp:nvSpPr>
      <dsp:spPr>
        <a:xfrm>
          <a:off x="301893"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602456" y="885636"/>
          <a:ext cx="2859471" cy="813649"/>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latin typeface="Tamil Bible" pitchFamily="2" charset="0"/>
            </a:rPr>
            <a:t>vq;fs; fz;Nzhl;lJld; xj;Jg;NghFk; xd;iw fz;lwpAq;fs;</a:t>
          </a:r>
        </a:p>
      </dsp:txBody>
      <dsp:txXfrm>
        <a:off x="626287" y="909467"/>
        <a:ext cx="2811809" cy="765987"/>
      </dsp:txXfrm>
    </dsp:sp>
    <dsp:sp modelId="{0AE54E3A-5EBF-4A3D-A81A-14563D98CF21}">
      <dsp:nvSpPr>
        <dsp:cNvPr id="0" name=""/>
        <dsp:cNvSpPr/>
      </dsp:nvSpPr>
      <dsp:spPr>
        <a:xfrm>
          <a:off x="301893"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602456" y="1868899"/>
          <a:ext cx="2859471" cy="678453"/>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latin typeface="Tamil Bible" pitchFamily="2" charset="0"/>
            </a:rPr>
            <a:t>vt;tpj Nehf;fKkpd;wp&gt; rPuw;w Kiwapy; ciufis Nju;e;njLj;jy;</a:t>
          </a:r>
        </a:p>
      </dsp:txBody>
      <dsp:txXfrm>
        <a:off x="622327" y="1888770"/>
        <a:ext cx="2819729" cy="638711"/>
      </dsp:txXfrm>
    </dsp:sp>
    <dsp:sp modelId="{578A16A8-0853-43B4-AE5B-D4C943848F95}">
      <dsp:nvSpPr>
        <dsp:cNvPr id="0" name=""/>
        <dsp:cNvSpPr/>
      </dsp:nvSpPr>
      <dsp:spPr>
        <a:xfrm>
          <a:off x="301893"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602456" y="2716966"/>
          <a:ext cx="2859471" cy="867701"/>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latin typeface="Tamil Bible" pitchFamily="2" charset="0"/>
            </a:rPr>
            <a:t>ekf;F gpbj;j gFjpfis Nju;e;njLg;Nghk;&gt; gpbf;fhj gFjpfis epuhfupg;Nghk;</a:t>
          </a:r>
          <a:r>
            <a:rPr lang="en" sz="1800" b="1" kern="1200" dirty="0"/>
            <a:t>.</a:t>
          </a:r>
        </a:p>
      </dsp:txBody>
      <dsp:txXfrm>
        <a:off x="627870" y="2742380"/>
        <a:ext cx="2808643" cy="816873"/>
      </dsp:txXfrm>
    </dsp:sp>
    <dsp:sp modelId="{93D14829-74D2-461E-8767-4D1E4D0599EF}">
      <dsp:nvSpPr>
        <dsp:cNvPr id="0" name=""/>
        <dsp:cNvSpPr/>
      </dsp:nvSpPr>
      <dsp:spPr>
        <a:xfrm>
          <a:off x="3346189" y="37569"/>
          <a:ext cx="3005632" cy="678453"/>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latin typeface="Tamil Bible" pitchFamily="2" charset="0"/>
            </a:rPr>
            <a:t>rupahd tbtq;fs;</a:t>
          </a:r>
        </a:p>
      </dsp:txBody>
      <dsp:txXfrm>
        <a:off x="3366060" y="57440"/>
        <a:ext cx="2965890" cy="638711"/>
      </dsp:txXfrm>
    </dsp:sp>
    <dsp:sp modelId="{EE477606-2F95-4BBB-9AC0-1BDA525C3BFA}">
      <dsp:nvSpPr>
        <dsp:cNvPr id="0" name=""/>
        <dsp:cNvSpPr/>
      </dsp:nvSpPr>
      <dsp:spPr>
        <a:xfrm>
          <a:off x="3646752"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3947315" y="885636"/>
          <a:ext cx="2652179" cy="81364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latin typeface="Tamil Bible" pitchFamily="2" charset="0"/>
            </a:rPr>
            <a:t>NjtDila rpj;jj;ij mwpa KaYq;fs;</a:t>
          </a:r>
        </a:p>
      </dsp:txBody>
      <dsp:txXfrm>
        <a:off x="3971146" y="909467"/>
        <a:ext cx="2604517" cy="765987"/>
      </dsp:txXfrm>
    </dsp:sp>
    <dsp:sp modelId="{0D3FCF36-19B2-4F24-B313-7514E31DA139}">
      <dsp:nvSpPr>
        <dsp:cNvPr id="0" name=""/>
        <dsp:cNvSpPr/>
      </dsp:nvSpPr>
      <dsp:spPr>
        <a:xfrm>
          <a:off x="3646752"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3947315" y="1868899"/>
          <a:ext cx="2652179" cy="678453"/>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latin typeface="Tamil Bible" pitchFamily="2" charset="0"/>
            </a:rPr>
            <a:t>xU Kiwahd Ma;it Nkw;nfhs;Sq;fs;</a:t>
          </a:r>
        </a:p>
      </dsp:txBody>
      <dsp:txXfrm>
        <a:off x="3967186" y="1888770"/>
        <a:ext cx="2612437" cy="638711"/>
      </dsp:txXfrm>
    </dsp:sp>
    <dsp:sp modelId="{847F9CCA-4121-41D9-8E9D-63ABFA6DAA30}">
      <dsp:nvSpPr>
        <dsp:cNvPr id="0" name=""/>
        <dsp:cNvSpPr/>
      </dsp:nvSpPr>
      <dsp:spPr>
        <a:xfrm>
          <a:off x="3646752"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3947315" y="2716966"/>
          <a:ext cx="2652179" cy="867701"/>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latin typeface="Tamil Bible" pitchFamily="2" charset="0"/>
            </a:rPr>
            <a:t>ve;jnthU ciuiaAk; epuhfupf;fhNj: khwhf&gt; mit midj;ijAk; gFg;gha;T nra;</a:t>
          </a:r>
          <a:r>
            <a:rPr lang="en" sz="1800" b="1" kern="1200" dirty="0"/>
            <a:t>.</a:t>
          </a:r>
        </a:p>
      </dsp:txBody>
      <dsp:txXfrm>
        <a:off x="3972729" y="2742380"/>
        <a:ext cx="2601351" cy="816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199" y="95607"/>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a:contourClr>
              <a:schemeClr val="tx1"/>
            </a:contourClr>
          </a:sp3d>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outerShdw>
              </a:effectLst>
              <a:latin typeface="Tamil Bible" pitchFamily="2" charset="0"/>
            </a:rPr>
            <a:t>mJ ehk; cz;ikapy; vg;gb ,Uf;fpNwhNkh mg;gbNa ek;ik ghu;f;f nra;fpwJ</a:t>
          </a:r>
          <a:r>
            <a:rPr lang="en" sz="1600" b="1" kern="1200" dirty="0">
              <a:effectLst>
                <a:outerShdw blurRad="38100" dist="38100" dir="2700000" algn="tl">
                  <a:srgbClr val="000000"/>
                </a:outerShdw>
              </a:effectLst>
            </a:rPr>
            <a:t> </a:t>
          </a:r>
          <a:br>
            <a:rPr lang="es-ES" sz="1600" b="1" kern="1200" dirty="0">
              <a:effectLst>
                <a:outerShdw blurRad="38100" dist="38100" dir="2700000" algn="tl">
                  <a:srgbClr val="000000"/>
                </a:outerShdw>
              </a:effectLst>
            </a:rPr>
          </a:br>
          <a:r>
            <a:rPr lang="en" sz="1600" b="1" kern="1200" dirty="0">
              <a:effectLst>
                <a:outerShdw blurRad="38100" dist="38100" dir="2700000" algn="tl">
                  <a:srgbClr val="000000"/>
                </a:outerShdw>
              </a:effectLst>
            </a:rPr>
            <a:t>(</a:t>
          </a:r>
          <a:r>
            <a:rPr lang="en" sz="1600" b="1" kern="1200" dirty="0">
              <a:effectLst>
                <a:outerShdw blurRad="38100" dist="38100" dir="2700000" algn="tl">
                  <a:srgbClr val="000000"/>
                </a:outerShdw>
              </a:effectLst>
              <a:latin typeface="Tamil Bible" pitchFamily="2" charset="0"/>
            </a:rPr>
            <a:t>vgp</a:t>
          </a:r>
          <a:r>
            <a:rPr lang="en" sz="1600" b="1" kern="1200" dirty="0">
              <a:effectLst>
                <a:outerShdw blurRad="38100" dist="38100" dir="2700000" algn="tl">
                  <a:srgbClr val="000000"/>
                </a:outerShdw>
              </a:effectLst>
            </a:rPr>
            <a:t>. 4:12)</a:t>
          </a:r>
          <a:endParaRPr lang="es-ES" sz="1600" kern="1200" dirty="0">
            <a:effectLst>
              <a:outerShdw blurRad="38100" dist="38100" dir="2700000" algn="tl">
                <a:srgbClr val="000000"/>
              </a:outerShdw>
            </a:effectLst>
          </a:endParaRPr>
        </a:p>
      </dsp:txBody>
      <dsp:txXfrm>
        <a:off x="42375" y="137783"/>
        <a:ext cx="1823647" cy="1355648"/>
      </dsp:txXfrm>
    </dsp:sp>
    <dsp:sp modelId="{6C468082-A093-40C5-B5E6-41F8FA05CB25}">
      <dsp:nvSpPr>
        <dsp:cNvPr id="0" name=""/>
        <dsp:cNvSpPr/>
      </dsp:nvSpPr>
      <dsp:spPr>
        <a:xfrm>
          <a:off x="2024664" y="680457"/>
          <a:ext cx="280576"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024664" y="734517"/>
        <a:ext cx="199486" cy="162180"/>
      </dsp:txXfrm>
    </dsp:sp>
    <dsp:sp modelId="{E2669A77-472B-4973-A92F-D98F8ED6B2AF}">
      <dsp:nvSpPr>
        <dsp:cNvPr id="0" name=""/>
        <dsp:cNvSpPr/>
      </dsp:nvSpPr>
      <dsp:spPr>
        <a:xfrm>
          <a:off x="2437588" y="95607"/>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latin typeface="Tamil Bible" pitchFamily="2" charset="0"/>
            </a:rPr>
            <a:t>mJ ek;ik ghtj;jpypUe;J fhf;fpwJ</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a:t>
          </a:r>
          <a:r>
            <a:rPr lang="en" sz="1800" b="1" kern="1200" dirty="0">
              <a:effectLst>
                <a:outerShdw blurRad="38100" dist="38100" dir="2700000" algn="tl">
                  <a:srgbClr val="000000"/>
                </a:outerShdw>
              </a:effectLst>
              <a:latin typeface="Tamil Bible" pitchFamily="2" charset="0"/>
            </a:rPr>
            <a:t>rq;fPjk;</a:t>
          </a:r>
          <a:r>
            <a:rPr lang="en" sz="1800" b="1" kern="1200" dirty="0">
              <a:effectLst>
                <a:outerShdw blurRad="38100" dist="38100" dir="2700000" algn="tl">
                  <a:srgbClr val="000000"/>
                </a:outerShdw>
              </a:effectLst>
            </a:rPr>
            <a:t> 119:11)</a:t>
          </a:r>
          <a:endParaRPr lang="es-ES" sz="1800" kern="1200" dirty="0">
            <a:effectLst>
              <a:outerShdw blurRad="38100" dist="38100" dir="2700000" algn="tl">
                <a:srgbClr val="000000"/>
              </a:outerShdw>
            </a:effectLst>
          </a:endParaRPr>
        </a:p>
      </dsp:txBody>
      <dsp:txXfrm>
        <a:off x="2479764" y="137783"/>
        <a:ext cx="1823647" cy="1355648"/>
      </dsp:txXfrm>
    </dsp:sp>
    <dsp:sp modelId="{EC3367F0-5659-4024-9E51-ED48FD4D60B3}">
      <dsp:nvSpPr>
        <dsp:cNvPr id="0" name=""/>
        <dsp:cNvSpPr/>
      </dsp:nvSpPr>
      <dsp:spPr>
        <a:xfrm>
          <a:off x="4462053" y="680457"/>
          <a:ext cx="280576"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462053" y="734517"/>
        <a:ext cx="199486" cy="162180"/>
      </dsp:txXfrm>
    </dsp:sp>
    <dsp:sp modelId="{420B7C76-98E9-41D0-AB08-C326E9038D37}">
      <dsp:nvSpPr>
        <dsp:cNvPr id="0" name=""/>
        <dsp:cNvSpPr/>
      </dsp:nvSpPr>
      <dsp:spPr>
        <a:xfrm>
          <a:off x="4874977"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latin typeface="Tamil Bible" pitchFamily="2" charset="0"/>
            </a:rPr>
            <a:t>mJ ek; Mj;Jkhtpw;fhd czT</a:t>
          </a:r>
          <a:r>
            <a:rPr lang="en" sz="1800" b="1" kern="1200" dirty="0">
              <a:effectLst>
                <a:outerShdw blurRad="38100" dist="38100" dir="2700000" algn="tl">
                  <a:srgbClr val="000000"/>
                </a:outerShdw>
              </a:effectLst>
            </a:rPr>
            <a:t> (</a:t>
          </a:r>
          <a:r>
            <a:rPr lang="en" sz="1800" b="1" kern="1200" dirty="0">
              <a:effectLst>
                <a:outerShdw blurRad="38100" dist="38100" dir="2700000" algn="tl">
                  <a:srgbClr val="000000"/>
                </a:outerShdw>
              </a:effectLst>
              <a:latin typeface="Tamil Bible" pitchFamily="2" charset="0"/>
            </a:rPr>
            <a:t>vNu</a:t>
          </a:r>
          <a:r>
            <a:rPr lang="en" sz="1800" b="1" kern="1200" dirty="0">
              <a:effectLst>
                <a:outerShdw blurRad="38100" dist="38100" dir="2700000" algn="tl">
                  <a:srgbClr val="000000"/>
                </a:outerShdw>
              </a:effectLst>
            </a:rPr>
            <a:t>. 15:16)</a:t>
          </a:r>
          <a:endParaRPr lang="es-ES" sz="1800" kern="1200" dirty="0">
            <a:effectLst>
              <a:outerShdw blurRad="38100" dist="38100" dir="2700000" algn="tl">
                <a:srgbClr val="000000"/>
              </a:outerShdw>
            </a:effectLst>
          </a:endParaRPr>
        </a:p>
      </dsp:txBody>
      <dsp:txXfrm>
        <a:off x="4917153" y="137783"/>
        <a:ext cx="1823647" cy="1355648"/>
      </dsp:txXfrm>
    </dsp:sp>
    <dsp:sp modelId="{715F3F80-D498-4A0A-B8DA-73F01AB47577}">
      <dsp:nvSpPr>
        <dsp:cNvPr id="0" name=""/>
        <dsp:cNvSpPr/>
      </dsp:nvSpPr>
      <dsp:spPr>
        <a:xfrm>
          <a:off x="6899442" y="680457"/>
          <a:ext cx="280576"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899442" y="734517"/>
        <a:ext cx="199486" cy="162180"/>
      </dsp:txXfrm>
    </dsp:sp>
    <dsp:sp modelId="{6FBCEB90-616A-4B8E-8639-1346AC328E41}">
      <dsp:nvSpPr>
        <dsp:cNvPr id="0" name=""/>
        <dsp:cNvSpPr/>
      </dsp:nvSpPr>
      <dsp:spPr>
        <a:xfrm>
          <a:off x="7312366" y="95607"/>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latin typeface="Tamil Bible" pitchFamily="2" charset="0"/>
            </a:rPr>
            <a:t>mJ ek;ik Mtpf;Fupa tsu;r;rpaila nra;fpwJ</a:t>
          </a:r>
          <a:r>
            <a:rPr lang="en" sz="1800" b="1" kern="1200" dirty="0">
              <a:effectLst>
                <a:outerShdw blurRad="38100" dist="38100" dir="2700000" algn="tl">
                  <a:srgbClr val="000000"/>
                </a:outerShdw>
              </a:effectLst>
            </a:rPr>
            <a:t>(1 </a:t>
          </a:r>
          <a:r>
            <a:rPr lang="en" sz="1800" b="1" kern="1200" dirty="0">
              <a:effectLst>
                <a:outerShdw blurRad="38100" dist="38100" dir="2700000" algn="tl">
                  <a:srgbClr val="000000"/>
                </a:outerShdw>
              </a:effectLst>
              <a:latin typeface="Tamil Bible" pitchFamily="2" charset="0"/>
            </a:rPr>
            <a:t>NgJU</a:t>
          </a:r>
          <a:r>
            <a:rPr lang="en" sz="1800" b="1" kern="1200" dirty="0">
              <a:effectLst>
                <a:outerShdw blurRad="38100" dist="38100" dir="2700000" algn="tl">
                  <a:srgbClr val="000000"/>
                </a:outerShdw>
              </a:effectLst>
            </a:rPr>
            <a:t> 2:2)</a:t>
          </a:r>
          <a:endParaRPr lang="es-ES" sz="1800" kern="1200" dirty="0">
            <a:effectLst>
              <a:outerShdw blurRad="38100" dist="38100" dir="2700000" algn="tl">
                <a:srgbClr val="000000"/>
              </a:outerShdw>
            </a:effectLst>
          </a:endParaRPr>
        </a:p>
      </dsp:txBody>
      <dsp:txXfrm>
        <a:off x="7354542" y="137783"/>
        <a:ext cx="1823647" cy="1355648"/>
      </dsp:txXfrm>
    </dsp:sp>
    <dsp:sp modelId="{23E394F4-A05E-41D7-A968-AEBDC424CB5C}">
      <dsp:nvSpPr>
        <dsp:cNvPr id="0" name=""/>
        <dsp:cNvSpPr/>
      </dsp:nvSpPr>
      <dsp:spPr>
        <a:xfrm>
          <a:off x="9336831" y="680457"/>
          <a:ext cx="280576"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9336831" y="734517"/>
        <a:ext cx="199486" cy="162180"/>
      </dsp:txXfrm>
    </dsp:sp>
    <dsp:sp modelId="{30C7BF7C-D61E-4B93-9002-B275466A0842}">
      <dsp:nvSpPr>
        <dsp:cNvPr id="0" name=""/>
        <dsp:cNvSpPr/>
      </dsp:nvSpPr>
      <dsp:spPr>
        <a:xfrm>
          <a:off x="9749754" y="95607"/>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latin typeface="Tamil Bible" pitchFamily="2" charset="0"/>
            </a:rPr>
            <a:t>mtu; ekf;F [Ptid nfhLj;jhu;</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a:t>
          </a:r>
          <a:r>
            <a:rPr lang="en" sz="1800" b="1" kern="1200" dirty="0">
              <a:effectLst>
                <a:outerShdw blurRad="38100" dist="38100" dir="2700000" algn="tl">
                  <a:srgbClr val="000000"/>
                </a:outerShdw>
              </a:effectLst>
              <a:latin typeface="Tamil Bible" pitchFamily="2" charset="0"/>
            </a:rPr>
            <a:t>Nahthd;</a:t>
          </a:r>
          <a:r>
            <a:rPr lang="en" sz="1800" b="1" kern="1200" dirty="0">
              <a:effectLst>
                <a:outerShdw blurRad="38100" dist="38100" dir="2700000" algn="tl">
                  <a:srgbClr val="000000"/>
                </a:outerShdw>
              </a:effectLst>
            </a:rPr>
            <a:t> 6:63)</a:t>
          </a:r>
          <a:endParaRPr lang="es-ES" sz="1800" kern="1200" dirty="0">
            <a:effectLst>
              <a:outerShdw blurRad="38100" dist="38100" dir="2700000" algn="tl">
                <a:srgbClr val="000000"/>
              </a:outerShdw>
            </a:effectLst>
          </a:endParaRPr>
        </a:p>
      </dsp:txBody>
      <dsp:txXfrm>
        <a:off x="9791930" y="137783"/>
        <a:ext cx="1823647" cy="135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496"/>
          <a:ext cx="5843073"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Tamil Bible" pitchFamily="2" charset="0"/>
            </a:rPr>
            <a:t>ehk; Ntjhfkj;ij ,t;tpjkhf ngw;Wf;nfhs;Sk;NghJ</a:t>
          </a:r>
          <a:r>
            <a:rPr lang="en" sz="2000" b="1" kern="1200" dirty="0"/>
            <a:t>…</a:t>
          </a:r>
        </a:p>
      </dsp:txBody>
      <dsp:txXfrm>
        <a:off x="15719" y="17215"/>
        <a:ext cx="5811635" cy="505237"/>
      </dsp:txXfrm>
    </dsp:sp>
    <dsp:sp modelId="{034AB7BD-BAE1-4951-A6CC-9B7D701C3D9B}">
      <dsp:nvSpPr>
        <dsp:cNvPr id="0" name=""/>
        <dsp:cNvSpPr/>
      </dsp:nvSpPr>
      <dsp: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536835" y="634773"/>
          <a:ext cx="5272228"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latin typeface="Tamil Bible" pitchFamily="2" charset="0"/>
            </a:rPr>
            <a:t>,J NjtDldhd ekJ cwtpd; epiyia ekf;F fhl;LfpwJ</a:t>
          </a:r>
        </a:p>
      </dsp:txBody>
      <dsp:txXfrm>
        <a:off x="563038" y="660976"/>
        <a:ext cx="5219822" cy="484269"/>
      </dsp:txXfrm>
    </dsp:sp>
    <dsp:sp modelId="{142A125E-D469-41B9-A81F-E8C610791EBC}">
      <dsp:nvSpPr>
        <dsp:cNvPr id="0" name=""/>
        <dsp:cNvSpPr/>
      </dsp:nvSpPr>
      <dsp: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536835" y="1235850"/>
          <a:ext cx="5272228"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prstClr val="black"/>
              </a:solidFill>
              <a:latin typeface="Tamil Bible" pitchFamily="2" charset="0"/>
              <a:ea typeface="+mn-ea"/>
              <a:cs typeface="+mn-cs"/>
            </a:rPr>
            <a:t>me;j cwit vt;thW tYgLj;JtJ vd;gij ,J ekf;F nrhy;fpwJ</a:t>
          </a:r>
        </a:p>
      </dsp:txBody>
      <dsp:txXfrm>
        <a:off x="563038" y="1262053"/>
        <a:ext cx="5219822" cy="484269"/>
      </dsp:txXfrm>
    </dsp:sp>
    <dsp:sp modelId="{8319C1FC-A1D9-469A-B04C-BD9DCAC46959}">
      <dsp:nvSpPr>
        <dsp:cNvPr id="0" name=""/>
        <dsp:cNvSpPr/>
      </dsp:nvSpPr>
      <dsp: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536835" y="1836926"/>
          <a:ext cx="5272228"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latin typeface="Tamil Bible" pitchFamily="2" charset="0"/>
            </a:rPr>
            <a:t>ehq;fs; gbg;gbahd xU khw;wj;ij mDgtpj;J tUfpNwhk;</a:t>
          </a:r>
        </a:p>
      </dsp:txBody>
      <dsp:txXfrm>
        <a:off x="563038" y="1863129"/>
        <a:ext cx="5219822" cy="484269"/>
      </dsp:txXfrm>
    </dsp:sp>
    <dsp:sp modelId="{E4CB6EEB-4F03-44B1-AE8E-FE6B92B0943E}">
      <dsp:nvSpPr>
        <dsp:cNvPr id="0" name=""/>
        <dsp:cNvSpPr/>
      </dsp:nvSpPr>
      <dsp: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536835" y="2438003"/>
          <a:ext cx="5272228"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prstClr val="black"/>
              </a:solidFill>
              <a:latin typeface="Tamil Bible" pitchFamily="2" charset="0"/>
              <a:ea typeface="+mn-ea"/>
              <a:cs typeface="+mn-cs"/>
            </a:rPr>
            <a:t>ehq;fs; ,NaRit neUq;FfpNwhk;</a:t>
          </a:r>
        </a:p>
      </dsp:txBody>
      <dsp:txXfrm>
        <a:off x="563038" y="2464206"/>
        <a:ext cx="5219822" cy="484269"/>
      </dsp:txXfrm>
    </dsp:sp>
    <dsp:sp modelId="{5311544D-30AD-43D3-B056-CF9BF3272E16}">
      <dsp:nvSpPr>
        <dsp:cNvPr id="0" name=""/>
        <dsp:cNvSpPr/>
      </dsp:nvSpPr>
      <dsp: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536835" y="3039079"/>
          <a:ext cx="5272228"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prstClr val="black"/>
              </a:solidFill>
              <a:latin typeface="Tamil Bible" pitchFamily="2" charset="0"/>
              <a:ea typeface="+mn-ea"/>
              <a:cs typeface="+mn-cs"/>
            </a:rPr>
            <a:t>,J ek;ik ,ul;rpg;gpw;fhf Qhdpfshf;FfpwJ</a:t>
          </a:r>
        </a:p>
      </dsp:txBody>
      <dsp:txXfrm>
        <a:off x="563038" y="3065282"/>
        <a:ext cx="5219822" cy="484269"/>
      </dsp:txXfrm>
    </dsp:sp>
    <dsp:sp modelId="{F80B0194-C76D-4F64-8EF8-1AB483AB753E}">
      <dsp:nvSpPr>
        <dsp:cNvPr id="0" name=""/>
        <dsp:cNvSpPr/>
      </dsp:nvSpPr>
      <dsp: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536835" y="3640156"/>
          <a:ext cx="5272228"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latin typeface="Tamil Bible" pitchFamily="2" charset="0"/>
            </a:rPr>
            <a:t>ehk; rj;jpaj;ijg; gw;wpa mwptpy; tsu;e;J tUfpNwhk;</a:t>
          </a:r>
        </a:p>
      </dsp:txBody>
      <dsp:txXfrm>
        <a:off x="563038" y="3666359"/>
        <a:ext cx="5219822" cy="484269"/>
      </dsp:txXfrm>
    </dsp:sp>
    <dsp:sp modelId="{4318AA3B-2457-4F9C-A3AC-61A75DEAB590}">
      <dsp:nvSpPr>
        <dsp:cNvPr id="0" name=""/>
        <dsp:cNvSpPr/>
      </dsp:nvSpPr>
      <dsp: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536835" y="4241232"/>
          <a:ext cx="5272228"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solidFill>
                <a:schemeClr val="tx1"/>
              </a:solidFill>
              <a:latin typeface="Tamil Bible" pitchFamily="2" charset="0"/>
            </a:rPr>
            <a:t>ekJ ek;gpf;if tsu;e;J tYngWfpwJ</a:t>
          </a:r>
        </a:p>
      </dsp:txBody>
      <dsp:txXfrm>
        <a:off x="563038" y="4267435"/>
        <a:ext cx="5219822" cy="484269"/>
      </dsp:txXfrm>
    </dsp:sp>
    <dsp:sp modelId="{5FDE71CD-4CD1-45C3-B63E-763B50391B24}">
      <dsp:nvSpPr>
        <dsp:cNvPr id="0" name=""/>
        <dsp:cNvSpPr/>
      </dsp:nvSpPr>
      <dsp: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536835" y="4842309"/>
          <a:ext cx="5272228"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 sz="2000" b="1" kern="1200" dirty="0">
              <a:effectLst>
                <a:outerShdw blurRad="38100" dist="38100" dir="2700000" algn="tl">
                  <a:srgbClr val="000000"/>
                </a:outerShdw>
              </a:effectLst>
              <a:latin typeface="Tamil Bible" pitchFamily="2" charset="0"/>
            </a:rPr>
            <a:t>ekf;F ek;gpf;if ,Uf;fpwJ</a:t>
          </a:r>
        </a:p>
      </dsp:txBody>
      <dsp:txXfrm>
        <a:off x="563038" y="4868512"/>
        <a:ext cx="5219822" cy="484269"/>
      </dsp:txXfrm>
    </dsp:sp>
    <dsp:sp modelId="{28A4FF88-7095-4169-9A82-CF8EDC1C937E}">
      <dsp:nvSpPr>
        <dsp:cNvPr id="0" name=""/>
        <dsp:cNvSpPr/>
      </dsp:nvSpPr>
      <dsp: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536835" y="5443385"/>
          <a:ext cx="5272228"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ts val="1900"/>
            </a:lnSpc>
            <a:spcBef>
              <a:spcPct val="0"/>
            </a:spcBef>
            <a:spcAft>
              <a:spcPts val="0"/>
            </a:spcAft>
            <a:buNone/>
          </a:pPr>
          <a:r>
            <a:rPr lang="en" sz="1800" b="1" kern="1200" dirty="0">
              <a:effectLst>
                <a:outerShdw blurRad="38100" dist="38100" dir="2700000" algn="tl">
                  <a:srgbClr val="000000"/>
                </a:outerShdw>
              </a:effectLst>
              <a:latin typeface="Tamil Bible" pitchFamily="2" charset="0"/>
            </a:rPr>
            <a:t>xU rpwe;j&gt; epj;jpakhd&gt; mw;Gjkhd tho;T ekf;fhf fhj;jpUf;fpwJ vd;gij ehk; mwpNthk;</a:t>
          </a:r>
        </a:p>
      </dsp:txBody>
      <dsp:txXfrm>
        <a:off x="563038" y="5469588"/>
        <a:ext cx="5219822" cy="4842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t>20/04/2026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t>‹Nº›</a:t>
            </a:fld>
            <a:endParaRPr lang="es-ES"/>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Buscar en biblia-espada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t>20/04/2026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t>20/04/2026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t>20/04/2026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t>20/04/2026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t>20/04/2026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t>20/04/2026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t>20/04/2026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t>20/04/2026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t>20/04/2026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t>20/04/2026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t>20/04/2026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t>20/04/2026</a:t>
            </a:fld>
            <a:endParaRPr lang="es-ES"/>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t>‹Nº›</a:t>
            </a:fld>
            <a:endParaRPr lang="es-ES"/>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8.jpeg"/><Relationship Id="rId5" Type="http://schemas.openxmlformats.org/officeDocument/2006/relationships/diagramQuickStyle" Target="../diagrams/quickStyle2.xml"/><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diagramQuickStyle" Target="../diagrams/quickStyle3.xml"/><Relationship Id="rId12" Type="http://schemas.openxmlformats.org/officeDocument/2006/relationships/image" Target="../media/image26.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5.png"/><Relationship Id="rId5" Type="http://schemas.openxmlformats.org/officeDocument/2006/relationships/diagramData" Target="../diagrams/data3.xml"/><Relationship Id="rId10" Type="http://schemas.openxmlformats.org/officeDocument/2006/relationships/image" Target="../media/image24.jpeg"/><Relationship Id="rId4" Type="http://schemas.microsoft.com/office/2007/relationships/hdphoto" Target="../media/hdphoto1.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8236B-285F-9FB1-E785-9CBCD1F06AE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933F7B4-CE18-B756-D32F-0CDC8773C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62AE1366-6307-4A8C-767F-2A0431DA9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356" y="357845"/>
            <a:ext cx="5372100" cy="4029075"/>
          </a:xfrm>
          <a:prstGeom prst="roundRect">
            <a:avLst>
              <a:gd name="adj" fmla="val 41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5A8C8519-08DF-1648-9FAC-D07EF706B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2888" y="238125"/>
            <a:ext cx="11706224" cy="6281321"/>
          </a:xfrm>
          <a:prstGeom prst="rect">
            <a:avLst/>
          </a:prstGeom>
          <a:noFill/>
          <a:ln>
            <a:solidFill>
              <a:srgbClr val="7C1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0913E233-69B7-BA79-B30D-A9D6DBC7CD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019" y="357845"/>
            <a:ext cx="6005096" cy="6005096"/>
          </a:xfrm>
          <a:prstGeom prst="roundRect">
            <a:avLst>
              <a:gd name="adj" fmla="val 270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D64DEB37-7664-F08B-2E01-5184BDC3BAFE}"/>
              </a:ext>
            </a:extLst>
          </p:cNvPr>
          <p:cNvSpPr txBox="1"/>
          <p:nvPr/>
        </p:nvSpPr>
        <p:spPr>
          <a:xfrm>
            <a:off x="6454245" y="4485617"/>
            <a:ext cx="5372100" cy="1938992"/>
          </a:xfrm>
          <a:prstGeom prst="rect">
            <a:avLst/>
          </a:prstGeom>
          <a:noFill/>
        </p:spPr>
        <p:txBody>
          <a:bodyPr wrap="square" rtlCol="0">
            <a:spAutoFit/>
            <a:scene3d>
              <a:camera prst="orthographicFront"/>
              <a:lightRig rig="freezing" dir="t"/>
            </a:scene3d>
            <a:sp3d extrusionH="57150" contourW="12700">
              <a:bevelT w="57150" h="38100" prst="artDeco"/>
              <a:contourClr>
                <a:schemeClr val="bg1"/>
              </a:contourClr>
            </a:sp3d>
          </a:bodyPr>
          <a:lstStyle/>
          <a:p>
            <a:pPr algn="ctr"/>
            <a:r>
              <a:rPr lang="en-US" sz="6000" b="1" dirty="0" err="1">
                <a:ln w="9525">
                  <a:noFill/>
                  <a:prstDash val="solid"/>
                </a:ln>
                <a:solidFill>
                  <a:schemeClr val="accent3">
                    <a:lumMod val="75000"/>
                  </a:schemeClr>
                </a:solidFill>
                <a:effectLst>
                  <a:outerShdw blurRad="12700" dist="38100" dir="2700000" algn="tl" rotWithShape="0">
                    <a:srgbClr val="6E471D"/>
                  </a:outerShdw>
                </a:effectLst>
                <a:latin typeface="Tamil Bible" pitchFamily="2" charset="0"/>
              </a:rPr>
              <a:t>Ntjhfkj;jpd</a:t>
            </a:r>
            <a:r>
              <a:rPr lang="en-US" sz="6000" b="1" dirty="0">
                <a:ln w="9525">
                  <a:noFill/>
                  <a:prstDash val="solid"/>
                </a:ln>
                <a:solidFill>
                  <a:schemeClr val="accent3">
                    <a:lumMod val="75000"/>
                  </a:schemeClr>
                </a:solidFill>
                <a:effectLst>
                  <a:outerShdw blurRad="12700" dist="38100" dir="2700000" algn="tl" rotWithShape="0">
                    <a:srgbClr val="6E471D"/>
                  </a:outerShdw>
                </a:effectLst>
                <a:latin typeface="Tamil Bible" pitchFamily="2" charset="0"/>
              </a:rPr>
              <a:t>; </a:t>
            </a:r>
            <a:r>
              <a:rPr lang="en-US" sz="6000" b="1" dirty="0" err="1">
                <a:ln w="9525">
                  <a:noFill/>
                  <a:prstDash val="solid"/>
                </a:ln>
                <a:solidFill>
                  <a:schemeClr val="accent3">
                    <a:lumMod val="75000"/>
                  </a:schemeClr>
                </a:solidFill>
                <a:effectLst>
                  <a:outerShdw blurRad="12700" dist="38100" dir="2700000" algn="tl" rotWithShape="0">
                    <a:srgbClr val="6E471D"/>
                  </a:outerShdw>
                </a:effectLst>
                <a:latin typeface="Tamil Bible" pitchFamily="2" charset="0"/>
              </a:rPr>
              <a:t>gq;F</a:t>
            </a:r>
            <a:endParaRPr lang="en" sz="6000" b="1" dirty="0">
              <a:ln w="9525">
                <a:noFill/>
                <a:prstDash val="solid"/>
              </a:ln>
              <a:solidFill>
                <a:schemeClr val="accent3">
                  <a:lumMod val="75000"/>
                </a:schemeClr>
              </a:solidFill>
              <a:effectLst>
                <a:outerShdw blurRad="12700" dist="38100" dir="2700000" algn="tl" rotWithShape="0">
                  <a:srgbClr val="6E471D"/>
                </a:outerShdw>
              </a:effectLst>
              <a:latin typeface="Tamil Bible" pitchFamily="2" charset="0"/>
            </a:endParaRPr>
          </a:p>
        </p:txBody>
      </p:sp>
      <p:sp>
        <p:nvSpPr>
          <p:cNvPr id="6" name="CuadroTexto 5">
            <a:extLst>
              <a:ext uri="{FF2B5EF4-FFF2-40B4-BE49-F238E27FC236}">
                <a16:creationId xmlns:a16="http://schemas.microsoft.com/office/drawing/2014/main" id="{A785716F-9418-6A81-6041-25706F7BB5A6}"/>
              </a:ext>
            </a:extLst>
          </p:cNvPr>
          <p:cNvSpPr txBox="1"/>
          <p:nvPr/>
        </p:nvSpPr>
        <p:spPr>
          <a:xfrm>
            <a:off x="87517" y="6519446"/>
            <a:ext cx="2137124" cy="338554"/>
          </a:xfrm>
          <a:prstGeom prst="rect">
            <a:avLst/>
          </a:prstGeom>
          <a:noFill/>
        </p:spPr>
        <p:txBody>
          <a:bodyPr wrap="none" rtlCol="0">
            <a:spAutoFit/>
          </a:bodyPr>
          <a:lstStyle/>
          <a:p>
            <a:r>
              <a:rPr lang="en" sz="1600" b="1" dirty="0">
                <a:solidFill>
                  <a:srgbClr val="7B2807"/>
                </a:solidFill>
                <a:latin typeface="Tamil Bible" pitchFamily="2" charset="0"/>
              </a:rPr>
              <a:t>ghlk;</a:t>
            </a:r>
            <a:r>
              <a:rPr lang="en" sz="1600" b="1" dirty="0">
                <a:solidFill>
                  <a:srgbClr val="7B2807"/>
                </a:solidFill>
              </a:rPr>
              <a:t> 4 </a:t>
            </a:r>
            <a:r>
              <a:rPr lang="en" sz="1600" b="1" dirty="0">
                <a:solidFill>
                  <a:srgbClr val="7B2807"/>
                </a:solidFill>
                <a:latin typeface="Tamil Bible" pitchFamily="2" charset="0"/>
              </a:rPr>
              <a:t>Vg;uy;</a:t>
            </a:r>
            <a:r>
              <a:rPr lang="en" sz="1600" b="1" dirty="0">
                <a:solidFill>
                  <a:srgbClr val="7B2807"/>
                </a:solidFill>
              </a:rPr>
              <a:t> 25, 2026</a:t>
            </a:r>
          </a:p>
        </p:txBody>
      </p:sp>
    </p:spTree>
    <p:extLst>
      <p:ext uri="{BB962C8B-B14F-4D97-AF65-F5344CB8AC3E}">
        <p14:creationId xmlns:p14="http://schemas.microsoft.com/office/powerpoint/2010/main" val="40885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rma, cuchillo, corte&#10;&#10;El contenido generado por IA puede ser incorrecto.">
            <a:extLst>
              <a:ext uri="{FF2B5EF4-FFF2-40B4-BE49-F238E27FC236}">
                <a16:creationId xmlns:a16="http://schemas.microsoft.com/office/drawing/2014/main" id="{566DB214-C3F9-E2E3-A627-8F26DF242A8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a:fillRect/>
          </a:stretch>
        </p:blipFill>
        <p:spPr>
          <a:xfrm>
            <a:off x="0" y="18585"/>
            <a:ext cx="12192000" cy="6839415"/>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3486150" y="4722179"/>
            <a:ext cx="8591550" cy="20313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kumimoji="0" lang="en-US" sz="2200" b="1" i="0" u="none" strike="noStrike" kern="1200" cap="none" spc="0" normalizeH="0" baseline="0" noProof="0" dirty="0" err="1">
                <a:ln>
                  <a:noFill/>
                </a:ln>
                <a:solidFill>
                  <a:srgbClr val="D3E2E9"/>
                </a:solidFill>
                <a:effectLst/>
                <a:uLnTx/>
                <a:uFillTx/>
                <a:latin typeface="Tamil Bible" pitchFamily="2" charset="0"/>
              </a:rPr>
              <a:t>NjtDila</a:t>
            </a:r>
            <a:r>
              <a:rPr kumimoji="0" lang="en-US" sz="2200" b="1" i="0" u="none" strike="noStrike" kern="1200" cap="none" spc="0" normalizeH="0" baseline="0" noProof="0" dirty="0">
                <a:ln>
                  <a:noFill/>
                </a:ln>
                <a:solidFill>
                  <a:srgbClr val="D3E2E9"/>
                </a:solidFill>
                <a:effectLst/>
                <a:uLnTx/>
                <a:uFillTx/>
                <a:latin typeface="Tamil Bible" pitchFamily="2" charset="0"/>
              </a:rPr>
              <a:t> </a:t>
            </a:r>
            <a:r>
              <a:rPr kumimoji="0" lang="en-US" sz="2200" b="1" i="0" u="none" strike="noStrike" kern="1200" cap="none" spc="0" normalizeH="0" baseline="0" noProof="0" dirty="0" err="1">
                <a:ln>
                  <a:noFill/>
                </a:ln>
                <a:solidFill>
                  <a:srgbClr val="D3E2E9"/>
                </a:solidFill>
                <a:effectLst/>
                <a:uLnTx/>
                <a:uFillTx/>
                <a:latin typeface="Tamil Bible" pitchFamily="2" charset="0"/>
              </a:rPr>
              <a:t>thh;j;ijahdJ</a:t>
            </a:r>
            <a:r>
              <a:rPr kumimoji="0" lang="en-US" sz="2200" b="1" i="0" u="none" strike="noStrike" kern="1200" cap="none" spc="0" normalizeH="0" baseline="0" noProof="0" dirty="0">
                <a:ln>
                  <a:noFill/>
                </a:ln>
                <a:solidFill>
                  <a:srgbClr val="D3E2E9"/>
                </a:solidFill>
                <a:effectLst/>
                <a:uLnTx/>
                <a:uFillTx/>
                <a:latin typeface="Tamil Bible" pitchFamily="2" charset="0"/>
              </a:rPr>
              <a:t> [</a:t>
            </a:r>
            <a:r>
              <a:rPr kumimoji="0" lang="en-US" sz="2200" b="1" i="0" u="none" strike="noStrike" kern="1200" cap="none" spc="0" normalizeH="0" baseline="0" noProof="0" dirty="0" err="1">
                <a:ln>
                  <a:noFill/>
                </a:ln>
                <a:solidFill>
                  <a:srgbClr val="D3E2E9"/>
                </a:solidFill>
                <a:effectLst/>
                <a:uLnTx/>
                <a:uFillTx/>
                <a:latin typeface="Tamil Bible" pitchFamily="2" charset="0"/>
              </a:rPr>
              <a:t>PtDk</a:t>
            </a:r>
            <a:r>
              <a:rPr kumimoji="0" lang="en-US" sz="2200" b="1" i="0" u="none" strike="noStrike" kern="1200" cap="none" spc="0" normalizeH="0" baseline="0" noProof="0" dirty="0">
                <a:ln>
                  <a:noFill/>
                </a:ln>
                <a:solidFill>
                  <a:srgbClr val="D3E2E9"/>
                </a:solidFill>
                <a:effectLst/>
                <a:uLnTx/>
                <a:uFillTx/>
                <a:latin typeface="Tamil Bible" pitchFamily="2" charset="0"/>
              </a:rPr>
              <a:t>; </a:t>
            </a:r>
            <a:r>
              <a:rPr kumimoji="0" lang="en-US" sz="2200" b="1" i="0" u="none" strike="noStrike" kern="1200" cap="none" spc="0" normalizeH="0" baseline="0" noProof="0" dirty="0" err="1">
                <a:ln>
                  <a:noFill/>
                </a:ln>
                <a:solidFill>
                  <a:srgbClr val="D3E2E9"/>
                </a:solidFill>
                <a:effectLst/>
                <a:uLnTx/>
                <a:uFillTx/>
                <a:latin typeface="Tamil Bible" pitchFamily="2" charset="0"/>
              </a:rPr>
              <a:t>ty;yikAk</a:t>
            </a:r>
            <a:r>
              <a:rPr kumimoji="0" lang="en-US" sz="2200" b="1" i="0" u="none" strike="noStrike" kern="1200" cap="none" spc="0" normalizeH="0" baseline="0" noProof="0" dirty="0">
                <a:ln>
                  <a:noFill/>
                </a:ln>
                <a:solidFill>
                  <a:srgbClr val="D3E2E9"/>
                </a:solidFill>
                <a:effectLst/>
                <a:uLnTx/>
                <a:uFillTx/>
                <a:latin typeface="Tamil Bible" pitchFamily="2" charset="0"/>
              </a:rPr>
              <a:t>; </a:t>
            </a:r>
            <a:r>
              <a:rPr kumimoji="0" lang="en-US" sz="2200" b="1" i="0" u="none" strike="noStrike" kern="1200" cap="none" spc="0" normalizeH="0" baseline="0" noProof="0" dirty="0" err="1">
                <a:ln>
                  <a:noFill/>
                </a:ln>
                <a:solidFill>
                  <a:srgbClr val="D3E2E9"/>
                </a:solidFill>
                <a:effectLst/>
                <a:uLnTx/>
                <a:uFillTx/>
                <a:latin typeface="Tamil Bible" pitchFamily="2" charset="0"/>
              </a:rPr>
              <a:t>cs;sjhAk</a:t>
            </a:r>
            <a:r>
              <a:rPr kumimoji="0" lang="en-US" sz="2200" b="1" i="0" u="none" strike="noStrike" kern="1200" cap="none" spc="0" normalizeH="0" baseline="0" noProof="0" dirty="0">
                <a:ln>
                  <a:noFill/>
                </a:ln>
                <a:solidFill>
                  <a:srgbClr val="D3E2E9"/>
                </a:solidFill>
                <a:effectLst/>
                <a:uLnTx/>
                <a:uFillTx/>
                <a:latin typeface="Tamil Bible" pitchFamily="2" charset="0"/>
              </a:rPr>
              <a:t>;&gt; ,</a:t>
            </a:r>
            <a:r>
              <a:rPr kumimoji="0" lang="en-US" sz="2200" b="1" i="0" u="none" strike="noStrike" kern="1200" cap="none" spc="0" normalizeH="0" baseline="0" noProof="0" dirty="0" err="1">
                <a:ln>
                  <a:noFill/>
                </a:ln>
                <a:solidFill>
                  <a:srgbClr val="D3E2E9"/>
                </a:solidFill>
                <a:effectLst/>
                <a:uLnTx/>
                <a:uFillTx/>
                <a:latin typeface="Tamil Bible" pitchFamily="2" charset="0"/>
              </a:rPr>
              <a:t>UGwKk</a:t>
            </a:r>
            <a:r>
              <a:rPr kumimoji="0" lang="en-US" sz="2200" b="1" i="0" u="none" strike="noStrike" kern="1200" cap="none" spc="0" normalizeH="0" baseline="0" noProof="0" dirty="0">
                <a:ln>
                  <a:noFill/>
                </a:ln>
                <a:solidFill>
                  <a:srgbClr val="D3E2E9"/>
                </a:solidFill>
                <a:effectLst/>
                <a:uLnTx/>
                <a:uFillTx/>
                <a:latin typeface="Tamil Bible" pitchFamily="2" charset="0"/>
              </a:rPr>
              <a:t>; </a:t>
            </a:r>
            <a:r>
              <a:rPr kumimoji="0" lang="en-US" sz="2200" b="1" i="0" u="none" strike="noStrike" kern="1200" cap="none" spc="0" normalizeH="0" baseline="0" noProof="0" dirty="0" err="1">
                <a:ln>
                  <a:noFill/>
                </a:ln>
                <a:solidFill>
                  <a:srgbClr val="D3E2E9"/>
                </a:solidFill>
                <a:effectLst/>
                <a:uLnTx/>
                <a:uFillTx/>
                <a:latin typeface="Tamil Bible" pitchFamily="2" charset="0"/>
              </a:rPr>
              <a:t>fUf;Fs;s</a:t>
            </a:r>
            <a:r>
              <a:rPr kumimoji="0" lang="en-US" sz="2200" b="1" i="0" u="none" strike="noStrike" kern="1200" cap="none" spc="0" normalizeH="0" baseline="0" noProof="0" dirty="0">
                <a:ln>
                  <a:noFill/>
                </a:ln>
                <a:solidFill>
                  <a:srgbClr val="D3E2E9"/>
                </a:solidFill>
                <a:effectLst/>
                <a:uLnTx/>
                <a:uFillTx/>
                <a:latin typeface="Tamil Bible" pitchFamily="2" charset="0"/>
              </a:rPr>
              <a:t> </a:t>
            </a:r>
            <a:r>
              <a:rPr kumimoji="0" lang="en-US" sz="2200" b="1" i="0" u="none" strike="noStrike" kern="1200" cap="none" spc="0" normalizeH="0" baseline="0" noProof="0" dirty="0" err="1">
                <a:ln>
                  <a:noFill/>
                </a:ln>
                <a:solidFill>
                  <a:srgbClr val="D3E2E9"/>
                </a:solidFill>
                <a:effectLst/>
                <a:uLnTx/>
                <a:uFillTx/>
                <a:latin typeface="Tamil Bible" pitchFamily="2" charset="0"/>
              </a:rPr>
              <a:t>ve;jg</a:t>
            </a:r>
            <a:r>
              <a:rPr kumimoji="0" lang="en-US" sz="2200" b="1" i="0" u="none" strike="noStrike" kern="1200" cap="none" spc="0" normalizeH="0" baseline="0" noProof="0" dirty="0">
                <a:ln>
                  <a:noFill/>
                </a:ln>
                <a:solidFill>
                  <a:srgbClr val="D3E2E9"/>
                </a:solidFill>
                <a:effectLst/>
                <a:uLnTx/>
                <a:uFillTx/>
                <a:latin typeface="Tamil Bible" pitchFamily="2" charset="0"/>
              </a:rPr>
              <a:t>; </a:t>
            </a:r>
            <a:r>
              <a:rPr kumimoji="0" lang="en-US" sz="2200" b="1" i="0" u="none" strike="noStrike" kern="1200" cap="none" spc="0" normalizeH="0" baseline="0" noProof="0" dirty="0" err="1">
                <a:ln>
                  <a:noFill/>
                </a:ln>
                <a:solidFill>
                  <a:srgbClr val="D3E2E9"/>
                </a:solidFill>
                <a:effectLst/>
                <a:uLnTx/>
                <a:uFillTx/>
                <a:latin typeface="Tamil Bible" pitchFamily="2" charset="0"/>
              </a:rPr>
              <a:t>gl;laj;jpYk</a:t>
            </a:r>
            <a:r>
              <a:rPr kumimoji="0" lang="en-US" sz="2200" b="1" i="0" u="none" strike="noStrike" kern="1200" cap="none" spc="0" normalizeH="0" baseline="0" noProof="0" dirty="0">
                <a:ln>
                  <a:noFill/>
                </a:ln>
                <a:solidFill>
                  <a:srgbClr val="D3E2E9"/>
                </a:solidFill>
                <a:effectLst/>
                <a:uLnTx/>
                <a:uFillTx/>
                <a:latin typeface="Tamil Bible" pitchFamily="2" charset="0"/>
              </a:rPr>
              <a:t>; </a:t>
            </a:r>
            <a:r>
              <a:rPr kumimoji="0" lang="en-US" sz="2200" b="1" i="0" u="none" strike="noStrike" kern="1200" cap="none" spc="0" normalizeH="0" baseline="0" noProof="0" dirty="0" err="1">
                <a:ln>
                  <a:noFill/>
                </a:ln>
                <a:solidFill>
                  <a:srgbClr val="D3E2E9"/>
                </a:solidFill>
                <a:effectLst/>
                <a:uLnTx/>
                <a:uFillTx/>
                <a:latin typeface="Tamil Bible" pitchFamily="2" charset="0"/>
              </a:rPr>
              <a:t>fUf;fhdjhAk</a:t>
            </a:r>
            <a:r>
              <a:rPr kumimoji="0" lang="en-US" sz="2200" b="1" i="0" u="none" strike="noStrike" kern="1200" cap="none" spc="0" normalizeH="0" baseline="0" noProof="0" dirty="0">
                <a:ln>
                  <a:noFill/>
                </a:ln>
                <a:solidFill>
                  <a:srgbClr val="D3E2E9"/>
                </a:solidFill>
                <a:effectLst/>
                <a:uLnTx/>
                <a:uFillTx/>
                <a:latin typeface="Tamil Bible" pitchFamily="2" charset="0"/>
              </a:rPr>
              <a:t>;&gt; </a:t>
            </a:r>
            <a:r>
              <a:rPr kumimoji="0" lang="en-US" sz="2200" b="1" i="0" u="none" strike="noStrike" kern="1200" cap="none" spc="0" normalizeH="0" baseline="0" noProof="0" dirty="0" err="1">
                <a:ln>
                  <a:noFill/>
                </a:ln>
                <a:solidFill>
                  <a:srgbClr val="D3E2E9"/>
                </a:solidFill>
                <a:effectLst/>
                <a:uLnTx/>
                <a:uFillTx/>
                <a:latin typeface="Tamil Bible" pitchFamily="2" charset="0"/>
              </a:rPr>
              <a:t>Mj;JkhitAk</a:t>
            </a:r>
            <a:r>
              <a:rPr kumimoji="0" lang="en-US" sz="2200" b="1" i="0" u="none" strike="noStrike" kern="1200" cap="none" spc="0" normalizeH="0" baseline="0" noProof="0" dirty="0">
                <a:ln>
                  <a:noFill/>
                </a:ln>
                <a:solidFill>
                  <a:srgbClr val="D3E2E9"/>
                </a:solidFill>
                <a:effectLst/>
                <a:uLnTx/>
                <a:uFillTx/>
                <a:latin typeface="Tamil Bible" pitchFamily="2" charset="0"/>
              </a:rPr>
              <a:t>; </a:t>
            </a:r>
            <a:r>
              <a:rPr kumimoji="0" lang="en-US" sz="2200" b="1" i="0" u="none" strike="noStrike" kern="1200" cap="none" spc="0" normalizeH="0" baseline="0" noProof="0" dirty="0" err="1">
                <a:ln>
                  <a:noFill/>
                </a:ln>
                <a:solidFill>
                  <a:srgbClr val="D3E2E9"/>
                </a:solidFill>
                <a:effectLst/>
                <a:uLnTx/>
                <a:uFillTx/>
                <a:latin typeface="Tamil Bible" pitchFamily="2" charset="0"/>
              </a:rPr>
              <a:t>MtpiaAk</a:t>
            </a:r>
            <a:r>
              <a:rPr kumimoji="0" lang="en-US" sz="2200" b="1" i="0" u="none" strike="noStrike" kern="1200" cap="none" spc="0" normalizeH="0" baseline="0" noProof="0" dirty="0">
                <a:ln>
                  <a:noFill/>
                </a:ln>
                <a:solidFill>
                  <a:srgbClr val="D3E2E9"/>
                </a:solidFill>
                <a:effectLst/>
                <a:uLnTx/>
                <a:uFillTx/>
                <a:latin typeface="Tamil Bible" pitchFamily="2" charset="0"/>
              </a:rPr>
              <a:t>;&gt; </a:t>
            </a:r>
            <a:r>
              <a:rPr kumimoji="0" lang="en-US" sz="2200" b="1" i="0" u="none" strike="noStrike" kern="1200" cap="none" spc="0" normalizeH="0" baseline="0" noProof="0" dirty="0" err="1">
                <a:ln>
                  <a:noFill/>
                </a:ln>
                <a:solidFill>
                  <a:srgbClr val="D3E2E9"/>
                </a:solidFill>
                <a:effectLst/>
                <a:uLnTx/>
                <a:uFillTx/>
                <a:latin typeface="Tamil Bible" pitchFamily="2" charset="0"/>
              </a:rPr>
              <a:t>fZf;fisAk</a:t>
            </a:r>
            <a:r>
              <a:rPr kumimoji="0" lang="en-US" sz="2200" b="1" i="0" u="none" strike="noStrike" kern="1200" cap="none" spc="0" normalizeH="0" baseline="0" noProof="0" dirty="0">
                <a:ln>
                  <a:noFill/>
                </a:ln>
                <a:solidFill>
                  <a:srgbClr val="D3E2E9"/>
                </a:solidFill>
                <a:effectLst/>
                <a:uLnTx/>
                <a:uFillTx/>
                <a:latin typeface="Tamil Bible" pitchFamily="2" charset="0"/>
              </a:rPr>
              <a:t>; </a:t>
            </a:r>
            <a:r>
              <a:rPr kumimoji="0" lang="en-US" sz="2200" b="1" i="0" u="none" strike="noStrike" kern="1200" cap="none" spc="0" normalizeH="0" baseline="0" noProof="0" dirty="0" err="1">
                <a:ln>
                  <a:noFill/>
                </a:ln>
                <a:solidFill>
                  <a:srgbClr val="D3E2E9"/>
                </a:solidFill>
                <a:effectLst/>
                <a:uLnTx/>
                <a:uFillTx/>
                <a:latin typeface="Tamil Bible" pitchFamily="2" charset="0"/>
              </a:rPr>
              <a:t>CidAk</a:t>
            </a:r>
            <a:r>
              <a:rPr kumimoji="0" lang="en-US" sz="2200" b="1" i="0" u="none" strike="noStrike" kern="1200" cap="none" spc="0" normalizeH="0" baseline="0" noProof="0" dirty="0">
                <a:ln>
                  <a:noFill/>
                </a:ln>
                <a:solidFill>
                  <a:srgbClr val="D3E2E9"/>
                </a:solidFill>
                <a:effectLst/>
                <a:uLnTx/>
                <a:uFillTx/>
                <a:latin typeface="Tamil Bible" pitchFamily="2" charset="0"/>
              </a:rPr>
              <a:t>; </a:t>
            </a:r>
            <a:r>
              <a:rPr kumimoji="0" lang="en-US" sz="2200" b="1" i="0" u="none" strike="noStrike" kern="1200" cap="none" spc="0" normalizeH="0" baseline="0" noProof="0" dirty="0" err="1">
                <a:ln>
                  <a:noFill/>
                </a:ln>
                <a:solidFill>
                  <a:srgbClr val="D3E2E9"/>
                </a:solidFill>
                <a:effectLst/>
                <a:uLnTx/>
                <a:uFillTx/>
                <a:latin typeface="Tamil Bible" pitchFamily="2" charset="0"/>
              </a:rPr>
              <a:t>gphpf;fj;jf;fjhf</a:t>
            </a:r>
            <a:r>
              <a:rPr kumimoji="0" lang="en-US" sz="2200" b="1" i="0" u="none" strike="noStrike" kern="1200" cap="none" spc="0" normalizeH="0" baseline="0" noProof="0" dirty="0">
                <a:ln>
                  <a:noFill/>
                </a:ln>
                <a:solidFill>
                  <a:srgbClr val="D3E2E9"/>
                </a:solidFill>
                <a:effectLst/>
                <a:uLnTx/>
                <a:uFillTx/>
                <a:latin typeface="Tamil Bible" pitchFamily="2" charset="0"/>
              </a:rPr>
              <a:t> </a:t>
            </a:r>
            <a:r>
              <a:rPr kumimoji="0" lang="en-US" sz="2200" b="1" i="0" u="none" strike="noStrike" kern="1200" cap="none" spc="0" normalizeH="0" baseline="0" noProof="0" dirty="0" err="1">
                <a:ln>
                  <a:noFill/>
                </a:ln>
                <a:solidFill>
                  <a:srgbClr val="D3E2E9"/>
                </a:solidFill>
                <a:effectLst/>
                <a:uLnTx/>
                <a:uFillTx/>
                <a:latin typeface="Tamil Bible" pitchFamily="2" charset="0"/>
              </a:rPr>
              <a:t>cUtf</a:t>
            </a:r>
            <a:r>
              <a:rPr kumimoji="0" lang="en-US" sz="2200" b="1" i="0" u="none" strike="noStrike" kern="1200" cap="none" spc="0" normalizeH="0" baseline="0" noProof="0" dirty="0">
                <a:ln>
                  <a:noFill/>
                </a:ln>
                <a:solidFill>
                  <a:srgbClr val="D3E2E9"/>
                </a:solidFill>
                <a:effectLst/>
                <a:uLnTx/>
                <a:uFillTx/>
                <a:latin typeface="Tamil Bible" pitchFamily="2" charset="0"/>
              </a:rPr>
              <a:t>; </a:t>
            </a:r>
            <a:r>
              <a:rPr kumimoji="0" lang="en-US" sz="2200" b="1" i="0" u="none" strike="noStrike" kern="1200" cap="none" spc="0" normalizeH="0" baseline="0" noProof="0" dirty="0" err="1">
                <a:ln>
                  <a:noFill/>
                </a:ln>
                <a:solidFill>
                  <a:srgbClr val="D3E2E9"/>
                </a:solidFill>
                <a:effectLst/>
                <a:uLnTx/>
                <a:uFillTx/>
                <a:latin typeface="Tamil Bible" pitchFamily="2" charset="0"/>
              </a:rPr>
              <a:t>Fj;JfpwjhAk</a:t>
            </a:r>
            <a:r>
              <a:rPr kumimoji="0" lang="en-US" sz="2200" b="1" i="0" u="none" strike="noStrike" kern="1200" cap="none" spc="0" normalizeH="0" baseline="0" noProof="0" dirty="0">
                <a:ln>
                  <a:noFill/>
                </a:ln>
                <a:solidFill>
                  <a:srgbClr val="D3E2E9"/>
                </a:solidFill>
                <a:effectLst/>
                <a:uLnTx/>
                <a:uFillTx/>
                <a:latin typeface="Tamil Bible" pitchFamily="2" charset="0"/>
              </a:rPr>
              <a:t>;&gt; ,</a:t>
            </a:r>
            <a:r>
              <a:rPr kumimoji="0" lang="en-US" sz="2200" b="1" i="0" u="none" strike="noStrike" kern="1200" cap="none" spc="0" normalizeH="0" baseline="0" noProof="0" dirty="0" err="1">
                <a:ln>
                  <a:noFill/>
                </a:ln>
                <a:solidFill>
                  <a:srgbClr val="D3E2E9"/>
                </a:solidFill>
                <a:effectLst/>
                <a:uLnTx/>
                <a:uFillTx/>
                <a:latin typeface="Tamil Bible" pitchFamily="2" charset="0"/>
              </a:rPr>
              <a:t>Ujaj;jpd</a:t>
            </a:r>
            <a:r>
              <a:rPr kumimoji="0" lang="en-US" sz="2200" b="1" i="0" u="none" strike="noStrike" kern="1200" cap="none" spc="0" normalizeH="0" baseline="0" noProof="0" dirty="0">
                <a:ln>
                  <a:noFill/>
                </a:ln>
                <a:solidFill>
                  <a:srgbClr val="D3E2E9"/>
                </a:solidFill>
                <a:effectLst/>
                <a:uLnTx/>
                <a:uFillTx/>
                <a:latin typeface="Tamil Bible" pitchFamily="2" charset="0"/>
              </a:rPr>
              <a:t>; </a:t>
            </a:r>
            <a:r>
              <a:rPr kumimoji="0" lang="en-US" sz="2200" b="1" i="0" u="none" strike="noStrike" kern="1200" cap="none" spc="0" normalizeH="0" baseline="0" noProof="0" dirty="0" err="1">
                <a:ln>
                  <a:noFill/>
                </a:ln>
                <a:solidFill>
                  <a:srgbClr val="D3E2E9"/>
                </a:solidFill>
                <a:effectLst/>
                <a:uLnTx/>
                <a:uFillTx/>
                <a:latin typeface="Tamil Bible" pitchFamily="2" charset="0"/>
              </a:rPr>
              <a:t>epidTfisAk</a:t>
            </a:r>
            <a:r>
              <a:rPr kumimoji="0" lang="en-US" sz="2200" b="1" i="0" u="none" strike="noStrike" kern="1200" cap="none" spc="0" normalizeH="0" baseline="0" noProof="0" dirty="0">
                <a:ln>
                  <a:noFill/>
                </a:ln>
                <a:solidFill>
                  <a:srgbClr val="D3E2E9"/>
                </a:solidFill>
                <a:effectLst/>
                <a:uLnTx/>
                <a:uFillTx/>
                <a:latin typeface="Tamil Bible" pitchFamily="2" charset="0"/>
              </a:rPr>
              <a:t>; </a:t>
            </a:r>
            <a:r>
              <a:rPr kumimoji="0" lang="en-US" sz="2200" b="1" i="0" u="none" strike="noStrike" kern="1200" cap="none" spc="0" normalizeH="0" baseline="0" noProof="0" dirty="0" err="1">
                <a:ln>
                  <a:noFill/>
                </a:ln>
                <a:solidFill>
                  <a:srgbClr val="D3E2E9"/>
                </a:solidFill>
                <a:effectLst/>
                <a:uLnTx/>
                <a:uFillTx/>
                <a:latin typeface="Tamil Bible" pitchFamily="2" charset="0"/>
              </a:rPr>
              <a:t>NahridfisAk</a:t>
            </a:r>
            <a:r>
              <a:rPr kumimoji="0" lang="en-US" sz="2200" b="1" i="0" u="none" strike="noStrike" kern="1200" cap="none" spc="0" normalizeH="0" baseline="0" noProof="0" dirty="0">
                <a:ln>
                  <a:noFill/>
                </a:ln>
                <a:solidFill>
                  <a:srgbClr val="D3E2E9"/>
                </a:solidFill>
                <a:effectLst/>
                <a:uLnTx/>
                <a:uFillTx/>
                <a:latin typeface="Tamil Bible" pitchFamily="2" charset="0"/>
              </a:rPr>
              <a:t>; </a:t>
            </a:r>
            <a:r>
              <a:rPr kumimoji="0" lang="en-US" sz="2200" b="1" i="0" u="none" strike="noStrike" kern="1200" cap="none" spc="0" normalizeH="0" baseline="0" noProof="0" dirty="0" err="1">
                <a:ln>
                  <a:noFill/>
                </a:ln>
                <a:solidFill>
                  <a:srgbClr val="D3E2E9"/>
                </a:solidFill>
                <a:effectLst/>
                <a:uLnTx/>
                <a:uFillTx/>
                <a:latin typeface="Tamil Bible" pitchFamily="2" charset="0"/>
              </a:rPr>
              <a:t>tifaWf;fpwjhAk</a:t>
            </a:r>
            <a:r>
              <a:rPr kumimoji="0" lang="en-US" sz="2200" b="1" i="0" u="none" strike="noStrike" kern="1200" cap="none" spc="0" normalizeH="0" baseline="0" noProof="0" dirty="0">
                <a:ln>
                  <a:noFill/>
                </a:ln>
                <a:solidFill>
                  <a:srgbClr val="D3E2E9"/>
                </a:solidFill>
                <a:effectLst/>
                <a:uLnTx/>
                <a:uFillTx/>
                <a:latin typeface="Tamil Bible" pitchFamily="2" charset="0"/>
              </a:rPr>
              <a:t>; ,</a:t>
            </a:r>
            <a:r>
              <a:rPr kumimoji="0" lang="en-US" sz="2200" b="1" i="0" u="none" strike="noStrike" kern="1200" cap="none" spc="0" normalizeH="0" baseline="0" noProof="0" dirty="0" err="1">
                <a:ln>
                  <a:noFill/>
                </a:ln>
                <a:solidFill>
                  <a:srgbClr val="D3E2E9"/>
                </a:solidFill>
                <a:effectLst/>
                <a:uLnTx/>
                <a:uFillTx/>
                <a:latin typeface="Tamil Bible" pitchFamily="2" charset="0"/>
              </a:rPr>
              <a:t>Uf;fpwJ</a:t>
            </a:r>
            <a:r>
              <a:rPr kumimoji="0" lang="en-US" sz="2200" b="1" i="0" u="none" strike="noStrike" kern="1200" cap="none" spc="0" normalizeH="0" baseline="0" noProof="0" dirty="0">
                <a:ln>
                  <a:noFill/>
                </a:ln>
                <a:solidFill>
                  <a:srgbClr val="D3E2E9"/>
                </a:solidFill>
                <a:effectLst/>
                <a:uLnTx/>
                <a:uFillTx/>
                <a:latin typeface="Tamil Bible" pitchFamily="2" charset="0"/>
              </a:rPr>
              <a:t>.</a:t>
            </a: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kumimoji="0" lang="es-ES" sz="1600" b="1" i="0" u="none" strike="noStrike" kern="1200" cap="none" spc="0" normalizeH="0" baseline="0" noProof="0" dirty="0" err="1">
                <a:ln>
                  <a:noFill/>
                </a:ln>
                <a:solidFill>
                  <a:srgbClr val="D3E2E9"/>
                </a:solidFill>
                <a:effectLst/>
                <a:uLnTx/>
                <a:uFillTx/>
                <a:latin typeface="Tamil Bible" pitchFamily="2" charset="0"/>
              </a:rPr>
              <a:t>vgpNuau</a:t>
            </a:r>
            <a:r>
              <a:rPr kumimoji="0" lang="es-ES" sz="1600" b="1" i="0" u="none" strike="noStrike" kern="1200" cap="none" spc="0" normalizeH="0" baseline="0" noProof="0" dirty="0">
                <a:ln>
                  <a:noFill/>
                </a:ln>
                <a:solidFill>
                  <a:srgbClr val="D3E2E9"/>
                </a:solidFill>
                <a:effectLst/>
                <a:uLnTx/>
                <a:uFillTx/>
                <a:latin typeface="Tamil Bible" pitchFamily="2" charset="0"/>
              </a:rPr>
              <a:t>;</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4:12)</a:t>
            </a:r>
            <a:endParaRPr kumimoji="0" lang="es-ES" sz="20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354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B0D62C-EC68-E2CC-306E-17E34E58D94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0C6016A-B276-C8BC-5862-EDC403B11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494" y="168964"/>
            <a:ext cx="4757532" cy="3568149"/>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graphicFrame>
        <p:nvGraphicFramePr>
          <p:cNvPr id="4" name="Diagrama 3">
            <a:extLst>
              <a:ext uri="{FF2B5EF4-FFF2-40B4-BE49-F238E27FC236}">
                <a16:creationId xmlns:a16="http://schemas.microsoft.com/office/drawing/2014/main" id="{269B9C8B-7071-1A60-ABBD-52F9E2329BB9}"/>
              </a:ext>
            </a:extLst>
          </p:cNvPr>
          <p:cNvGraphicFramePr/>
          <p:nvPr>
            <p:extLst>
              <p:ext uri="{D42A27DB-BD31-4B8C-83A1-F6EECF244321}">
                <p14:modId xmlns:p14="http://schemas.microsoft.com/office/powerpoint/2010/main" val="1291573614"/>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09A2416-0ECC-1B61-8BFA-B7F41B491052}"/>
              </a:ext>
            </a:extLst>
          </p:cNvPr>
          <p:cNvSpPr txBox="1"/>
          <p:nvPr/>
        </p:nvSpPr>
        <p:spPr>
          <a:xfrm>
            <a:off x="0" y="-9088"/>
            <a:ext cx="7212494" cy="1323439"/>
          </a:xfrm>
          <a:prstGeom prst="rect">
            <a:avLst/>
          </a:prstGeom>
          <a:noFill/>
        </p:spPr>
        <p:txBody>
          <a:bodyPr wrap="square" rtlCol="0">
            <a:spAutoFit/>
          </a:bodyPr>
          <a:lstStyle/>
          <a:p>
            <a:pPr>
              <a:spcBef>
                <a:spcPts val="600"/>
              </a:spcBef>
            </a:pPr>
            <a:r>
              <a:rPr lang="en" sz="2000" b="1" dirty="0">
                <a:latin typeface="Tamil Bible" pitchFamily="2" charset="0"/>
              </a:rPr>
              <a:t>Ntjhfkk; cyfpy; mjpfk; tpw;gidahFk; Gj;jfkhFk;</a:t>
            </a:r>
            <a:r>
              <a:rPr lang="en" sz="2000" b="1" dirty="0"/>
              <a:t>, </a:t>
            </a:r>
            <a:r>
              <a:rPr lang="en" sz="2000" b="1" dirty="0">
                <a:latin typeface="Tamil Bible" pitchFamily="2" charset="0"/>
              </a:rPr>
              <a:t>,J ,uz;lhk; ,lj;jpy; cs;s Gj;jfj;ij tpl Ie;J klq;F mjpfkhf tpw;gidahfpwJ</a:t>
            </a:r>
            <a:r>
              <a:rPr lang="en" sz="2000" b="1" dirty="0"/>
              <a:t>. </a:t>
            </a:r>
            <a:r>
              <a:rPr lang="en" sz="2000" b="1" dirty="0">
                <a:latin typeface="Tamil Bible" pitchFamily="2" charset="0"/>
              </a:rPr>
              <a:t>Mdhy;&gt; epiyik vg;NghJk; ,g;gb ,Ue;jjpy;iy</a:t>
            </a:r>
            <a:r>
              <a:rPr lang="en" sz="2000" b="1" dirty="0"/>
              <a:t>.</a:t>
            </a:r>
          </a:p>
        </p:txBody>
      </p:sp>
      <p:pic>
        <p:nvPicPr>
          <p:cNvPr id="7" name="Imagen 6">
            <a:extLst>
              <a:ext uri="{FF2B5EF4-FFF2-40B4-BE49-F238E27FC236}">
                <a16:creationId xmlns:a16="http://schemas.microsoft.com/office/drawing/2014/main" id="{8644FC5A-80C2-EF84-DD91-EBECE4DDDD3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4EFDECAA-0FDB-AED3-299C-8CA34EBF1526}"/>
              </a:ext>
            </a:extLst>
          </p:cNvPr>
          <p:cNvSpPr txBox="1"/>
          <p:nvPr/>
        </p:nvSpPr>
        <p:spPr>
          <a:xfrm>
            <a:off x="3503202" y="2104285"/>
            <a:ext cx="3709290" cy="2308324"/>
          </a:xfrm>
          <a:prstGeom prst="rect">
            <a:avLst/>
          </a:prstGeom>
          <a:noFill/>
        </p:spPr>
        <p:txBody>
          <a:bodyPr wrap="square">
            <a:spAutoFit/>
          </a:bodyPr>
          <a:lstStyle/>
          <a:p>
            <a:pPr>
              <a:spcBef>
                <a:spcPts val="600"/>
              </a:spcBef>
            </a:pPr>
            <a:r>
              <a:rPr lang="en" b="1" dirty="0">
                <a:latin typeface="Tamil Bible" pitchFamily="2" charset="0"/>
              </a:rPr>
              <a:t>NjtDila rpwg;Gf; fhg;gPL ,y;yhtpl;lhy;&gt; Ntjhfkk; vg;NghNjh kiwe;Nj NghapUf;Fk;&gt; Vd;? ,e;j Gj;jfk; ,t;tsT mjpfkhf Nerpf;fg;gLtjw;Fk;&gt; mNj rkak; ,t;tsT mjpfkhf ntWf;fg;gLtjw;Fk;&gt; ,jpy; mg;gb vd;d rpwg;G ,Uf;fpwJ?</a:t>
            </a:r>
          </a:p>
        </p:txBody>
      </p:sp>
      <p:sp>
        <p:nvSpPr>
          <p:cNvPr id="6" name="CuadroTexto 5">
            <a:extLst>
              <a:ext uri="{FF2B5EF4-FFF2-40B4-BE49-F238E27FC236}">
                <a16:creationId xmlns:a16="http://schemas.microsoft.com/office/drawing/2014/main" id="{ED3104F0-C904-AB93-7197-D647D6B0ED93}"/>
              </a:ext>
            </a:extLst>
          </p:cNvPr>
          <p:cNvSpPr txBox="1"/>
          <p:nvPr/>
        </p:nvSpPr>
        <p:spPr>
          <a:xfrm>
            <a:off x="-1" y="1189117"/>
            <a:ext cx="721249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Ntjj;ij itj;jpUg;gJ&gt; mij gbg;gJ</a:t>
            </a:r>
            <a:r>
              <a:rPr kumimoji="0" lang="en" sz="2000" b="1" i="0" u="none" strike="noStrike" kern="1200" cap="none" spc="0" normalizeH="0" noProof="0" dirty="0">
                <a:ln>
                  <a:noFill/>
                </a:ln>
                <a:solidFill>
                  <a:prstClr val="black"/>
                </a:solidFill>
                <a:effectLst/>
                <a:uLnTx/>
                <a:uFillTx/>
                <a:latin typeface="Tamil Bible" pitchFamily="2" charset="0"/>
              </a:rPr>
              <a:t> my;yJ mijg; gw;wp NgRtJ $l rpiwthrk;&gt; rpj;jputij kw;Wk; kuzj;jpw;F $l fhuzkhf mikaf;$ba xU fhyk; ,Ue;jJ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3777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graphicEl>
                                              <a:dgm id="{0883BAA4-B7B1-42E8-8BDA-A7AF965CC56F}"/>
                                            </p:graphicEl>
                                          </p:spTgt>
                                        </p:tgtEl>
                                        <p:attrNameLst>
                                          <p:attrName>style.visibility</p:attrName>
                                        </p:attrNameLst>
                                      </p:cBhvr>
                                      <p:to>
                                        <p:strVal val="visible"/>
                                      </p:to>
                                    </p:set>
                                    <p:anim calcmode="lin" valueType="num">
                                      <p:cBhvr>
                                        <p:cTn id="37" dur="500" fill="hold"/>
                                        <p:tgtEl>
                                          <p:spTgt spid="4">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4">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4">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4">
                                            <p:graphicEl>
                                              <a:dgm id="{8A4485F0-5830-409E-BD89-B4EC82E10F29}"/>
                                            </p:graphicEl>
                                          </p:spTgt>
                                        </p:tgtEl>
                                        <p:attrNameLst>
                                          <p:attrName>style.visibility</p:attrName>
                                        </p:attrNameLst>
                                      </p:cBhvr>
                                      <p:to>
                                        <p:strVal val="visible"/>
                                      </p:to>
                                    </p:set>
                                    <p:anim calcmode="lin" valueType="num">
                                      <p:cBhvr>
                                        <p:cTn id="43" dur="500" fill="hold"/>
                                        <p:tgtEl>
                                          <p:spTgt spid="4">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53126F07-6A32-4A1F-AEA6-80B671203E3C}"/>
                                            </p:graphicEl>
                                          </p:spTgt>
                                        </p:tgtEl>
                                        <p:attrNameLst>
                                          <p:attrName>style.visibility</p:attrName>
                                        </p:attrNameLst>
                                      </p:cBhvr>
                                      <p:to>
                                        <p:strVal val="visible"/>
                                      </p:to>
                                    </p:set>
                                    <p:animEffect transition="in" filter="wipe(left)">
                                      <p:cBhvr>
                                        <p:cTn id="49" dur="500"/>
                                        <p:tgtEl>
                                          <p:spTgt spid="4">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A0DB3F8B-7E73-4163-A969-64745ECA4B7F}"/>
                                            </p:graphicEl>
                                          </p:spTgt>
                                        </p:tgtEl>
                                        <p:attrNameLst>
                                          <p:attrName>style.visibility</p:attrName>
                                        </p:attrNameLst>
                                      </p:cBhvr>
                                      <p:to>
                                        <p:strVal val="visible"/>
                                      </p:to>
                                    </p:set>
                                    <p:anim calcmode="lin" valueType="num">
                                      <p:cBhvr>
                                        <p:cTn id="54" dur="500" fill="hold"/>
                                        <p:tgtEl>
                                          <p:spTgt spid="4">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graphicEl>
                                              <a:dgm id="{6982799C-B51F-49CE-9D77-C3372A051F25}"/>
                                            </p:graphicEl>
                                          </p:spTgt>
                                        </p:tgtEl>
                                        <p:attrNameLst>
                                          <p:attrName>style.visibility</p:attrName>
                                        </p:attrNameLst>
                                      </p:cBhvr>
                                      <p:to>
                                        <p:strVal val="visible"/>
                                      </p:to>
                                    </p:set>
                                    <p:animEffect transition="in" filter="wipe(left)">
                                      <p:cBhvr>
                                        <p:cTn id="60" dur="500"/>
                                        <p:tgtEl>
                                          <p:spTgt spid="4">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56BD2A48-F842-40CF-B491-A2E0608AEDBC}"/>
                                            </p:graphicEl>
                                          </p:spTgt>
                                        </p:tgtEl>
                                        <p:attrNameLst>
                                          <p:attrName>style.visibility</p:attrName>
                                        </p:attrNameLst>
                                      </p:cBhvr>
                                      <p:to>
                                        <p:strVal val="visible"/>
                                      </p:to>
                                    </p:set>
                                    <p:anim calcmode="lin" valueType="num">
                                      <p:cBhvr>
                                        <p:cTn id="65" dur="500" fill="hold"/>
                                        <p:tgtEl>
                                          <p:spTgt spid="4">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14EB2D60-9376-4AD6-AAE2-2ED52B6F455B}"/>
                                            </p:graphicEl>
                                          </p:spTgt>
                                        </p:tgtEl>
                                        <p:attrNameLst>
                                          <p:attrName>style.visibility</p:attrName>
                                        </p:attrNameLst>
                                      </p:cBhvr>
                                      <p:to>
                                        <p:strVal val="visible"/>
                                      </p:to>
                                    </p:set>
                                    <p:animEffect transition="in" filter="wipe(left)">
                                      <p:cBhvr>
                                        <p:cTn id="71" dur="500"/>
                                        <p:tgtEl>
                                          <p:spTgt spid="4">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628893F9-1BC5-464F-A67C-BCDBB454FBA9}"/>
                                            </p:graphicEl>
                                          </p:spTgt>
                                        </p:tgtEl>
                                        <p:attrNameLst>
                                          <p:attrName>style.visibility</p:attrName>
                                        </p:attrNameLst>
                                      </p:cBhvr>
                                      <p:to>
                                        <p:strVal val="visible"/>
                                      </p:to>
                                    </p:set>
                                    <p:anim calcmode="lin" valueType="num">
                                      <p:cBhvr>
                                        <p:cTn id="76" dur="500" fill="hold"/>
                                        <p:tgtEl>
                                          <p:spTgt spid="4">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EBCD6BA2-74C3-4ED5-A04C-5CDE89333083}"/>
                                            </p:graphicEl>
                                          </p:spTgt>
                                        </p:tgtEl>
                                        <p:attrNameLst>
                                          <p:attrName>style.visibility</p:attrName>
                                        </p:attrNameLst>
                                      </p:cBhvr>
                                      <p:to>
                                        <p:strVal val="visible"/>
                                      </p:to>
                                    </p:set>
                                    <p:animEffect transition="in" filter="wipe(left)">
                                      <p:cBhvr>
                                        <p:cTn id="82" dur="500"/>
                                        <p:tgtEl>
                                          <p:spTgt spid="4">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ED91C5A-688A-48BD-9DB4-A583E2DC6A26}"/>
                                            </p:graphicEl>
                                          </p:spTgt>
                                        </p:tgtEl>
                                        <p:attrNameLst>
                                          <p:attrName>style.visibility</p:attrName>
                                        </p:attrNameLst>
                                      </p:cBhvr>
                                      <p:to>
                                        <p:strVal val="visible"/>
                                      </p:to>
                                    </p:set>
                                    <p:anim calcmode="lin" valueType="num">
                                      <p:cBhvr>
                                        <p:cTn id="87" dur="500" fill="hold"/>
                                        <p:tgtEl>
                                          <p:spTgt spid="4">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3BD9607E-5CFC-490B-BE06-CC86B95F1C7B}"/>
                                            </p:graphicEl>
                                          </p:spTgt>
                                        </p:tgtEl>
                                        <p:attrNameLst>
                                          <p:attrName>style.visibility</p:attrName>
                                        </p:attrNameLst>
                                      </p:cBhvr>
                                      <p:to>
                                        <p:strVal val="visible"/>
                                      </p:to>
                                    </p:set>
                                    <p:animEffect transition="in" filter="wipe(left)">
                                      <p:cBhvr>
                                        <p:cTn id="93" dur="500"/>
                                        <p:tgtEl>
                                          <p:spTgt spid="4">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88315C-E862-1BB3-ADAC-DB21A5C8281D}"/>
              </a:ext>
            </a:extLst>
          </p:cNvPr>
          <p:cNvSpPr txBox="1"/>
          <p:nvPr/>
        </p:nvSpPr>
        <p:spPr>
          <a:xfrm>
            <a:off x="0" y="-29817"/>
            <a:ext cx="12192000" cy="769441"/>
          </a:xfrm>
          <a:prstGeom prst="rect">
            <a:avLst/>
          </a:prstGeom>
          <a:noFill/>
        </p:spPr>
        <p:txBody>
          <a:bodyPr wrap="square">
            <a:spAutoFit/>
          </a:bodyPr>
          <a:lstStyle/>
          <a:p>
            <a:pPr algn="ctr"/>
            <a:r>
              <a:rPr lang="en"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latin typeface="Tamil Bible" pitchFamily="2" charset="0"/>
              </a:rPr>
              <a:t>Ntjhfkj;jpd; vjpup</a:t>
            </a:r>
          </a:p>
        </p:txBody>
      </p:sp>
      <p:sp>
        <p:nvSpPr>
          <p:cNvPr id="5" name="CuadroTexto 4">
            <a:extLst>
              <a:ext uri="{FF2B5EF4-FFF2-40B4-BE49-F238E27FC236}">
                <a16:creationId xmlns:a16="http://schemas.microsoft.com/office/drawing/2014/main" id="{7FD4A93B-A4E3-C0EA-DA73-EB07F04E633C}"/>
              </a:ext>
            </a:extLst>
          </p:cNvPr>
          <p:cNvSpPr txBox="1"/>
          <p:nvPr/>
        </p:nvSpPr>
        <p:spPr>
          <a:xfrm>
            <a:off x="1000125" y="660975"/>
            <a:ext cx="10191750"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6">
                    <a:lumMod val="40000"/>
                    <a:lumOff val="60000"/>
                  </a:schemeClr>
                </a:solidFill>
                <a:effectLst>
                  <a:outerShdw blurRad="38100" dist="38100" dir="2700000" algn="tl">
                    <a:srgbClr val="000000"/>
                  </a:outerShdw>
                </a:effectLst>
                <a:latin typeface="Tamil Bible" pitchFamily="2" charset="0"/>
              </a:rPr>
              <a:t>Njttrdkhfpa</a:t>
            </a:r>
            <a:r>
              <a:rPr lang="en-US" b="1" dirty="0">
                <a:solidFill>
                  <a:schemeClr val="accent6">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6">
                    <a:lumMod val="40000"/>
                    <a:lumOff val="60000"/>
                  </a:schemeClr>
                </a:solidFill>
                <a:effectLst>
                  <a:outerShdw blurRad="38100" dist="38100" dir="2700000" algn="tl">
                    <a:srgbClr val="000000"/>
                  </a:outerShdw>
                </a:effectLst>
                <a:latin typeface="Tamil Bible" pitchFamily="2" charset="0"/>
              </a:rPr>
              <a:t>Mtpapd</a:t>
            </a:r>
            <a:r>
              <a:rPr lang="en-US" b="1" dirty="0">
                <a:solidFill>
                  <a:schemeClr val="accent6">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6">
                    <a:lumMod val="40000"/>
                    <a:lumOff val="60000"/>
                  </a:schemeClr>
                </a:solidFill>
                <a:effectLst>
                  <a:outerShdw blurRad="38100" dist="38100" dir="2700000" algn="tl">
                    <a:srgbClr val="000000"/>
                  </a:outerShdw>
                </a:effectLst>
                <a:latin typeface="Tamil Bible" pitchFamily="2" charset="0"/>
              </a:rPr>
              <a:t>gl;laj;ijAk</a:t>
            </a:r>
            <a:r>
              <a:rPr lang="en-US" b="1" dirty="0">
                <a:solidFill>
                  <a:schemeClr val="accent6">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accent6">
                    <a:lumMod val="40000"/>
                    <a:lumOff val="60000"/>
                  </a:schemeClr>
                </a:solidFill>
                <a:effectLst>
                  <a:outerShdw blurRad="38100" dist="38100" dir="2700000" algn="tl">
                    <a:srgbClr val="000000"/>
                  </a:outerShdw>
                </a:effectLst>
                <a:latin typeface="Tamil Bible" pitchFamily="2" charset="0"/>
              </a:rPr>
              <a:t>vLj;Jf;nfhs;Sq;fs</a:t>
            </a:r>
            <a:r>
              <a:rPr lang="en-US" b="1" dirty="0">
                <a:solidFill>
                  <a:schemeClr val="accent6">
                    <a:lumMod val="40000"/>
                    <a:lumOff val="60000"/>
                  </a:schemeClr>
                </a:solidFill>
                <a:effectLst>
                  <a:outerShdw blurRad="38100" dist="38100" dir="2700000" algn="tl">
                    <a:srgbClr val="000000"/>
                  </a:outerShdw>
                </a:effectLst>
                <a:latin typeface="Tamil Bible" pitchFamily="2" charset="0"/>
              </a:rPr>
              <a:t>;.</a:t>
            </a: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en" sz="1400" b="1" dirty="0">
                <a:solidFill>
                  <a:schemeClr val="accent6">
                    <a:lumMod val="40000"/>
                    <a:lumOff val="60000"/>
                  </a:schemeClr>
                </a:solidFill>
                <a:effectLst>
                  <a:outerShdw blurRad="38100" dist="38100" dir="2700000" algn="tl">
                    <a:srgbClr val="000000"/>
                  </a:outerShdw>
                </a:effectLst>
                <a:latin typeface="Tamil Bible" pitchFamily="2" charset="0"/>
              </a:rPr>
              <a:t>vNgrpau;</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6:17)</a:t>
            </a:r>
          </a:p>
        </p:txBody>
      </p:sp>
      <p:sp>
        <p:nvSpPr>
          <p:cNvPr id="6" name="CuadroTexto 5">
            <a:extLst>
              <a:ext uri="{FF2B5EF4-FFF2-40B4-BE49-F238E27FC236}">
                <a16:creationId xmlns:a16="http://schemas.microsoft.com/office/drawing/2014/main" id="{1530E08A-E351-66BD-5CF9-AAACA47BBC5F}"/>
              </a:ext>
            </a:extLst>
          </p:cNvPr>
          <p:cNvSpPr txBox="1"/>
          <p:nvPr/>
        </p:nvSpPr>
        <p:spPr>
          <a:xfrm>
            <a:off x="0" y="982080"/>
            <a:ext cx="7064091" cy="923330"/>
          </a:xfrm>
          <a:prstGeom prst="rect">
            <a:avLst/>
          </a:prstGeom>
          <a:noFill/>
        </p:spPr>
        <p:txBody>
          <a:bodyPr wrap="square" rtlCol="0">
            <a:spAutoFit/>
          </a:bodyPr>
          <a:lstStyle/>
          <a:p>
            <a:pPr>
              <a:spcBef>
                <a:spcPts val="600"/>
              </a:spcBef>
            </a:pPr>
            <a:r>
              <a:rPr lang="en" b="1" dirty="0">
                <a:latin typeface="Tamil Bible" pitchFamily="2" charset="0"/>
              </a:rPr>
              <a:t>NjtDila thu;j;ijfs; vij nra;a ty;yJ vd;gij rpe;jpj;J ghUq;fs;</a:t>
            </a:r>
            <a:r>
              <a:rPr lang="en" b="1" dirty="0"/>
              <a:t>: </a:t>
            </a:r>
            <a:r>
              <a:rPr lang="en" b="1" dirty="0">
                <a:latin typeface="Tamil Bible" pitchFamily="2" charset="0"/>
              </a:rPr>
              <a:t>rpU\;bg;Gk; cap&amp;l;lYk;</a:t>
            </a:r>
            <a:r>
              <a:rPr lang="en" b="1" dirty="0"/>
              <a:t> (</a:t>
            </a:r>
            <a:r>
              <a:rPr lang="en" b="1" dirty="0">
                <a:latin typeface="Tamil Bible" pitchFamily="2" charset="0"/>
              </a:rPr>
              <a:t>rq;fPjk;</a:t>
            </a:r>
            <a:r>
              <a:rPr lang="en" b="1" dirty="0"/>
              <a:t> 33:6), </a:t>
            </a:r>
            <a:r>
              <a:rPr lang="en" b="1" dirty="0">
                <a:latin typeface="Tamil Bible" pitchFamily="2" charset="0"/>
              </a:rPr>
              <a:t>my;yJ kupj;Njhiu vOg;Gjy;</a:t>
            </a:r>
            <a:r>
              <a:rPr lang="en" b="1" dirty="0"/>
              <a:t> (</a:t>
            </a:r>
            <a:r>
              <a:rPr lang="en" b="1" dirty="0">
                <a:latin typeface="Tamil Bible" pitchFamily="2" charset="0"/>
              </a:rPr>
              <a:t>Nahthd;</a:t>
            </a:r>
            <a:r>
              <a:rPr lang="en" b="1" dirty="0"/>
              <a:t> 5:28-29).</a:t>
            </a:r>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4091" y="1219201"/>
            <a:ext cx="3002945"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251963" y="1219201"/>
            <a:ext cx="1765466" cy="261236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2E33843-0B69-5A03-0BBA-CFD2AD8A5A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607299" y="3193772"/>
            <a:ext cx="1458556" cy="2570920"/>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251961" y="4092433"/>
            <a:ext cx="1765467" cy="1672259"/>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3444239" y="5716350"/>
            <a:ext cx="8610033" cy="1200329"/>
          </a:xfrm>
          <a:prstGeom prst="rect">
            <a:avLst/>
          </a:prstGeom>
          <a:noFill/>
        </p:spPr>
        <p:txBody>
          <a:bodyPr wrap="square">
            <a:spAutoFit/>
          </a:bodyPr>
          <a:lstStyle/>
          <a:p>
            <a:pPr>
              <a:spcBef>
                <a:spcPts val="600"/>
              </a:spcBef>
            </a:pPr>
            <a:r>
              <a:rPr lang="en" b="1" dirty="0">
                <a:latin typeface="Tamil Bible" pitchFamily="2" charset="0"/>
              </a:rPr>
              <a:t>mtd; ,ij nra;Jtpl;L jg;gpj;Jg; Nghf ehd; mDkjpg;Ngdh</a:t>
            </a:r>
            <a:r>
              <a:rPr lang="en" b="1" dirty="0"/>
              <a:t>? </a:t>
            </a:r>
            <a:r>
              <a:rPr lang="en" b="1" dirty="0">
                <a:latin typeface="Tamil Bible" pitchFamily="2" charset="0"/>
              </a:rPr>
              <a:t>Ntjhfkj;ij gbg;gjw;F vd; fhy ml;ltizapy; vd;dhy; rpwpJ Neuj;ij fz;lwpa Kbahjh</a:t>
            </a:r>
            <a:r>
              <a:rPr lang="en" b="1" dirty="0"/>
              <a:t>? </a:t>
            </a:r>
            <a:r>
              <a:rPr lang="en" b="1" dirty="0">
                <a:latin typeface="Tamil Bible" pitchFamily="2" charset="0"/>
              </a:rPr>
              <a:t>mij thrpg;gJ ek;ik cUkhw;WfpwJ: NkYk;&gt; Ntjk; ekJ kpf nfhba vjpupahd gprhRf;F vjpuhf ek;ik typikkpf;ftu;fshf Mf;FfpwJ.</a:t>
            </a:r>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52799" y="3372578"/>
            <a:ext cx="3221288" cy="3165534"/>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3417631" y="2939159"/>
            <a:ext cx="5189668" cy="2862322"/>
          </a:xfrm>
          <a:prstGeom prst="rect">
            <a:avLst/>
          </a:prstGeom>
          <a:noFill/>
        </p:spPr>
        <p:txBody>
          <a:bodyPr wrap="square">
            <a:spAutoFit/>
          </a:bodyPr>
          <a:lstStyle/>
          <a:p>
            <a:pPr>
              <a:spcBef>
                <a:spcPts val="600"/>
              </a:spcBef>
            </a:pPr>
            <a:r>
              <a:rPr lang="en" b="1" dirty="0">
                <a:latin typeface="Tamil Bible" pitchFamily="2" charset="0"/>
              </a:rPr>
              <a:t>Ntjhfkj;jpd; ty;yikf;F vjpuhf jhd; rf;jpaw;wtd; vd;gij rhj;jhd; mwpthd;</a:t>
            </a:r>
            <a:r>
              <a:rPr lang="en" b="1" dirty="0"/>
              <a:t>. </a:t>
            </a:r>
            <a:r>
              <a:rPr lang="en" b="1" dirty="0">
                <a:latin typeface="Tamil Bible" pitchFamily="2" charset="0"/>
              </a:rPr>
              <a:t>vdNt</a:t>
            </a:r>
            <a:r>
              <a:rPr lang="en" b="1" dirty="0"/>
              <a:t>, </a:t>
            </a:r>
            <a:r>
              <a:rPr lang="en" b="1" dirty="0">
                <a:latin typeface="Tamil Bible" pitchFamily="2" charset="0"/>
              </a:rPr>
              <a:t>mtd; mij ruPugpufhukhf mopf;f Kad;whd;</a:t>
            </a:r>
            <a:r>
              <a:rPr lang="en" b="1" dirty="0"/>
              <a:t>. </a:t>
            </a:r>
            <a:r>
              <a:rPr lang="en" b="1" dirty="0">
                <a:latin typeface="Tamil Bible" pitchFamily="2" charset="0"/>
              </a:rPr>
              <a:t>Ntjhfk rq;fq;fs; Mapufzf;fhd gpujpfis tpepNahfpf;f njhlq;fpajhy;&gt; mtd; Njhy;tpaile;jhd;</a:t>
            </a:r>
            <a:r>
              <a:rPr lang="en" b="1" dirty="0"/>
              <a:t>. </a:t>
            </a:r>
            <a:r>
              <a:rPr lang="en" b="1" dirty="0">
                <a:latin typeface="Tamil Bible" pitchFamily="2" charset="0"/>
              </a:rPr>
              <a:t>gpd;du; mtd; cau;thd tpku;rdq;fis nfhz;L mjd; ek;gfj;jd;ikia Fiwf;f Kad;whd;</a:t>
            </a:r>
            <a:r>
              <a:rPr lang="en" b="1" dirty="0"/>
              <a:t>. </a:t>
            </a:r>
            <a:r>
              <a:rPr lang="en" b="1" dirty="0">
                <a:latin typeface="Tamil Bible" pitchFamily="2" charset="0"/>
              </a:rPr>
              <a:t>,g;nghOJ&gt; ekJ Neuj;ij kw;w fhupaq;fspy; &lt;LgLj;Jtjd; %yk;&gt; ehk; mij thrpg;gij jLf;f mtd; Kay;fpwhd;</a:t>
            </a:r>
            <a:r>
              <a:rPr lang="en" b="1" dirty="0"/>
              <a:t>.</a:t>
            </a:r>
          </a:p>
        </p:txBody>
      </p:sp>
      <p:sp>
        <p:nvSpPr>
          <p:cNvPr id="24" name="CuadroTexto 23">
            <a:extLst>
              <a:ext uri="{FF2B5EF4-FFF2-40B4-BE49-F238E27FC236}">
                <a16:creationId xmlns:a16="http://schemas.microsoft.com/office/drawing/2014/main" id="{5CB41429-D689-0E74-89C6-252AFD3BF734}"/>
              </a:ext>
            </a:extLst>
          </p:cNvPr>
          <p:cNvSpPr txBox="1"/>
          <p:nvPr/>
        </p:nvSpPr>
        <p:spPr>
          <a:xfrm>
            <a:off x="0" y="1806729"/>
            <a:ext cx="7250199" cy="1477328"/>
          </a:xfrm>
          <a:prstGeom prst="rect">
            <a:avLst/>
          </a:prstGeom>
          <a:noFill/>
        </p:spPr>
        <p:txBody>
          <a:bodyPr wrap="square">
            <a:spAutoFit/>
          </a:bodyPr>
          <a:lstStyle/>
          <a:p>
            <a:pPr lvl="0">
              <a:spcBef>
                <a:spcPts val="600"/>
              </a:spcBef>
              <a:defRPr/>
            </a:pPr>
            <a:r>
              <a:rPr kumimoji="0" lang="en" b="1" i="0" u="none" strike="noStrike" kern="1200" cap="none" spc="0" normalizeH="0" baseline="0" noProof="0" dirty="0">
                <a:ln>
                  <a:noFill/>
                </a:ln>
                <a:solidFill>
                  <a:prstClr val="black"/>
                </a:solidFill>
                <a:effectLst/>
                <a:uLnTx/>
                <a:uFillTx/>
                <a:latin typeface="Tamil Bible" pitchFamily="2" charset="0"/>
              </a:rPr>
              <a:t>Njtdhy; vOjg;gl;l thu;j;ijahfpa</a:t>
            </a:r>
            <a:r>
              <a:rPr kumimoji="0" lang="en" b="1" i="0" u="none" strike="noStrike" kern="1200" cap="none" spc="0" normalizeH="0" noProof="0" dirty="0">
                <a:ln>
                  <a:noFill/>
                </a:ln>
                <a:solidFill>
                  <a:prstClr val="black"/>
                </a:solidFill>
                <a:effectLst/>
                <a:uLnTx/>
                <a:uFillTx/>
                <a:latin typeface="Tamil Bible" pitchFamily="2" charset="0"/>
              </a:rPr>
              <a:t> Ntjhfkj;jhy; vd;d nra;a KbAk;</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ek;ik ghJfhf;Fk; ty;yikAk;</a:t>
            </a:r>
            <a:r>
              <a:rPr kumimoji="0" lang="en" b="1" i="0" u="none" strike="noStrike" kern="1200" cap="none" spc="0" normalizeH="0" baseline="0" noProof="0" dirty="0">
                <a:ln>
                  <a:noFill/>
                </a:ln>
                <a:solidFill>
                  <a:prstClr val="black"/>
                </a:solidFill>
                <a:effectLst/>
                <a:uLnTx/>
                <a:uFillTx/>
                <a:latin typeface="Aptos" panose="02110004020202020204"/>
              </a:rPr>
              <a:t>(</a:t>
            </a:r>
            <a:r>
              <a:rPr kumimoji="0" lang="en" b="1" i="0" u="none" strike="noStrike" kern="1200" cap="none" spc="0" normalizeH="0" baseline="0" noProof="0" dirty="0">
                <a:ln>
                  <a:noFill/>
                </a:ln>
                <a:solidFill>
                  <a:prstClr val="black"/>
                </a:solidFill>
                <a:effectLst/>
                <a:uLnTx/>
                <a:uFillTx/>
                <a:latin typeface="Tamil Bible" pitchFamily="2" charset="0"/>
              </a:rPr>
              <a:t>vNg</a:t>
            </a:r>
            <a:r>
              <a:rPr kumimoji="0" lang="en" b="1" i="0" u="none" strike="noStrike" kern="1200" cap="none" spc="0" normalizeH="0" baseline="0" noProof="0" dirty="0">
                <a:ln>
                  <a:noFill/>
                </a:ln>
                <a:solidFill>
                  <a:prstClr val="black"/>
                </a:solidFill>
                <a:effectLst/>
                <a:uLnTx/>
                <a:uFillTx/>
                <a:latin typeface="Aptos" panose="02110004020202020204"/>
              </a:rPr>
              <a:t>. 6:17</a:t>
            </a:r>
            <a:r>
              <a:rPr kumimoji="0" lang="en" b="1" i="0" u="none" strike="noStrike" kern="1200" cap="none" spc="0" normalizeH="0" baseline="0" noProof="0" dirty="0">
                <a:ln>
                  <a:noFill/>
                </a:ln>
                <a:solidFill>
                  <a:prstClr val="black"/>
                </a:solidFill>
                <a:effectLst/>
                <a:uLnTx/>
                <a:uFillTx/>
                <a:latin typeface="Tamil Bible" pitchFamily="2" charset="0"/>
              </a:rPr>
              <a:t>gp</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ek;ik khw;Wk; ty;yikAk;</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vgp</a:t>
            </a:r>
            <a:r>
              <a:rPr kumimoji="0" lang="en" b="1" i="0" u="none" strike="noStrike" kern="1200" cap="none" spc="0" normalizeH="0" baseline="0" noProof="0" dirty="0">
                <a:ln>
                  <a:noFill/>
                </a:ln>
                <a:solidFill>
                  <a:prstClr val="black"/>
                </a:solidFill>
                <a:effectLst/>
                <a:uLnTx/>
                <a:uFillTx/>
                <a:latin typeface="Aptos" panose="02110004020202020204"/>
              </a:rPr>
              <a:t>. 4:12) </a:t>
            </a:r>
            <a:r>
              <a:rPr lang="en" b="1" dirty="0">
                <a:solidFill>
                  <a:prstClr val="black"/>
                </a:solidFill>
                <a:latin typeface="Tamil Bible" pitchFamily="2" charset="0"/>
              </a:rPr>
              <a:t>mjw;F cz;L</a:t>
            </a:r>
            <a:r>
              <a:rPr lang="en" b="1" dirty="0">
                <a:solidFill>
                  <a:prstClr val="black"/>
                </a:solidFill>
              </a:rPr>
              <a:t> </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NrhjidfSf;F vjpuhf jd;id jw;fhj;J nfhs;s ,NaR Ntjhfkj;ij gad;gLj;jpdhu;</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kj;</a:t>
            </a:r>
            <a:r>
              <a:rPr kumimoji="0" lang="en" b="1" i="0" u="none" strike="noStrike" kern="1200" cap="none" spc="0" normalizeH="0" baseline="0" noProof="0" dirty="0">
                <a:ln>
                  <a:noFill/>
                </a:ln>
                <a:solidFill>
                  <a:prstClr val="black"/>
                </a:solidFill>
                <a:effectLst/>
                <a:uLnTx/>
                <a:uFillTx/>
                <a:latin typeface="Aptos" panose="02110004020202020204"/>
              </a:rPr>
              <a:t>. 4:4, 7, 10).</a:t>
            </a:r>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par>
                                <p:cTn id="47" presetID="25" presetClass="entr" presetSubtype="0" fill="hold" nodeType="with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6"/>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0" y="0"/>
            <a:ext cx="12191999" cy="584775"/>
          </a:xfrm>
          <a:prstGeom prst="rect">
            <a:avLst/>
          </a:prstGeom>
          <a:noFill/>
        </p:spPr>
        <p:txBody>
          <a:bodyPr wrap="square">
            <a:spAutoFit/>
          </a:bodyPr>
          <a:lstStyle/>
          <a:p>
            <a:pPr algn="ctr"/>
            <a:r>
              <a:rPr lang="en" sz="3200" b="1" dirty="0">
                <a:ln w="0"/>
                <a:effectLst>
                  <a:outerShdw blurRad="38100" dist="19050" dir="2700000" algn="tl" rotWithShape="0">
                    <a:schemeClr val="accent6"/>
                  </a:outerShdw>
                </a:effectLst>
                <a:latin typeface="Tamil Bible" pitchFamily="2" charset="0"/>
              </a:rPr>
              <a:t>Ntjj;ij gbg;gjw;fhd</a:t>
            </a:r>
            <a:r>
              <a:rPr lang="en" sz="3200" dirty="0">
                <a:ln w="0"/>
                <a:solidFill>
                  <a:schemeClr val="bg1"/>
                </a:solidFill>
                <a:effectLst>
                  <a:outerShdw blurRad="38100" dist="19050" dir="2700000" algn="tl" rotWithShape="0">
                    <a:schemeClr val="dk1">
                      <a:alpha val="40000"/>
                    </a:schemeClr>
                  </a:outerShdw>
                </a:effectLst>
                <a:latin typeface="Tamil Bible" pitchFamily="2" charset="0"/>
              </a:rPr>
              <a:t> </a:t>
            </a:r>
            <a:r>
              <a:rPr lang="en" sz="3200" dirty="0">
                <a:ln w="0"/>
                <a:solidFill>
                  <a:schemeClr val="bg1"/>
                </a:solidFill>
                <a:effectLst>
                  <a:outerShdw blurRad="38100" dist="19050" dir="2700000" algn="tl" rotWithShape="0">
                    <a:schemeClr val="dk1">
                      <a:alpha val="40000"/>
                    </a:schemeClr>
                  </a:outerShdw>
                </a:effectLst>
                <a:highlight>
                  <a:srgbClr val="008000"/>
                </a:highlight>
                <a:latin typeface="Tamil Bible" pitchFamily="2" charset="0"/>
              </a:rPr>
              <a:t>rupahd</a:t>
            </a:r>
            <a:r>
              <a:rPr lang="en" sz="3200" dirty="0">
                <a:ln w="0"/>
                <a:effectLst>
                  <a:outerShdw blurRad="38100" dist="19050" dir="2700000" algn="tl" rotWithShape="0">
                    <a:schemeClr val="dk1">
                      <a:alpha val="40000"/>
                    </a:schemeClr>
                  </a:outerShdw>
                </a:effectLst>
              </a:rPr>
              <a:t> </a:t>
            </a:r>
            <a:r>
              <a:rPr lang="en" sz="3200" b="1" dirty="0">
                <a:ln w="0"/>
                <a:effectLst>
                  <a:outerShdw blurRad="38100" dist="19050" dir="2700000" algn="tl" rotWithShape="0">
                    <a:schemeClr val="accent6"/>
                  </a:outerShdw>
                </a:effectLst>
                <a:latin typeface="Tamil Bible" pitchFamily="2" charset="0"/>
              </a:rPr>
              <a:t>kw;Wk;</a:t>
            </a:r>
            <a:r>
              <a:rPr lang="en" sz="3200" dirty="0">
                <a:ln w="0"/>
                <a:effectLst>
                  <a:outerShdw blurRad="38100" dist="19050" dir="2700000" algn="tl" rotWithShape="0">
                    <a:schemeClr val="dk1">
                      <a:alpha val="40000"/>
                    </a:schemeClr>
                  </a:outerShdw>
                </a:effectLst>
              </a:rPr>
              <a:t> </a:t>
            </a:r>
            <a:r>
              <a:rPr lang="en" sz="3200" dirty="0">
                <a:ln w="0"/>
                <a:solidFill>
                  <a:schemeClr val="bg1"/>
                </a:solidFill>
                <a:effectLst>
                  <a:outerShdw blurRad="38100" dist="19050" dir="2700000" algn="tl" rotWithShape="0">
                    <a:schemeClr val="dk1">
                      <a:alpha val="40000"/>
                    </a:schemeClr>
                  </a:outerShdw>
                </a:effectLst>
                <a:highlight>
                  <a:srgbClr val="800000"/>
                </a:highlight>
                <a:latin typeface="Tamil Bible" pitchFamily="2" charset="0"/>
              </a:rPr>
              <a:t>jtwhd</a:t>
            </a:r>
            <a:r>
              <a:rPr lang="en" sz="3200" dirty="0">
                <a:ln w="0"/>
                <a:effectLst>
                  <a:outerShdw blurRad="38100" dist="19050" dir="2700000" algn="tl" rotWithShape="0">
                    <a:schemeClr val="dk1">
                      <a:alpha val="40000"/>
                    </a:schemeClr>
                  </a:outerShdw>
                </a:effectLst>
              </a:rPr>
              <a:t> </a:t>
            </a:r>
            <a:r>
              <a:rPr lang="en" sz="3200" b="1" dirty="0">
                <a:ln w="0"/>
                <a:effectLst>
                  <a:outerShdw blurRad="38100" dist="19050" dir="2700000" algn="tl" rotWithShape="0">
                    <a:schemeClr val="accent6"/>
                  </a:outerShdw>
                </a:effectLst>
                <a:latin typeface="Tamil Bible" pitchFamily="2" charset="0"/>
              </a:rPr>
              <a:t>topfs;</a:t>
            </a:r>
          </a:p>
        </p:txBody>
      </p:sp>
      <p:sp>
        <p:nvSpPr>
          <p:cNvPr id="5" name="CuadroTexto 4">
            <a:extLst>
              <a:ext uri="{FF2B5EF4-FFF2-40B4-BE49-F238E27FC236}">
                <a16:creationId xmlns:a16="http://schemas.microsoft.com/office/drawing/2014/main" id="{A947D1EE-50DA-58B5-60AB-EBC2EE01A8E2}"/>
              </a:ext>
            </a:extLst>
          </p:cNvPr>
          <p:cNvSpPr txBox="1"/>
          <p:nvPr/>
        </p:nvSpPr>
        <p:spPr>
          <a:xfrm>
            <a:off x="328612" y="569051"/>
            <a:ext cx="1153477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US" b="1" dirty="0" err="1">
                <a:solidFill>
                  <a:srgbClr val="7030A0"/>
                </a:solidFill>
                <a:latin typeface="Tamil Bible" pitchFamily="2" charset="0"/>
              </a:rPr>
              <a:t>eP</a:t>
            </a:r>
            <a:r>
              <a:rPr lang="en-US" b="1" dirty="0">
                <a:solidFill>
                  <a:srgbClr val="7030A0"/>
                </a:solidFill>
                <a:latin typeface="Tamil Bible" pitchFamily="2" charset="0"/>
              </a:rPr>
              <a:t> </a:t>
            </a:r>
            <a:r>
              <a:rPr lang="en-US" b="1" dirty="0" err="1">
                <a:solidFill>
                  <a:srgbClr val="7030A0"/>
                </a:solidFill>
                <a:latin typeface="Tamil Bible" pitchFamily="2" charset="0"/>
              </a:rPr>
              <a:t>ntl;fg;glhj</a:t>
            </a:r>
            <a:r>
              <a:rPr lang="en-US" b="1" dirty="0">
                <a:solidFill>
                  <a:srgbClr val="7030A0"/>
                </a:solidFill>
                <a:latin typeface="Tamil Bible" pitchFamily="2" charset="0"/>
              </a:rPr>
              <a:t> </a:t>
            </a:r>
            <a:r>
              <a:rPr lang="en-US" b="1" dirty="0" err="1">
                <a:solidFill>
                  <a:srgbClr val="7030A0"/>
                </a:solidFill>
                <a:latin typeface="Tamil Bible" pitchFamily="2" charset="0"/>
              </a:rPr>
              <a:t>Copaf;fhudhAk</a:t>
            </a:r>
            <a:r>
              <a:rPr lang="en-US" b="1" dirty="0">
                <a:solidFill>
                  <a:srgbClr val="7030A0"/>
                </a:solidFill>
                <a:latin typeface="Tamil Bible" pitchFamily="2" charset="0"/>
              </a:rPr>
              <a:t>; </a:t>
            </a:r>
            <a:r>
              <a:rPr lang="en-US" b="1" dirty="0" err="1">
                <a:solidFill>
                  <a:srgbClr val="7030A0"/>
                </a:solidFill>
                <a:latin typeface="Tamil Bible" pitchFamily="2" charset="0"/>
              </a:rPr>
              <a:t>rj;jpa</a:t>
            </a:r>
            <a:r>
              <a:rPr lang="en-US" b="1" dirty="0">
                <a:solidFill>
                  <a:srgbClr val="7030A0"/>
                </a:solidFill>
                <a:latin typeface="Tamil Bible" pitchFamily="2" charset="0"/>
              </a:rPr>
              <a:t> </a:t>
            </a:r>
            <a:r>
              <a:rPr lang="en-US" b="1" dirty="0" err="1">
                <a:solidFill>
                  <a:srgbClr val="7030A0"/>
                </a:solidFill>
                <a:latin typeface="Tamil Bible" pitchFamily="2" charset="0"/>
              </a:rPr>
              <a:t>trdj;ij</a:t>
            </a:r>
            <a:r>
              <a:rPr lang="en-US" b="1" dirty="0">
                <a:solidFill>
                  <a:srgbClr val="7030A0"/>
                </a:solidFill>
                <a:latin typeface="Tamil Bible" pitchFamily="2" charset="0"/>
              </a:rPr>
              <a:t> </a:t>
            </a:r>
            <a:r>
              <a:rPr lang="en-US" b="1" dirty="0" err="1">
                <a:solidFill>
                  <a:srgbClr val="7030A0"/>
                </a:solidFill>
                <a:latin typeface="Tamil Bible" pitchFamily="2" charset="0"/>
              </a:rPr>
              <a:t>epjhdkha;g</a:t>
            </a:r>
            <a:r>
              <a:rPr lang="en-US" b="1" dirty="0">
                <a:solidFill>
                  <a:srgbClr val="7030A0"/>
                </a:solidFill>
                <a:latin typeface="Tamil Bible" pitchFamily="2" charset="0"/>
              </a:rPr>
              <a:t>; </a:t>
            </a:r>
            <a:r>
              <a:rPr lang="en-US" b="1" dirty="0" err="1">
                <a:solidFill>
                  <a:srgbClr val="7030A0"/>
                </a:solidFill>
                <a:latin typeface="Tamil Bible" pitchFamily="2" charset="0"/>
              </a:rPr>
              <a:t>gFj;Jg</a:t>
            </a:r>
            <a:r>
              <a:rPr lang="en-US" b="1" dirty="0">
                <a:solidFill>
                  <a:srgbClr val="7030A0"/>
                </a:solidFill>
                <a:latin typeface="Tamil Bible" pitchFamily="2" charset="0"/>
              </a:rPr>
              <a:t>; </a:t>
            </a:r>
            <a:r>
              <a:rPr lang="en-US" b="1" dirty="0" err="1">
                <a:solidFill>
                  <a:srgbClr val="7030A0"/>
                </a:solidFill>
                <a:latin typeface="Tamil Bible" pitchFamily="2" charset="0"/>
              </a:rPr>
              <a:t>Nghjpf;fpwtdhAk</a:t>
            </a:r>
            <a:r>
              <a:rPr lang="en-US" b="1" dirty="0">
                <a:solidFill>
                  <a:srgbClr val="7030A0"/>
                </a:solidFill>
                <a:latin typeface="Tamil Bible" pitchFamily="2" charset="0"/>
              </a:rPr>
              <a:t>; </a:t>
            </a:r>
            <a:r>
              <a:rPr lang="en-US" b="1" dirty="0" err="1">
                <a:solidFill>
                  <a:srgbClr val="7030A0"/>
                </a:solidFill>
                <a:latin typeface="Tamil Bible" pitchFamily="2" charset="0"/>
              </a:rPr>
              <a:t>cd;idj</a:t>
            </a:r>
            <a:r>
              <a:rPr lang="en-US" b="1" dirty="0">
                <a:solidFill>
                  <a:srgbClr val="7030A0"/>
                </a:solidFill>
                <a:latin typeface="Tamil Bible" pitchFamily="2" charset="0"/>
              </a:rPr>
              <a:t>; </a:t>
            </a:r>
            <a:r>
              <a:rPr lang="en-US" b="1" dirty="0" err="1">
                <a:solidFill>
                  <a:srgbClr val="7030A0"/>
                </a:solidFill>
                <a:latin typeface="Tamil Bible" pitchFamily="2" charset="0"/>
              </a:rPr>
              <a:t>NjtDf;F</a:t>
            </a:r>
            <a:r>
              <a:rPr lang="en-US" b="1" dirty="0">
                <a:solidFill>
                  <a:srgbClr val="7030A0"/>
                </a:solidFill>
                <a:latin typeface="Tamil Bible" pitchFamily="2" charset="0"/>
              </a:rPr>
              <a:t> </a:t>
            </a:r>
            <a:r>
              <a:rPr lang="en-US" b="1" dirty="0" err="1">
                <a:solidFill>
                  <a:srgbClr val="7030A0"/>
                </a:solidFill>
                <a:latin typeface="Tamil Bible" pitchFamily="2" charset="0"/>
              </a:rPr>
              <a:t>Kd;ghf</a:t>
            </a:r>
            <a:r>
              <a:rPr lang="en-US" b="1" dirty="0">
                <a:solidFill>
                  <a:srgbClr val="7030A0"/>
                </a:solidFill>
                <a:latin typeface="Tamil Bible" pitchFamily="2" charset="0"/>
              </a:rPr>
              <a:t> </a:t>
            </a:r>
            <a:r>
              <a:rPr lang="en-US" b="1" dirty="0" err="1">
                <a:solidFill>
                  <a:srgbClr val="7030A0"/>
                </a:solidFill>
                <a:latin typeface="Tamil Bible" pitchFamily="2" charset="0"/>
              </a:rPr>
              <a:t>cj;jkdhf</a:t>
            </a:r>
            <a:r>
              <a:rPr lang="en-US" b="1" dirty="0">
                <a:solidFill>
                  <a:srgbClr val="7030A0"/>
                </a:solidFill>
                <a:latin typeface="Tamil Bible" pitchFamily="2" charset="0"/>
              </a:rPr>
              <a:t> </a:t>
            </a:r>
            <a:r>
              <a:rPr lang="en-US" b="1" dirty="0" err="1">
                <a:solidFill>
                  <a:srgbClr val="7030A0"/>
                </a:solidFill>
                <a:latin typeface="Tamil Bible" pitchFamily="2" charset="0"/>
              </a:rPr>
              <a:t>epWj;Jk;gb</a:t>
            </a:r>
            <a:r>
              <a:rPr lang="en-US" b="1" dirty="0">
                <a:solidFill>
                  <a:srgbClr val="7030A0"/>
                </a:solidFill>
                <a:latin typeface="Tamil Bible" pitchFamily="2" charset="0"/>
              </a:rPr>
              <a:t> [</a:t>
            </a:r>
            <a:r>
              <a:rPr lang="en-US" b="1" dirty="0" err="1">
                <a:solidFill>
                  <a:srgbClr val="7030A0"/>
                </a:solidFill>
                <a:latin typeface="Tamil Bible" pitchFamily="2" charset="0"/>
              </a:rPr>
              <a:t>hf;fpuijahapU</a:t>
            </a:r>
            <a:r>
              <a:rPr lang="en-US" b="1" dirty="0">
                <a:solidFill>
                  <a:srgbClr val="7030A0"/>
                </a:solidFill>
                <a:latin typeface="Tamil Bible" pitchFamily="2" charset="0"/>
              </a:rPr>
              <a:t>.</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(2 </a:t>
            </a:r>
            <a:r>
              <a:rPr lang="en" sz="1400" b="1" dirty="0">
                <a:solidFill>
                  <a:srgbClr val="7030A0"/>
                </a:solidFill>
                <a:latin typeface="Tamil Bible" pitchFamily="2" charset="0"/>
              </a:rPr>
              <a:t>jPNkhj;NjA</a:t>
            </a:r>
            <a:r>
              <a:rPr lang="en" sz="1400" b="1" dirty="0">
                <a:solidFill>
                  <a:srgbClr val="7030A0"/>
                </a:solidFill>
                <a:latin typeface="Comic Sans MS" panose="030F0702030302020204" pitchFamily="66" charset="0"/>
              </a:rPr>
              <a:t> 2:15)</a:t>
            </a:r>
            <a:endParaRPr lang="es-ES" sz="1100" b="1" dirty="0">
              <a:solidFill>
                <a:srgbClr val="7030A0"/>
              </a:solidFill>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894217977"/>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351314" y="4734151"/>
            <a:ext cx="7238716" cy="1323439"/>
          </a:xfrm>
          <a:prstGeom prst="rect">
            <a:avLst/>
          </a:prstGeom>
          <a:noFill/>
        </p:spPr>
        <p:txBody>
          <a:bodyPr wrap="square" rtlCol="0">
            <a:spAutoFit/>
          </a:bodyPr>
          <a:lstStyle/>
          <a:p>
            <a:pPr>
              <a:spcBef>
                <a:spcPts val="600"/>
              </a:spcBef>
            </a:pPr>
            <a:r>
              <a:rPr lang="en" sz="2000" b="1" dirty="0">
                <a:latin typeface="Tamil Bible" pitchFamily="2" charset="0"/>
              </a:rPr>
              <a:t>Ntjhfkj;ij ehk; gapYk; Kiw gFj;jwpT rhu;e;jjhf ,Uf;f Ntz;Lk;: MapDk;&gt; Ntjhfk nra;jpia rupahf gFj;jwpa&gt; ekJ gFj;jwpT gupRj;j Mtpapd; ty;yikf;F fPo;gba Ntz;Lk;</a:t>
            </a:r>
            <a:r>
              <a:rPr lang="en" sz="2000" b="1" dirty="0"/>
              <a:t>.</a:t>
            </a:r>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673" y="1253818"/>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692640" y="4874174"/>
            <a:ext cx="2362686"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318656" y="5859434"/>
            <a:ext cx="7467600" cy="1015663"/>
          </a:xfrm>
          <a:prstGeom prst="rect">
            <a:avLst/>
          </a:prstGeom>
          <a:noFill/>
        </p:spPr>
        <p:txBody>
          <a:bodyPr wrap="square">
            <a:spAutoFit/>
          </a:bodyPr>
          <a:lstStyle/>
          <a:p>
            <a:pPr>
              <a:spcBef>
                <a:spcPts val="600"/>
              </a:spcBef>
            </a:pPr>
            <a:r>
              <a:rPr lang="en" sz="2000" b="1" dirty="0">
                <a:latin typeface="Tamil Bible" pitchFamily="2" charset="0"/>
              </a:rPr>
              <a:t>Vd;</a:t>
            </a:r>
            <a:r>
              <a:rPr lang="en" sz="2000" b="1" dirty="0"/>
              <a:t>? </a:t>
            </a:r>
            <a:r>
              <a:rPr lang="en" sz="2000" b="1" dirty="0">
                <a:latin typeface="Tamil Bible" pitchFamily="2" charset="0"/>
              </a:rPr>
              <a:t>Vnddpy; ekJ gFj;jwpT tuk;gpw;Fl;gl;lJ: mJ vg;NghJk; ek;gfkhdJ my;y</a:t>
            </a:r>
            <a:r>
              <a:rPr lang="en" sz="2000" b="1" dirty="0"/>
              <a:t>. </a:t>
            </a:r>
            <a:r>
              <a:rPr lang="en" sz="2000" b="1" dirty="0">
                <a:latin typeface="Tamil Bible" pitchFamily="2" charset="0"/>
              </a:rPr>
              <a:t>mjdhy; jhd;</a:t>
            </a:r>
            <a:r>
              <a:rPr lang="en" sz="2000" b="1" dirty="0"/>
              <a:t>, </a:t>
            </a:r>
            <a:r>
              <a:rPr lang="en" sz="2000" b="1" dirty="0">
                <a:latin typeface="Tamil Bible" pitchFamily="2" charset="0"/>
              </a:rPr>
              <a:t>Ntjhfkj;ij gapYk; NghJ&gt; mjd; Mrpupaupd; Qhdj;ij ehk; ehl Ntz;Lk;</a:t>
            </a:r>
            <a:r>
              <a:rPr lang="en" sz="2000" b="1" dirty="0"/>
              <a:t>.</a:t>
            </a:r>
          </a:p>
        </p:txBody>
      </p:sp>
    </p:spTree>
    <p:extLst>
      <p:ext uri="{BB962C8B-B14F-4D97-AF65-F5344CB8AC3E}">
        <p14:creationId xmlns:p14="http://schemas.microsoft.com/office/powerpoint/2010/main" val="14811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339" y="206160"/>
            <a:ext cx="1738253" cy="2220475"/>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0"/>
            <a:ext cx="8381883"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Tamil Bible" pitchFamily="2" charset="0"/>
              </a:rPr>
              <a:t>Ntjhfkk; vd;why; vd;d</a:t>
            </a: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a:t>
            </a:r>
          </a:p>
        </p:txBody>
      </p:sp>
      <p:sp>
        <p:nvSpPr>
          <p:cNvPr id="5" name="CuadroTexto 4">
            <a:extLst>
              <a:ext uri="{FF2B5EF4-FFF2-40B4-BE49-F238E27FC236}">
                <a16:creationId xmlns:a16="http://schemas.microsoft.com/office/drawing/2014/main" id="{C87CA1C2-4066-E817-8937-63BEF4E8193E}"/>
              </a:ext>
            </a:extLst>
          </p:cNvPr>
          <p:cNvSpPr txBox="1"/>
          <p:nvPr/>
        </p:nvSpPr>
        <p:spPr>
          <a:xfrm>
            <a:off x="8872771" y="2372707"/>
            <a:ext cx="3090747" cy="1415772"/>
          </a:xfrm>
          <a:prstGeom prst="rect">
            <a:avLst/>
          </a:prstGeom>
          <a:noFill/>
        </p:spPr>
        <p:txBody>
          <a:bodyPr wrap="square">
            <a:spAutoFit/>
          </a:bodyPr>
          <a:lstStyle/>
          <a:p>
            <a:pPr algn="ctr"/>
            <a: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amil Bible" pitchFamily="2" charset="0"/>
              </a:rPr>
              <a:t>ck;Kila</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amil Bible" pitchFamily="2" charset="0"/>
              </a:rPr>
              <a:t>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amil Bible" pitchFamily="2" charset="0"/>
              </a:rPr>
              <a:t>trdk</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amil Bible" pitchFamily="2" charset="0"/>
              </a:rPr>
              <a:t>;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amil Bible" pitchFamily="2" charset="0"/>
              </a:rPr>
              <a:t>r%yKk</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amil Bible" pitchFamily="2" charset="0"/>
              </a:rPr>
              <a:t>;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amil Bible" pitchFamily="2" charset="0"/>
              </a:rPr>
              <a:t>rj;jpak</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amil Bible" pitchFamily="2" charset="0"/>
              </a:rPr>
              <a:t>;&gt;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amil Bible" pitchFamily="2" charset="0"/>
              </a:rPr>
              <a:t>ck;Kila</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amil Bible" pitchFamily="2" charset="0"/>
              </a:rPr>
              <a:t>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amil Bible" pitchFamily="2" charset="0"/>
              </a:rPr>
              <a:t>ePjp</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amil Bible" pitchFamily="2" charset="0"/>
              </a:rPr>
              <a:t>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amil Bible" pitchFamily="2" charset="0"/>
              </a:rPr>
              <a:t>epahanky;yhk</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amil Bible" pitchFamily="2" charset="0"/>
              </a:rPr>
              <a:t>;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amil Bible" pitchFamily="2" charset="0"/>
              </a:rPr>
              <a:t>epj;jpak</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amil Bible" pitchFamily="2" charset="0"/>
              </a:rPr>
              <a:t>;.</a:t>
            </a:r>
            <a: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b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b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amil Bible" pitchFamily="2" charset="0"/>
              </a:rPr>
              <a:t>rq;fPjk;</a:t>
            </a: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119:160)</a:t>
            </a:r>
            <a:endParaRPr lang="es-ES" sz="1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66925" y="627714"/>
            <a:ext cx="4905374" cy="1938992"/>
          </a:xfrm>
          <a:prstGeom prst="rect">
            <a:avLst/>
          </a:prstGeom>
          <a:noFill/>
        </p:spPr>
        <p:txBody>
          <a:bodyPr wrap="square" rtlCol="0">
            <a:spAutoFit/>
          </a:bodyPr>
          <a:lstStyle/>
          <a:p>
            <a:pPr>
              <a:spcBef>
                <a:spcPts val="600"/>
              </a:spcBef>
            </a:pPr>
            <a:r>
              <a:rPr lang="en" sz="2000" b="1" dirty="0">
                <a:solidFill>
                  <a:schemeClr val="bg1"/>
                </a:solidFill>
                <a:effectLst>
                  <a:glow rad="127000">
                    <a:srgbClr val="501F1A"/>
                  </a:glow>
                  <a:outerShdw blurRad="38100" dist="38100" dir="2700000" algn="tl">
                    <a:srgbClr val="000000"/>
                  </a:outerShdw>
                </a:effectLst>
                <a:latin typeface="Tamil Bible" pitchFamily="2" charset="0"/>
              </a:rPr>
              <a:t>ekJ rKfj;jpy;</a:t>
            </a:r>
            <a:r>
              <a:rPr lang="en" sz="2000" b="1" dirty="0">
                <a:solidFill>
                  <a:schemeClr val="bg1"/>
                </a:solidFill>
                <a:effectLst>
                  <a:glow rad="127000">
                    <a:srgbClr val="501F1A"/>
                  </a:glow>
                  <a:outerShdw blurRad="38100" dist="38100" dir="2700000" algn="tl">
                    <a:srgbClr val="000000"/>
                  </a:outerShdw>
                </a:effectLst>
              </a:rPr>
              <a:t>, </a:t>
            </a:r>
            <a:r>
              <a:rPr lang="en" sz="2000" b="1" dirty="0">
                <a:solidFill>
                  <a:schemeClr val="bg1"/>
                </a:solidFill>
                <a:effectLst>
                  <a:glow rad="127000">
                    <a:srgbClr val="501F1A"/>
                  </a:glow>
                  <a:outerShdw blurRad="38100" dist="38100" dir="2700000" algn="tl">
                    <a:srgbClr val="000000"/>
                  </a:outerShdw>
                </a:effectLst>
                <a:latin typeface="Tamil Bible" pitchFamily="2" charset="0"/>
              </a:rPr>
              <a:t>Vd; fpwp];jt tl;lhuq;fspy; $l</a:t>
            </a:r>
            <a:r>
              <a:rPr lang="en" sz="2000" b="1" dirty="0">
                <a:solidFill>
                  <a:schemeClr val="bg1"/>
                </a:solidFill>
                <a:effectLst>
                  <a:glow rad="127000">
                    <a:srgbClr val="501F1A"/>
                  </a:glow>
                  <a:outerShdw blurRad="38100" dist="38100" dir="2700000" algn="tl">
                    <a:srgbClr val="000000"/>
                  </a:outerShdw>
                </a:effectLst>
              </a:rPr>
              <a:t>, </a:t>
            </a:r>
            <a:r>
              <a:rPr lang="en" sz="2000" b="1" dirty="0">
                <a:solidFill>
                  <a:schemeClr val="bg1"/>
                </a:solidFill>
                <a:effectLst>
                  <a:glow rad="127000">
                    <a:srgbClr val="501F1A"/>
                  </a:glow>
                  <a:outerShdw blurRad="38100" dist="38100" dir="2700000" algn="tl">
                    <a:srgbClr val="000000"/>
                  </a:outerShdw>
                </a:effectLst>
                <a:latin typeface="Tamil Bible" pitchFamily="2" charset="0"/>
              </a:rPr>
              <a:t>cz;ik vd;gJ rhu;GilaJ vd;Wk;</a:t>
            </a:r>
            <a:r>
              <a:rPr lang="en" sz="2000" b="1" dirty="0">
                <a:solidFill>
                  <a:schemeClr val="bg1"/>
                </a:solidFill>
                <a:effectLst>
                  <a:glow rad="127000">
                    <a:srgbClr val="501F1A"/>
                  </a:glow>
                  <a:outerShdw blurRad="38100" dist="38100" dir="2700000" algn="tl">
                    <a:srgbClr val="000000"/>
                  </a:outerShdw>
                </a:effectLst>
              </a:rPr>
              <a:t>, </a:t>
            </a:r>
            <a:r>
              <a:rPr lang="en" sz="2000" b="1" dirty="0">
                <a:solidFill>
                  <a:schemeClr val="bg1"/>
                </a:solidFill>
                <a:effectLst>
                  <a:glow rad="127000">
                    <a:srgbClr val="501F1A"/>
                  </a:glow>
                  <a:outerShdw blurRad="38100" dist="38100" dir="2700000" algn="tl">
                    <a:srgbClr val="000000"/>
                  </a:outerShdw>
                </a:effectLst>
                <a:latin typeface="Tamil Bible" pitchFamily="2" charset="0"/>
              </a:rPr>
              <a:t>fhyg;Nghf;fpy; khwhkYk; epiyahfTk; ,Uf;Fk; cz;ik vd;W vJTk; ,y;iy vd;Wk; xU ek;gpf;if epyTfpwJ</a:t>
            </a:r>
            <a:r>
              <a:rPr lang="en" sz="2000" b="1" dirty="0">
                <a:solidFill>
                  <a:schemeClr val="bg1"/>
                </a:solidFill>
                <a:effectLst>
                  <a:glow rad="127000">
                    <a:srgbClr val="501F1A"/>
                  </a:glow>
                  <a:outerShdw blurRad="38100" dist="38100" dir="2700000" algn="tl">
                    <a:srgbClr val="000000"/>
                  </a:outerShdw>
                </a:effectLst>
              </a:rPr>
              <a:t>.</a:t>
            </a:r>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4769407"/>
            <a:ext cx="2659581" cy="199468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247344" y="4611231"/>
            <a:ext cx="5697311" cy="2246769"/>
          </a:xfrm>
          <a:prstGeom prst="rect">
            <a:avLst/>
          </a:prstGeom>
          <a:noFill/>
        </p:spPr>
        <p:txBody>
          <a:bodyPr wrap="square">
            <a:spAutoFit/>
          </a:bodyPr>
          <a:lstStyle/>
          <a:p>
            <a:pPr>
              <a:spcBef>
                <a:spcPts val="600"/>
              </a:spcBef>
            </a:pPr>
            <a:r>
              <a:rPr lang="en" sz="2000" b="1" dirty="0">
                <a:solidFill>
                  <a:schemeClr val="bg1"/>
                </a:solidFill>
                <a:effectLst>
                  <a:glow rad="127000">
                    <a:srgbClr val="501F1A"/>
                  </a:glow>
                  <a:outerShdw blurRad="38100" dist="38100" dir="2700000" algn="tl">
                    <a:srgbClr val="000000"/>
                  </a:outerShdw>
                </a:effectLst>
                <a:latin typeface="Tamil Bible" pitchFamily="2" charset="0"/>
              </a:rPr>
              <a:t>ve;jnthU $w;Wk;</a:t>
            </a:r>
            <a:r>
              <a:rPr lang="en" sz="2000" b="1" dirty="0">
                <a:solidFill>
                  <a:schemeClr val="bg1"/>
                </a:solidFill>
                <a:effectLst>
                  <a:glow rad="127000">
                    <a:srgbClr val="501F1A"/>
                  </a:glow>
                  <a:outerShdw blurRad="38100" dist="38100" dir="2700000" algn="tl">
                    <a:srgbClr val="000000"/>
                  </a:outerShdw>
                </a:effectLst>
              </a:rPr>
              <a:t>, </a:t>
            </a:r>
            <a:r>
              <a:rPr lang="en" sz="2000" b="1" dirty="0">
                <a:solidFill>
                  <a:schemeClr val="bg1"/>
                </a:solidFill>
                <a:effectLst>
                  <a:glow rad="127000">
                    <a:srgbClr val="501F1A"/>
                  </a:glow>
                  <a:outerShdw blurRad="38100" dist="38100" dir="2700000" algn="tl">
                    <a:srgbClr val="000000"/>
                  </a:outerShdw>
                </a:effectLst>
                <a:latin typeface="Tamil Bible" pitchFamily="2" charset="0"/>
              </a:rPr>
              <a:t>ve;jnthU rj;jpaKk;</a:t>
            </a:r>
            <a:r>
              <a:rPr lang="en" sz="2000" b="1" dirty="0">
                <a:solidFill>
                  <a:schemeClr val="bg1"/>
                </a:solidFill>
                <a:effectLst>
                  <a:glow rad="127000">
                    <a:srgbClr val="501F1A"/>
                  </a:glow>
                  <a:outerShdw blurRad="38100" dist="38100" dir="2700000" algn="tl">
                    <a:srgbClr val="000000"/>
                  </a:outerShdw>
                </a:effectLst>
              </a:rPr>
              <a:t>, </a:t>
            </a:r>
            <a:r>
              <a:rPr lang="en" sz="2000" b="1" dirty="0">
                <a:solidFill>
                  <a:schemeClr val="bg1"/>
                </a:solidFill>
                <a:effectLst>
                  <a:glow rad="127000">
                    <a:srgbClr val="501F1A"/>
                  </a:glow>
                  <a:outerShdw blurRad="38100" dist="38100" dir="2700000" algn="tl">
                    <a:srgbClr val="000000"/>
                  </a:outerShdw>
                </a:effectLst>
                <a:latin typeface="Tamil Bible" pitchFamily="2" charset="0"/>
              </a:rPr>
              <a:t>Ntjhfkj;ij nfhz;Nl Nrhjpf;fg;gl Ntz;Lk;</a:t>
            </a:r>
            <a:r>
              <a:rPr lang="en" sz="2000" b="1" dirty="0">
                <a:solidFill>
                  <a:schemeClr val="bg1"/>
                </a:solidFill>
                <a:effectLst>
                  <a:glow rad="127000">
                    <a:srgbClr val="501F1A"/>
                  </a:glow>
                  <a:outerShdw blurRad="38100" dist="38100" dir="2700000" algn="tl">
                    <a:srgbClr val="000000"/>
                  </a:outerShdw>
                </a:effectLst>
              </a:rPr>
              <a:t>. </a:t>
            </a:r>
            <a:r>
              <a:rPr lang="en" sz="2000" b="1" dirty="0">
                <a:solidFill>
                  <a:schemeClr val="bg1"/>
                </a:solidFill>
                <a:effectLst>
                  <a:glow rad="127000">
                    <a:srgbClr val="501F1A"/>
                  </a:glow>
                  <a:outerShdw blurRad="38100" dist="38100" dir="2700000" algn="tl">
                    <a:srgbClr val="000000"/>
                  </a:outerShdw>
                </a:effectLst>
                <a:latin typeface="Tamil Bible" pitchFamily="2" charset="0"/>
              </a:rPr>
              <a:t>ehk; cz;ikahf fUJtjw;Fk;&gt; Ntjhfkk; $Wtjw;Fk; ,ilNa Kuz;ghL Vw;gLk;NghJ&gt; ,uz;L rhj;jpaf;$WfNs cs;sd</a:t>
            </a:r>
            <a:r>
              <a:rPr lang="en" sz="2000" b="1" dirty="0">
                <a:solidFill>
                  <a:schemeClr val="bg1"/>
                </a:solidFill>
                <a:effectLst>
                  <a:glow rad="127000">
                    <a:srgbClr val="501F1A"/>
                  </a:glow>
                  <a:outerShdw blurRad="38100" dist="38100" dir="2700000" algn="tl">
                    <a:srgbClr val="000000"/>
                  </a:outerShdw>
                </a:effectLst>
              </a:rPr>
              <a:t>: </a:t>
            </a:r>
            <a:r>
              <a:rPr lang="en" sz="2000" b="1" dirty="0">
                <a:solidFill>
                  <a:schemeClr val="bg1"/>
                </a:solidFill>
                <a:effectLst>
                  <a:glow rad="127000">
                    <a:srgbClr val="501F1A"/>
                  </a:glow>
                  <a:outerShdw blurRad="38100" dist="38100" dir="2700000" algn="tl">
                    <a:srgbClr val="000000"/>
                  </a:outerShdw>
                </a:effectLst>
                <a:latin typeface="Tamil Bible" pitchFamily="2" charset="0"/>
              </a:rPr>
              <a:t>xd;W&gt; ehk; jtW nra;fpd;Nwhk;: my;yJ&gt; ehk; Ntjhfkj;ij jtwhf Gupe;Jnfhs;fpd;Nwhk;</a:t>
            </a:r>
            <a:r>
              <a:rPr lang="en" sz="2000" b="1" dirty="0">
                <a:solidFill>
                  <a:schemeClr val="bg1"/>
                </a:solidFill>
                <a:effectLst>
                  <a:glow rad="127000">
                    <a:srgbClr val="501F1A"/>
                  </a:glow>
                  <a:outerShdw blurRad="38100" dist="38100" dir="2700000" algn="tl">
                    <a:srgbClr val="000000"/>
                  </a:outerShdw>
                </a:effectLst>
              </a:rPr>
              <a:t>.</a:t>
            </a:r>
          </a:p>
        </p:txBody>
      </p:sp>
      <p:sp>
        <p:nvSpPr>
          <p:cNvPr id="14" name="CuadroTexto 13">
            <a:extLst>
              <a:ext uri="{FF2B5EF4-FFF2-40B4-BE49-F238E27FC236}">
                <a16:creationId xmlns:a16="http://schemas.microsoft.com/office/drawing/2014/main" id="{721894FA-4DF4-7094-84D3-5F3FA5DBC184}"/>
              </a:ext>
            </a:extLst>
          </p:cNvPr>
          <p:cNvSpPr txBox="1"/>
          <p:nvPr/>
        </p:nvSpPr>
        <p:spPr>
          <a:xfrm>
            <a:off x="-1" y="2459767"/>
            <a:ext cx="7815943" cy="2246769"/>
          </a:xfrm>
          <a:prstGeom prst="rect">
            <a:avLst/>
          </a:prstGeom>
          <a:noFill/>
        </p:spPr>
        <p:txBody>
          <a:bodyPr wrap="square">
            <a:spAutoFit/>
          </a:bodyPr>
          <a:lstStyle/>
          <a:p>
            <a:pPr>
              <a:spcBef>
                <a:spcPts val="600"/>
              </a:spcBef>
            </a:pPr>
            <a:r>
              <a:rPr lang="en" sz="2000" b="1" dirty="0">
                <a:solidFill>
                  <a:schemeClr val="bg1"/>
                </a:solidFill>
                <a:effectLst>
                  <a:glow rad="127000">
                    <a:srgbClr val="501F1A"/>
                  </a:glow>
                  <a:outerShdw blurRad="38100" dist="38100" dir="2700000" algn="tl">
                    <a:srgbClr val="000000"/>
                  </a:outerShdw>
                </a:effectLst>
                <a:latin typeface="Tamil Bible" pitchFamily="2" charset="0"/>
              </a:rPr>
              <a:t>vdpDk;</a:t>
            </a:r>
            <a:r>
              <a:rPr lang="en" sz="2000" b="1" dirty="0">
                <a:solidFill>
                  <a:schemeClr val="bg1"/>
                </a:solidFill>
                <a:effectLst>
                  <a:glow rad="127000">
                    <a:srgbClr val="501F1A"/>
                  </a:glow>
                  <a:outerShdw blurRad="38100" dist="38100" dir="2700000" algn="tl">
                    <a:srgbClr val="000000"/>
                  </a:outerShdw>
                </a:effectLst>
              </a:rPr>
              <a:t>, </a:t>
            </a:r>
            <a:r>
              <a:rPr lang="en" sz="2000" b="1" dirty="0">
                <a:solidFill>
                  <a:schemeClr val="bg1"/>
                </a:solidFill>
                <a:effectLst>
                  <a:glow rad="127000">
                    <a:srgbClr val="501F1A"/>
                  </a:glow>
                  <a:outerShdw blurRad="38100" dist="38100" dir="2700000" algn="tl">
                    <a:srgbClr val="000000"/>
                  </a:outerShdw>
                </a:effectLst>
                <a:latin typeface="Tamil Bible" pitchFamily="2" charset="0"/>
              </a:rPr>
              <a:t>Ntjhfkk;</a:t>
            </a:r>
            <a:r>
              <a:rPr lang="en" sz="2000" b="1" dirty="0">
                <a:solidFill>
                  <a:schemeClr val="bg1"/>
                </a:solidFill>
                <a:effectLst>
                  <a:glow rad="127000">
                    <a:srgbClr val="501F1A"/>
                  </a:glow>
                  <a:outerShdw blurRad="38100" dist="38100" dir="2700000" algn="tl">
                    <a:srgbClr val="000000"/>
                  </a:outerShdw>
                </a:effectLst>
              </a:rPr>
              <a:t>—</a:t>
            </a:r>
            <a:r>
              <a:rPr lang="en" sz="2000" b="1" dirty="0">
                <a:solidFill>
                  <a:schemeClr val="bg1"/>
                </a:solidFill>
                <a:effectLst>
                  <a:glow rad="127000">
                    <a:srgbClr val="501F1A"/>
                  </a:glow>
                  <a:outerShdw blurRad="38100" dist="38100" dir="2700000" algn="tl">
                    <a:srgbClr val="000000"/>
                  </a:outerShdw>
                </a:effectLst>
                <a:latin typeface="Tamil Bible" pitchFamily="2" charset="0"/>
              </a:rPr>
              <a:t>NjtDila thu;j;ijahf</a:t>
            </a:r>
            <a:r>
              <a:rPr lang="en" sz="2000" b="1" dirty="0">
                <a:solidFill>
                  <a:schemeClr val="bg1"/>
                </a:solidFill>
                <a:effectLst>
                  <a:glow rad="127000">
                    <a:srgbClr val="501F1A"/>
                  </a:glow>
                  <a:outerShdw blurRad="38100" dist="38100" dir="2700000" algn="tl">
                    <a:srgbClr val="000000"/>
                  </a:outerShdw>
                </a:effectLst>
              </a:rPr>
              <a:t>—</a:t>
            </a:r>
            <a:r>
              <a:rPr lang="en" sz="2000" b="1" dirty="0">
                <a:solidFill>
                  <a:schemeClr val="bg1"/>
                </a:solidFill>
                <a:effectLst>
                  <a:glow rad="127000">
                    <a:srgbClr val="501F1A"/>
                  </a:glow>
                  <a:outerShdw blurRad="38100" dist="38100" dir="2700000" algn="tl">
                    <a:srgbClr val="000000"/>
                  </a:outerShdw>
                </a:effectLst>
                <a:latin typeface="Tamil Bible" pitchFamily="2" charset="0"/>
              </a:rPr>
              <a:t>KOikahd rj;jpaj;ij jd;dfj;Nj nfhz;bUg;gjhf $WfpwJ</a:t>
            </a:r>
            <a:r>
              <a:rPr lang="en" sz="2000" b="1" dirty="0">
                <a:solidFill>
                  <a:schemeClr val="accent4">
                    <a:lumMod val="40000"/>
                    <a:lumOff val="60000"/>
                  </a:schemeClr>
                </a:solidFill>
                <a:effectLst>
                  <a:glow rad="127000">
                    <a:srgbClr val="501F1A"/>
                  </a:glow>
                  <a:outerShdw blurRad="38100" dist="38100" dir="2700000" algn="tl">
                    <a:srgbClr val="000000"/>
                  </a:outerShdw>
                </a:effectLst>
              </a:rPr>
              <a:t> </a:t>
            </a:r>
            <a:r>
              <a:rPr lang="en" sz="2000" b="1" dirty="0">
                <a:solidFill>
                  <a:schemeClr val="bg1"/>
                </a:solidFill>
                <a:effectLst>
                  <a:glow rad="127000">
                    <a:srgbClr val="501F1A"/>
                  </a:glow>
                  <a:outerShdw blurRad="38100" dist="38100" dir="2700000" algn="tl">
                    <a:srgbClr val="000000"/>
                  </a:outerShdw>
                </a:effectLst>
              </a:rPr>
              <a:t>(</a:t>
            </a:r>
            <a:r>
              <a:rPr lang="en" sz="2000" b="1" dirty="0">
                <a:solidFill>
                  <a:schemeClr val="bg1"/>
                </a:solidFill>
                <a:effectLst>
                  <a:glow rad="127000">
                    <a:srgbClr val="501F1A"/>
                  </a:glow>
                  <a:outerShdw blurRad="38100" dist="38100" dir="2700000" algn="tl">
                    <a:srgbClr val="000000"/>
                  </a:outerShdw>
                </a:effectLst>
                <a:latin typeface="Tamil Bible" pitchFamily="2" charset="0"/>
              </a:rPr>
              <a:t>rq;fPjk;</a:t>
            </a:r>
            <a:r>
              <a:rPr lang="en" sz="2000" b="1" dirty="0">
                <a:solidFill>
                  <a:schemeClr val="bg1"/>
                </a:solidFill>
                <a:effectLst>
                  <a:glow rad="127000">
                    <a:srgbClr val="501F1A"/>
                  </a:glow>
                  <a:outerShdw blurRad="38100" dist="38100" dir="2700000" algn="tl">
                    <a:srgbClr val="000000"/>
                  </a:outerShdw>
                </a:effectLst>
              </a:rPr>
              <a:t> 119:160; </a:t>
            </a:r>
            <a:r>
              <a:rPr lang="en" sz="2000" b="1" dirty="0">
                <a:solidFill>
                  <a:schemeClr val="bg1"/>
                </a:solidFill>
                <a:effectLst>
                  <a:glow rad="127000">
                    <a:srgbClr val="501F1A"/>
                  </a:glow>
                  <a:outerShdw blurRad="38100" dist="38100" dir="2700000" algn="tl">
                    <a:srgbClr val="000000"/>
                  </a:outerShdw>
                </a:effectLst>
                <a:latin typeface="Tamil Bible" pitchFamily="2" charset="0"/>
              </a:rPr>
              <a:t>Nahthd;</a:t>
            </a:r>
            <a:r>
              <a:rPr lang="en" sz="2000" b="1" dirty="0">
                <a:solidFill>
                  <a:schemeClr val="bg1"/>
                </a:solidFill>
                <a:effectLst>
                  <a:glow rad="127000">
                    <a:srgbClr val="501F1A"/>
                  </a:glow>
                  <a:outerShdw blurRad="38100" dist="38100" dir="2700000" algn="tl">
                    <a:srgbClr val="000000"/>
                  </a:outerShdw>
                </a:effectLst>
              </a:rPr>
              <a:t> 17:17; </a:t>
            </a:r>
            <a:r>
              <a:rPr lang="en" sz="2000" b="1" dirty="0">
                <a:solidFill>
                  <a:schemeClr val="bg1"/>
                </a:solidFill>
                <a:effectLst>
                  <a:glow rad="127000">
                    <a:srgbClr val="501F1A"/>
                  </a:glow>
                  <a:outerShdw blurRad="38100" dist="38100" dir="2700000" algn="tl">
                    <a:srgbClr val="000000"/>
                  </a:outerShdw>
                </a:effectLst>
                <a:latin typeface="Tamil Bible" pitchFamily="2" charset="0"/>
              </a:rPr>
              <a:t>ahf;NfhG</a:t>
            </a:r>
            <a:r>
              <a:rPr lang="en" sz="2000" b="1" dirty="0">
                <a:solidFill>
                  <a:schemeClr val="bg1"/>
                </a:solidFill>
                <a:effectLst>
                  <a:glow rad="127000">
                    <a:srgbClr val="501F1A"/>
                  </a:glow>
                  <a:outerShdw blurRad="38100" dist="38100" dir="2700000" algn="tl">
                    <a:srgbClr val="000000"/>
                  </a:outerShdw>
                </a:effectLst>
              </a:rPr>
              <a:t> 1:18). </a:t>
            </a:r>
            <a:r>
              <a:rPr lang="en" sz="2000" b="1" dirty="0">
                <a:solidFill>
                  <a:schemeClr val="bg1"/>
                </a:solidFill>
                <a:effectLst>
                  <a:glow rad="127000">
                    <a:srgbClr val="501F1A"/>
                  </a:glow>
                  <a:outerShdw blurRad="38100" dist="38100" dir="2700000" algn="tl">
                    <a:srgbClr val="000000"/>
                  </a:outerShdw>
                </a:effectLst>
                <a:latin typeface="Tamil Bible" pitchFamily="2" charset="0"/>
              </a:rPr>
              <a:t>,J gupRj;jkhdJ vd;Wk;&gt; kdpj R+o;r;rpfSf;F vjpuhd xU ghJfhg;G ftrk; vd;Wk; jd;id nrhy;ypf;nfhs;fpwJ</a:t>
            </a:r>
            <a:r>
              <a:rPr lang="en" sz="2000" b="1" dirty="0">
                <a:solidFill>
                  <a:schemeClr val="bg1"/>
                </a:solidFill>
                <a:effectLst>
                  <a:glow rad="127000">
                    <a:srgbClr val="501F1A"/>
                  </a:glow>
                  <a:outerShdw blurRad="38100" dist="38100" dir="2700000" algn="tl">
                    <a:srgbClr val="000000"/>
                  </a:outerShdw>
                </a:effectLst>
              </a:rPr>
              <a:t> (</a:t>
            </a:r>
            <a:r>
              <a:rPr lang="en" sz="2000" b="1" dirty="0">
                <a:solidFill>
                  <a:schemeClr val="bg1"/>
                </a:solidFill>
                <a:effectLst>
                  <a:glow rad="127000">
                    <a:srgbClr val="501F1A"/>
                  </a:glow>
                  <a:outerShdw blurRad="38100" dist="38100" dir="2700000" algn="tl">
                    <a:srgbClr val="000000"/>
                  </a:outerShdw>
                </a:effectLst>
                <a:latin typeface="Tamil Bible" pitchFamily="2" charset="0"/>
              </a:rPr>
              <a:t>ePjp</a:t>
            </a:r>
            <a:r>
              <a:rPr lang="en" sz="2000" b="1" dirty="0">
                <a:solidFill>
                  <a:schemeClr val="bg1"/>
                </a:solidFill>
                <a:effectLst>
                  <a:glow rad="127000">
                    <a:srgbClr val="501F1A"/>
                  </a:glow>
                  <a:outerShdw blurRad="38100" dist="38100" dir="2700000" algn="tl">
                    <a:srgbClr val="000000"/>
                  </a:outerShdw>
                </a:effectLst>
              </a:rPr>
              <a:t> 30:5). </a:t>
            </a:r>
            <a:r>
              <a:rPr lang="en" sz="2000" b="1" dirty="0">
                <a:solidFill>
                  <a:schemeClr val="bg1"/>
                </a:solidFill>
                <a:effectLst>
                  <a:glow rad="127000">
                    <a:srgbClr val="501F1A"/>
                  </a:glow>
                  <a:outerShdw blurRad="38100" dist="38100" dir="2700000" algn="tl">
                    <a:srgbClr val="000000"/>
                  </a:outerShdw>
                </a:effectLst>
                <a:latin typeface="Tamil Bible" pitchFamily="2" charset="0"/>
              </a:rPr>
              <a:t>ehk; mjDld; ek;Kila nrhe;j “cz;ikfs;” vtw;iwNaDk; Nru;j;jhy;&gt; NjtDf;F Kd;ghf ehk; ngha;au;fshf fUjg;glf;$Lk;</a:t>
            </a:r>
            <a:r>
              <a:rPr lang="en" sz="2000" b="1" dirty="0">
                <a:solidFill>
                  <a:schemeClr val="bg1"/>
                </a:solidFill>
                <a:effectLst>
                  <a:glow rad="127000">
                    <a:srgbClr val="501F1A"/>
                  </a:glow>
                  <a:outerShdw blurRad="38100" dist="38100" dir="2700000" algn="tl">
                    <a:srgbClr val="000000"/>
                  </a:outerShdw>
                </a:effectLst>
              </a:rPr>
              <a:t> (</a:t>
            </a:r>
            <a:r>
              <a:rPr lang="en" sz="2000" b="1" dirty="0">
                <a:solidFill>
                  <a:schemeClr val="bg1"/>
                </a:solidFill>
                <a:effectLst>
                  <a:glow rad="127000">
                    <a:srgbClr val="501F1A"/>
                  </a:glow>
                  <a:outerShdw blurRad="38100" dist="38100" dir="2700000" algn="tl">
                    <a:srgbClr val="000000"/>
                  </a:outerShdw>
                </a:effectLst>
                <a:latin typeface="Tamil Bible" pitchFamily="2" charset="0"/>
              </a:rPr>
              <a:t>ePjp</a:t>
            </a:r>
            <a:r>
              <a:rPr lang="en" sz="2000" b="1" dirty="0">
                <a:solidFill>
                  <a:schemeClr val="bg1"/>
                </a:solidFill>
                <a:effectLst>
                  <a:glow rad="127000">
                    <a:srgbClr val="501F1A"/>
                  </a:glow>
                  <a:outerShdw blurRad="38100" dist="38100" dir="2700000" algn="tl">
                    <a:srgbClr val="000000"/>
                  </a:outerShdw>
                </a:effectLst>
              </a:rPr>
              <a:t> 30:6).</a:t>
            </a: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8D0503A4-B0BC-4900-D3C7-96FB367F6F50}"/>
              </a:ext>
            </a:extLst>
          </p:cNvPr>
          <p:cNvSpPr txBox="1"/>
          <p:nvPr/>
        </p:nvSpPr>
        <p:spPr>
          <a:xfrm>
            <a:off x="2228207" y="692491"/>
            <a:ext cx="8321406" cy="646331"/>
          </a:xfrm>
          <a:prstGeom prst="rect">
            <a:avLst/>
          </a:prstGeom>
          <a:noFill/>
        </p:spPr>
        <p:txBody>
          <a:bodyPr wrap="square">
            <a:spAutoFit/>
          </a:bodyPr>
          <a:lstStyle/>
          <a:p>
            <a:pPr algn="ctr"/>
            <a:r>
              <a:rPr lang="en" b="1" dirty="0">
                <a:solidFill>
                  <a:srgbClr val="D5FFB9"/>
                </a:solidFill>
                <a:effectLst>
                  <a:outerShdw blurRad="38100" dist="38100" dir="2700000" algn="tl">
                    <a:srgbClr val="000000"/>
                  </a:outerShdw>
                </a:effectLst>
                <a:latin typeface="Comic Sans MS" panose="030F0702030302020204" pitchFamily="66" charset="0"/>
              </a:rPr>
              <a:t>“</a:t>
            </a:r>
            <a:r>
              <a:rPr lang="en-US" b="1" dirty="0" err="1">
                <a:solidFill>
                  <a:srgbClr val="D5FFB9"/>
                </a:solidFill>
                <a:effectLst>
                  <a:outerShdw blurRad="38100" dist="38100" dir="2700000" algn="tl">
                    <a:srgbClr val="000000"/>
                  </a:outerShdw>
                </a:effectLst>
                <a:latin typeface="Tamil Bible" pitchFamily="2" charset="0"/>
              </a:rPr>
              <a:t>ehd</a:t>
            </a:r>
            <a:r>
              <a:rPr lang="en-US" b="1" dirty="0">
                <a:solidFill>
                  <a:srgbClr val="D5FFB9"/>
                </a:solidFill>
                <a:effectLst>
                  <a:outerShdw blurRad="38100" dist="38100" dir="2700000" algn="tl">
                    <a:srgbClr val="000000"/>
                  </a:outerShdw>
                </a:effectLst>
                <a:latin typeface="Tamil Bible" pitchFamily="2" charset="0"/>
              </a:rPr>
              <a:t>; </a:t>
            </a:r>
            <a:r>
              <a:rPr lang="en-US" b="1" dirty="0" err="1">
                <a:solidFill>
                  <a:srgbClr val="D5FFB9"/>
                </a:solidFill>
                <a:effectLst>
                  <a:outerShdw blurRad="38100" dist="38100" dir="2700000" algn="tl">
                    <a:srgbClr val="000000"/>
                  </a:outerShdw>
                </a:effectLst>
                <a:latin typeface="Tamil Bible" pitchFamily="2" charset="0"/>
              </a:rPr>
              <a:t>ckf;F</a:t>
            </a:r>
            <a:r>
              <a:rPr lang="en-US" b="1" dirty="0">
                <a:solidFill>
                  <a:srgbClr val="D5FFB9"/>
                </a:solidFill>
                <a:effectLst>
                  <a:outerShdw blurRad="38100" dist="38100" dir="2700000" algn="tl">
                    <a:srgbClr val="000000"/>
                  </a:outerShdw>
                </a:effectLst>
                <a:latin typeface="Tamil Bible" pitchFamily="2" charset="0"/>
              </a:rPr>
              <a:t> </a:t>
            </a:r>
            <a:r>
              <a:rPr lang="en-US" b="1" dirty="0" err="1">
                <a:solidFill>
                  <a:srgbClr val="D5FFB9"/>
                </a:solidFill>
                <a:effectLst>
                  <a:outerShdw blurRad="38100" dist="38100" dir="2700000" algn="tl">
                    <a:srgbClr val="000000"/>
                  </a:outerShdw>
                </a:effectLst>
                <a:latin typeface="Tamil Bible" pitchFamily="2" charset="0"/>
              </a:rPr>
              <a:t>tpNuhjkha;g</a:t>
            </a:r>
            <a:r>
              <a:rPr lang="en-US" b="1" dirty="0">
                <a:solidFill>
                  <a:srgbClr val="D5FFB9"/>
                </a:solidFill>
                <a:effectLst>
                  <a:outerShdw blurRad="38100" dist="38100" dir="2700000" algn="tl">
                    <a:srgbClr val="000000"/>
                  </a:outerShdw>
                </a:effectLst>
                <a:latin typeface="Tamil Bible" pitchFamily="2" charset="0"/>
              </a:rPr>
              <a:t>; </a:t>
            </a:r>
            <a:r>
              <a:rPr lang="en-US" b="1" dirty="0" err="1">
                <a:solidFill>
                  <a:srgbClr val="D5FFB9"/>
                </a:solidFill>
                <a:effectLst>
                  <a:outerShdw blurRad="38100" dist="38100" dir="2700000" algn="tl">
                    <a:srgbClr val="000000"/>
                  </a:outerShdw>
                </a:effectLst>
                <a:latin typeface="Tamil Bible" pitchFamily="2" charset="0"/>
              </a:rPr>
              <a:t>ghtQ;nra;ahjgbf;F</a:t>
            </a:r>
            <a:r>
              <a:rPr lang="en-US" b="1" dirty="0">
                <a:solidFill>
                  <a:srgbClr val="D5FFB9"/>
                </a:solidFill>
                <a:effectLst>
                  <a:outerShdw blurRad="38100" dist="38100" dir="2700000" algn="tl">
                    <a:srgbClr val="000000"/>
                  </a:outerShdw>
                </a:effectLst>
                <a:latin typeface="Tamil Bible" pitchFamily="2" charset="0"/>
              </a:rPr>
              <a:t>&gt; </a:t>
            </a:r>
            <a:r>
              <a:rPr lang="en-US" b="1" dirty="0" err="1">
                <a:solidFill>
                  <a:srgbClr val="D5FFB9"/>
                </a:solidFill>
                <a:effectLst>
                  <a:outerShdw blurRad="38100" dist="38100" dir="2700000" algn="tl">
                    <a:srgbClr val="000000"/>
                  </a:outerShdw>
                </a:effectLst>
                <a:latin typeface="Tamil Bible" pitchFamily="2" charset="0"/>
              </a:rPr>
              <a:t>ckJ</a:t>
            </a:r>
            <a:r>
              <a:rPr lang="en-US" b="1" dirty="0">
                <a:solidFill>
                  <a:srgbClr val="D5FFB9"/>
                </a:solidFill>
                <a:effectLst>
                  <a:outerShdw blurRad="38100" dist="38100" dir="2700000" algn="tl">
                    <a:srgbClr val="000000"/>
                  </a:outerShdw>
                </a:effectLst>
                <a:latin typeface="Tamil Bible" pitchFamily="2" charset="0"/>
              </a:rPr>
              <a:t> </a:t>
            </a:r>
            <a:r>
              <a:rPr lang="en-US" b="1" dirty="0" err="1">
                <a:solidFill>
                  <a:srgbClr val="D5FFB9"/>
                </a:solidFill>
                <a:effectLst>
                  <a:outerShdw blurRad="38100" dist="38100" dir="2700000" algn="tl">
                    <a:srgbClr val="000000"/>
                  </a:outerShdw>
                </a:effectLst>
                <a:latin typeface="Tamil Bible" pitchFamily="2" charset="0"/>
              </a:rPr>
              <a:t>thf;if</a:t>
            </a:r>
            <a:r>
              <a:rPr lang="en-US" b="1" dirty="0">
                <a:solidFill>
                  <a:srgbClr val="D5FFB9"/>
                </a:solidFill>
                <a:effectLst>
                  <a:outerShdw blurRad="38100" dist="38100" dir="2700000" algn="tl">
                    <a:srgbClr val="000000"/>
                  </a:outerShdw>
                </a:effectLst>
                <a:latin typeface="Tamil Bible" pitchFamily="2" charset="0"/>
              </a:rPr>
              <a:t> </a:t>
            </a:r>
            <a:r>
              <a:rPr lang="en-US" b="1" dirty="0" err="1">
                <a:solidFill>
                  <a:srgbClr val="D5FFB9"/>
                </a:solidFill>
                <a:effectLst>
                  <a:outerShdw blurRad="38100" dist="38100" dir="2700000" algn="tl">
                    <a:srgbClr val="000000"/>
                  </a:outerShdw>
                </a:effectLst>
                <a:latin typeface="Tamil Bible" pitchFamily="2" charset="0"/>
              </a:rPr>
              <a:t>vd;dpUjaj;jpy</a:t>
            </a:r>
            <a:r>
              <a:rPr lang="en-US" b="1" dirty="0">
                <a:solidFill>
                  <a:srgbClr val="D5FFB9"/>
                </a:solidFill>
                <a:effectLst>
                  <a:outerShdw blurRad="38100" dist="38100" dir="2700000" algn="tl">
                    <a:srgbClr val="000000"/>
                  </a:outerShdw>
                </a:effectLst>
                <a:latin typeface="Tamil Bible" pitchFamily="2" charset="0"/>
              </a:rPr>
              <a:t>; </a:t>
            </a:r>
            <a:r>
              <a:rPr lang="en-US" b="1" dirty="0" err="1">
                <a:solidFill>
                  <a:srgbClr val="D5FFB9"/>
                </a:solidFill>
                <a:effectLst>
                  <a:outerShdw blurRad="38100" dist="38100" dir="2700000" algn="tl">
                    <a:srgbClr val="000000"/>
                  </a:outerShdw>
                </a:effectLst>
                <a:latin typeface="Tamil Bible" pitchFamily="2" charset="0"/>
              </a:rPr>
              <a:t>itj;J</a:t>
            </a:r>
            <a:r>
              <a:rPr lang="en-US" b="1" dirty="0">
                <a:solidFill>
                  <a:srgbClr val="D5FFB9"/>
                </a:solidFill>
                <a:effectLst>
                  <a:outerShdw blurRad="38100" dist="38100" dir="2700000" algn="tl">
                    <a:srgbClr val="000000"/>
                  </a:outerShdw>
                </a:effectLst>
                <a:latin typeface="Tamil Bible" pitchFamily="2" charset="0"/>
              </a:rPr>
              <a:t> </a:t>
            </a:r>
            <a:r>
              <a:rPr lang="en-US" b="1" dirty="0" err="1">
                <a:solidFill>
                  <a:srgbClr val="D5FFB9"/>
                </a:solidFill>
                <a:effectLst>
                  <a:outerShdw blurRad="38100" dist="38100" dir="2700000" algn="tl">
                    <a:srgbClr val="000000"/>
                  </a:outerShdw>
                </a:effectLst>
                <a:latin typeface="Tamil Bible" pitchFamily="2" charset="0"/>
              </a:rPr>
              <a:t>itj;Njd</a:t>
            </a:r>
            <a:r>
              <a:rPr lang="en-US" b="1" dirty="0">
                <a:solidFill>
                  <a:srgbClr val="D5FFB9"/>
                </a:solidFill>
                <a:effectLst>
                  <a:outerShdw blurRad="38100" dist="38100" dir="2700000" algn="tl">
                    <a:srgbClr val="000000"/>
                  </a:outerShdw>
                </a:effectLst>
                <a:latin typeface="Tamil Bible" pitchFamily="2" charset="0"/>
              </a:rPr>
              <a:t>;.</a:t>
            </a:r>
            <a:r>
              <a:rPr lang="en" b="1" dirty="0">
                <a:solidFill>
                  <a:srgbClr val="D5FFB9"/>
                </a:solidFill>
                <a:effectLst>
                  <a:outerShdw blurRad="38100" dist="38100" dir="2700000" algn="tl">
                    <a:srgbClr val="000000"/>
                  </a:outerShdw>
                </a:effectLst>
                <a:latin typeface="Comic Sans MS" panose="030F0702030302020204" pitchFamily="66" charset="0"/>
              </a:rPr>
              <a:t>” </a:t>
            </a:r>
            <a:r>
              <a:rPr lang="en" sz="1400" b="1" dirty="0">
                <a:solidFill>
                  <a:srgbClr val="D5FFB9"/>
                </a:solidFill>
                <a:effectLst>
                  <a:outerShdw blurRad="38100" dist="38100" dir="2700000" algn="tl">
                    <a:srgbClr val="000000"/>
                  </a:outerShdw>
                </a:effectLst>
                <a:latin typeface="Comic Sans MS" panose="030F0702030302020204" pitchFamily="66" charset="0"/>
              </a:rPr>
              <a:t>(</a:t>
            </a:r>
            <a:r>
              <a:rPr lang="en" sz="1400" b="1" dirty="0">
                <a:solidFill>
                  <a:srgbClr val="D5FFB9"/>
                </a:solidFill>
                <a:effectLst>
                  <a:outerShdw blurRad="38100" dist="38100" dir="2700000" algn="tl">
                    <a:srgbClr val="000000"/>
                  </a:outerShdw>
                </a:effectLst>
                <a:latin typeface="Tamil Bible" pitchFamily="2" charset="0"/>
              </a:rPr>
              <a:t>rq;fPjk;</a:t>
            </a:r>
            <a:r>
              <a:rPr lang="en" sz="1400" b="1" dirty="0">
                <a:solidFill>
                  <a:srgbClr val="D5FFB9"/>
                </a:solidFill>
                <a:effectLst>
                  <a:outerShdw blurRad="38100" dist="38100" dir="2700000" algn="tl">
                    <a:srgbClr val="000000"/>
                  </a:outerShdw>
                </a:effectLst>
                <a:latin typeface="Comic Sans MS" panose="030F0702030302020204" pitchFamily="66" charset="0"/>
              </a:rPr>
              <a:t> 119:11)</a:t>
            </a:r>
          </a:p>
        </p:txBody>
      </p:sp>
      <p:sp>
        <p:nvSpPr>
          <p:cNvPr id="6" name="CuadroTexto 5">
            <a:extLst>
              <a:ext uri="{FF2B5EF4-FFF2-40B4-BE49-F238E27FC236}">
                <a16:creationId xmlns:a16="http://schemas.microsoft.com/office/drawing/2014/main" id="{A845E602-C989-3C63-3D3A-7B14E91D5951}"/>
              </a:ext>
            </a:extLst>
          </p:cNvPr>
          <p:cNvSpPr txBox="1"/>
          <p:nvPr/>
        </p:nvSpPr>
        <p:spPr>
          <a:xfrm>
            <a:off x="2385064" y="1373601"/>
            <a:ext cx="7807631" cy="1015663"/>
          </a:xfrm>
          <a:prstGeom prst="rect">
            <a:avLst/>
          </a:prstGeom>
          <a:noFill/>
        </p:spPr>
        <p:txBody>
          <a:bodyPr wrap="square" rtlCol="0">
            <a:spAutoFit/>
          </a:bodyPr>
          <a:lstStyle/>
          <a:p>
            <a:pPr>
              <a:spcBef>
                <a:spcPts val="600"/>
              </a:spcBef>
            </a:pPr>
            <a:r>
              <a:rPr lang="en" sz="2000" b="1" dirty="0">
                <a:latin typeface="Tamil Bible" pitchFamily="2" charset="0"/>
              </a:rPr>
              <a:t>Ntjj;jpd; kpfj; jptpukhd vjpupfs;$l kWf;fKbahj xd;W&gt; kf;fis cUkhw;Wk; mjd; ty;yikahFk;. gTy; ,ij&gt; kpFe;j ty;yik nfhz;l xU thNshL xg;gpLfpwhu;</a:t>
            </a:r>
            <a:r>
              <a:rPr lang="en" sz="2000" b="1" dirty="0"/>
              <a:t>.</a:t>
            </a:r>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1632762462"/>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690257" y="4222055"/>
            <a:ext cx="6139543" cy="1323439"/>
          </a:xfrm>
          <a:prstGeom prst="rect">
            <a:avLst/>
          </a:prstGeom>
          <a:noFill/>
        </p:spPr>
        <p:txBody>
          <a:bodyPr wrap="square" rtlCol="0">
            <a:spAutoFit/>
          </a:bodyPr>
          <a:lstStyle/>
          <a:p>
            <a:pPr>
              <a:spcBef>
                <a:spcPts val="600"/>
              </a:spcBef>
            </a:pPr>
            <a:r>
              <a:rPr lang="en" sz="2000" b="1" dirty="0">
                <a:latin typeface="Tamil Bible" pitchFamily="2" charset="0"/>
              </a:rPr>
              <a:t>Ntjhfkj;ijg; Nghy ek;kplk; jhf;fj;ij Vw;gLj;jf;$ba NtW ve;j Gj;jfKk; ,y;iy</a:t>
            </a:r>
            <a:r>
              <a:rPr lang="en" sz="2000" b="1" dirty="0"/>
              <a:t>. </a:t>
            </a:r>
            <a:r>
              <a:rPr lang="en" sz="2000" b="1" dirty="0">
                <a:latin typeface="Tamil Bible" pitchFamily="2" charset="0"/>
              </a:rPr>
              <a:t>mjd; Nghjidfis ek; tho;tpy; filgpbf;f ehk; Kd;tUk;NghJ&gt; ehk; Nkd;ikahf khWfpNwhk;</a:t>
            </a:r>
            <a:r>
              <a:rPr lang="en" sz="2000" b="1" dirty="0"/>
              <a:t>.</a:t>
            </a:r>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609"/>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724917" y="5643468"/>
            <a:ext cx="610488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ehk; ,ij jpwe;j kdJld; thrpj;J&gt; gupRj;j Mtpapd; xspA+l;lj;jpw;fhf Njtdplk; Nfl;Fk;NghJ&gt; ek; tho;T cUkhWfpwJ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3" name="CuadroTexto 2">
            <a:extLst>
              <a:ext uri="{FF2B5EF4-FFF2-40B4-BE49-F238E27FC236}">
                <a16:creationId xmlns:a16="http://schemas.microsoft.com/office/drawing/2014/main" id="{DAEFCDBC-8866-AFC7-92E7-850686EF0915}"/>
              </a:ext>
            </a:extLst>
          </p:cNvPr>
          <p:cNvSpPr txBox="1"/>
          <p:nvPr/>
        </p:nvSpPr>
        <p:spPr>
          <a:xfrm>
            <a:off x="1905000" y="21737"/>
            <a:ext cx="10450286" cy="584775"/>
          </a:xfrm>
          <a:prstGeom prst="rect">
            <a:avLst/>
          </a:prstGeom>
          <a:noFill/>
        </p:spPr>
        <p:txBody>
          <a:bodyPr wrap="square">
            <a:spAutoFit/>
          </a:bodyPr>
          <a:lstStyle/>
          <a:p>
            <a:pPr algn="ctr"/>
            <a:r>
              <a:rPr lang="en" sz="3200" b="1" dirty="0">
                <a:ln w="6600">
                  <a:solidFill>
                    <a:schemeClr val="accent4">
                      <a:lumMod val="50000"/>
                    </a:schemeClr>
                  </a:solidFill>
                  <a:prstDash val="solid"/>
                </a:ln>
                <a:solidFill>
                  <a:srgbClr val="FFFFFF"/>
                </a:solidFill>
                <a:effectLst>
                  <a:outerShdw dist="38100" dir="2700000" algn="tl" rotWithShape="0">
                    <a:srgbClr val="FFFF00"/>
                  </a:outerShdw>
                </a:effectLst>
                <a:latin typeface="Tamil Bible" pitchFamily="2" charset="0"/>
              </a:rPr>
              <a:t>Ntjhfkj;ij thrpg;gjw;fhd Neu;kiwahd tpisTfs;</a:t>
            </a:r>
          </a:p>
        </p:txBody>
      </p:sp>
    </p:spTree>
    <p:extLst>
      <p:ext uri="{BB962C8B-B14F-4D97-AF65-F5344CB8AC3E}">
        <p14:creationId xmlns:p14="http://schemas.microsoft.com/office/powerpoint/2010/main" val="24639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2" grpId="0">
        <p:bldSub>
          <a:bldDgm bld="one"/>
        </p:bldSub>
      </p:bldGraphic>
      <p:bldP spid="9" grpId="0"/>
      <p:bldP spid="8"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C054D6-755B-3378-1B79-FA48DBB099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10D011A-4988-7FB7-8DE0-D5F774B9486B}"/>
              </a:ext>
            </a:extLst>
          </p:cNvPr>
          <p:cNvSpPr txBox="1"/>
          <p:nvPr/>
        </p:nvSpPr>
        <p:spPr>
          <a:xfrm>
            <a:off x="6342430" y="-48640"/>
            <a:ext cx="5843083"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000" b="1" dirty="0">
                <a:ln/>
                <a:solidFill>
                  <a:schemeClr val="accent3"/>
                </a:solidFill>
                <a:effectLst>
                  <a:outerShdw blurRad="50800" dist="38100" dir="2700000" algn="tl" rotWithShape="0">
                    <a:schemeClr val="accent2">
                      <a:lumMod val="50000"/>
                    </a:schemeClr>
                  </a:outerShdw>
                </a:effectLst>
                <a:latin typeface="Tamil Bible" pitchFamily="2" charset="0"/>
              </a:rPr>
              <a:t>Ntjhfk ez;gu;fs;</a:t>
            </a:r>
          </a:p>
        </p:txBody>
      </p:sp>
      <p:sp>
        <p:nvSpPr>
          <p:cNvPr id="5" name="CuadroTexto 4">
            <a:extLst>
              <a:ext uri="{FF2B5EF4-FFF2-40B4-BE49-F238E27FC236}">
                <a16:creationId xmlns:a16="http://schemas.microsoft.com/office/drawing/2014/main" id="{21798062-E042-9B91-6A25-B95415E69556}"/>
              </a:ext>
            </a:extLst>
          </p:cNvPr>
          <p:cNvSpPr txBox="1"/>
          <p:nvPr/>
        </p:nvSpPr>
        <p:spPr>
          <a:xfrm>
            <a:off x="77823" y="8322"/>
            <a:ext cx="6177062"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 sz="1600" b="1" dirty="0">
                <a:effectLst>
                  <a:outerShdw blurRad="38100" dist="38100" dir="2700000" algn="tl">
                    <a:srgbClr val="000000"/>
                  </a:outerShdw>
                </a:effectLst>
                <a:latin typeface="Comic Sans MS" panose="030F0702030302020204" pitchFamily="66" charset="0"/>
              </a:rPr>
              <a:t>“</a:t>
            </a:r>
            <a:r>
              <a:rPr lang="en-US" sz="1600" b="1" dirty="0" err="1">
                <a:effectLst>
                  <a:outerShdw blurRad="38100" dist="38100" dir="2700000" algn="tl">
                    <a:srgbClr val="000000"/>
                  </a:outerShdw>
                </a:effectLst>
                <a:latin typeface="Tamil Bible" pitchFamily="2" charset="0"/>
              </a:rPr>
              <a:t>Mifahy</a:t>
            </a:r>
            <a:r>
              <a:rPr lang="en-US" sz="1600" b="1" dirty="0">
                <a:effectLst>
                  <a:outerShdw blurRad="38100" dist="38100" dir="2700000" algn="tl">
                    <a:srgbClr val="000000"/>
                  </a:outerShdw>
                </a:effectLst>
                <a:latin typeface="Tamil Bible" pitchFamily="2" charset="0"/>
              </a:rPr>
              <a:t>;&gt; </a:t>
            </a:r>
            <a:r>
              <a:rPr lang="en-US" sz="1600" b="1" dirty="0" err="1">
                <a:effectLst>
                  <a:outerShdw blurRad="38100" dist="38100" dir="2700000" algn="tl">
                    <a:srgbClr val="000000"/>
                  </a:outerShdw>
                </a:effectLst>
                <a:latin typeface="Tamil Bible" pitchFamily="2" charset="0"/>
              </a:rPr>
              <a:t>ePq;fs</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Njttrdj;ij</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vq;fshNy</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Nfs;tpg;gl;L</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Vw;Wf;nfhz;lNghJ</a:t>
            </a:r>
            <a:r>
              <a:rPr lang="en-US" sz="1600" b="1" dirty="0">
                <a:effectLst>
                  <a:outerShdw blurRad="38100" dist="38100" dir="2700000" algn="tl">
                    <a:srgbClr val="000000"/>
                  </a:outerShdw>
                </a:effectLst>
                <a:latin typeface="Tamil Bible" pitchFamily="2" charset="0"/>
              </a:rPr>
              <a:t>&gt; </a:t>
            </a:r>
            <a:r>
              <a:rPr lang="en-US" sz="1600" b="1" dirty="0" err="1">
                <a:effectLst>
                  <a:outerShdw blurRad="38100" dist="38100" dir="2700000" algn="tl">
                    <a:srgbClr val="000000"/>
                  </a:outerShdw>
                </a:effectLst>
                <a:latin typeface="Tamil Bible" pitchFamily="2" charset="0"/>
              </a:rPr>
              <a:t>mij</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kD</a:t>
            </a:r>
            <a:r>
              <a:rPr lang="en-US" sz="1600" b="1" dirty="0">
                <a:effectLst>
                  <a:outerShdw blurRad="38100" dist="38100" dir="2700000" algn="tl">
                    <a:srgbClr val="000000"/>
                  </a:outerShdw>
                </a:effectLst>
                <a:latin typeface="Tamil Bible" pitchFamily="2" charset="0"/>
              </a:rPr>
              <a:t>\h; </a:t>
            </a:r>
            <a:r>
              <a:rPr lang="en-US" sz="1600" b="1" dirty="0" err="1">
                <a:effectLst>
                  <a:outerShdw blurRad="38100" dist="38100" dir="2700000" algn="tl">
                    <a:srgbClr val="000000"/>
                  </a:outerShdw>
                </a:effectLst>
                <a:latin typeface="Tamil Bible" pitchFamily="2" charset="0"/>
              </a:rPr>
              <a:t>trdkhf</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Vw;Wf;nfhs;shky</a:t>
            </a:r>
            <a:r>
              <a:rPr lang="en-US" sz="1600" b="1" dirty="0">
                <a:effectLst>
                  <a:outerShdw blurRad="38100" dist="38100" dir="2700000" algn="tl">
                    <a:srgbClr val="000000"/>
                  </a:outerShdw>
                </a:effectLst>
                <a:latin typeface="Tamil Bible" pitchFamily="2" charset="0"/>
              </a:rPr>
              <a:t>;&gt; </a:t>
            </a:r>
            <a:r>
              <a:rPr lang="en-US" sz="1600" b="1" dirty="0" err="1">
                <a:effectLst>
                  <a:outerShdw blurRad="38100" dist="38100" dir="2700000" algn="tl">
                    <a:srgbClr val="000000"/>
                  </a:outerShdw>
                </a:effectLst>
                <a:latin typeface="Tamil Bible" pitchFamily="2" charset="0"/>
              </a:rPr>
              <a:t>NjttrdkhfNt</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Vw;Wf;nfhz;ljpdhNy</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ehq;fs</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iltplhky</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NjtDf;F</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Njhj;jpuQ</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nrYj;JfpNwhk</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mJ</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nka;ahfNt</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Njttrde;jhd</a:t>
            </a:r>
            <a:r>
              <a:rPr lang="en-US" sz="1600" b="1" dirty="0">
                <a:effectLst>
                  <a:outerShdw blurRad="38100" dist="38100" dir="2700000" algn="tl">
                    <a:srgbClr val="000000"/>
                  </a:outerShdw>
                </a:effectLst>
                <a:latin typeface="Tamil Bible" pitchFamily="2" charset="0"/>
              </a:rPr>
              <a:t>;&gt; </a:t>
            </a:r>
            <a:r>
              <a:rPr lang="en-US" sz="1600" b="1" dirty="0" err="1">
                <a:effectLst>
                  <a:outerShdw blurRad="38100" dist="38100" dir="2700000" algn="tl">
                    <a:srgbClr val="000000"/>
                  </a:outerShdw>
                </a:effectLst>
                <a:latin typeface="Tamil Bible" pitchFamily="2" charset="0"/>
              </a:rPr>
              <a:t>tpRthrpf;fpw</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cq;fSf;Fs;Ns</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mJ</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ngyDk</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nra;fpwJ</a:t>
            </a:r>
            <a:r>
              <a:rPr lang="en-US" sz="1600" b="1" dirty="0">
                <a:effectLst>
                  <a:outerShdw blurRad="38100" dist="38100" dir="2700000" algn="tl">
                    <a:srgbClr val="000000"/>
                  </a:outerShdw>
                </a:effectLst>
                <a:latin typeface="Tamil Bible" pitchFamily="2" charset="0"/>
              </a:rPr>
              <a:t>.</a:t>
            </a:r>
            <a:r>
              <a:rPr lang="en" sz="1600" b="1" dirty="0">
                <a:effectLst>
                  <a:outerShdw blurRad="38100" dist="38100" dir="2700000" algn="tl">
                    <a:srgbClr val="000000"/>
                  </a:outerShdw>
                </a:effectLst>
                <a:latin typeface="Comic Sans MS" panose="030F0702030302020204" pitchFamily="66" charset="0"/>
              </a:rPr>
              <a:t>” </a:t>
            </a:r>
            <a:r>
              <a:rPr lang="en" sz="1200" b="1" dirty="0">
                <a:effectLst>
                  <a:outerShdw blurRad="38100" dist="38100" dir="2700000" algn="tl">
                    <a:srgbClr val="000000"/>
                  </a:outerShdw>
                </a:effectLst>
                <a:latin typeface="Comic Sans MS" panose="030F0702030302020204" pitchFamily="66" charset="0"/>
              </a:rPr>
              <a:t>(1 </a:t>
            </a:r>
            <a:r>
              <a:rPr lang="en" sz="1200" b="1" dirty="0">
                <a:effectLst>
                  <a:outerShdw blurRad="38100" dist="38100" dir="2700000" algn="tl">
                    <a:srgbClr val="000000"/>
                  </a:outerShdw>
                </a:effectLst>
                <a:latin typeface="Tamil Bible" pitchFamily="2" charset="0"/>
              </a:rPr>
              <a:t>njrNyhdpf;Nfau;</a:t>
            </a:r>
            <a:r>
              <a:rPr lang="en" sz="1200" b="1" dirty="0">
                <a:effectLst>
                  <a:outerShdw blurRad="38100" dist="38100" dir="2700000" algn="tl">
                    <a:srgbClr val="000000"/>
                  </a:outerShdw>
                </a:effectLst>
                <a:latin typeface="Comic Sans MS" panose="030F0702030302020204" pitchFamily="66" charset="0"/>
              </a:rPr>
              <a:t> 2:13)</a:t>
            </a:r>
          </a:p>
        </p:txBody>
      </p:sp>
      <p:sp>
        <p:nvSpPr>
          <p:cNvPr id="6" name="CuadroTexto 5">
            <a:extLst>
              <a:ext uri="{FF2B5EF4-FFF2-40B4-BE49-F238E27FC236}">
                <a16:creationId xmlns:a16="http://schemas.microsoft.com/office/drawing/2014/main" id="{D16CAA74-8747-2527-C8E6-349E776E1398}"/>
              </a:ext>
            </a:extLst>
          </p:cNvPr>
          <p:cNvSpPr txBox="1"/>
          <p:nvPr/>
        </p:nvSpPr>
        <p:spPr>
          <a:xfrm>
            <a:off x="0" y="3825768"/>
            <a:ext cx="6433457" cy="1261884"/>
          </a:xfrm>
          <a:prstGeom prst="rect">
            <a:avLst/>
          </a:prstGeom>
          <a:noFill/>
        </p:spPr>
        <p:txBody>
          <a:bodyPr wrap="square" rtlCol="0">
            <a:spAutoFit/>
          </a:bodyPr>
          <a:lstStyle/>
          <a:p>
            <a:pPr>
              <a:spcBef>
                <a:spcPts val="600"/>
              </a:spcBef>
            </a:pPr>
            <a:r>
              <a:rPr lang="en" sz="1900" b="1" dirty="0">
                <a:latin typeface="Tamil Bible" pitchFamily="2" charset="0"/>
              </a:rPr>
              <a:t>Ntjj;jpd; ez;gu;fs;&gt; mJ NjtDila [PtDs;s thu;j;ij vd;Dk; czu;Tld; mij mZFfpwhu;fs;</a:t>
            </a:r>
            <a:r>
              <a:rPr lang="en" sz="1900" b="1" dirty="0"/>
              <a:t> (1 </a:t>
            </a:r>
            <a:r>
              <a:rPr lang="en" sz="1900" b="1" dirty="0">
                <a:latin typeface="Tamil Bible" pitchFamily="2" charset="0"/>
              </a:rPr>
              <a:t>njrNyhdpf;Nfau;</a:t>
            </a:r>
            <a:r>
              <a:rPr lang="en" sz="1900" b="1" dirty="0"/>
              <a:t> 2:13). </a:t>
            </a:r>
            <a:r>
              <a:rPr lang="en" sz="1900" b="1" dirty="0">
                <a:latin typeface="Tamil Bible" pitchFamily="2" charset="0"/>
              </a:rPr>
              <a:t>Mdhy; me;j cWjpia ehd; vg;gb miltJ</a:t>
            </a:r>
            <a:r>
              <a:rPr lang="en" sz="1900" b="1" dirty="0"/>
              <a:t>?</a:t>
            </a:r>
          </a:p>
        </p:txBody>
      </p:sp>
      <p:graphicFrame>
        <p:nvGraphicFramePr>
          <p:cNvPr id="7" name="Diagrama 6">
            <a:extLst>
              <a:ext uri="{FF2B5EF4-FFF2-40B4-BE49-F238E27FC236}">
                <a16:creationId xmlns:a16="http://schemas.microsoft.com/office/drawing/2014/main" id="{8906F64C-D5E6-BF62-3FE2-476014268139}"/>
              </a:ext>
            </a:extLst>
          </p:cNvPr>
          <p:cNvGraphicFramePr/>
          <p:nvPr>
            <p:extLst>
              <p:ext uri="{D42A27DB-BD31-4B8C-83A1-F6EECF244321}">
                <p14:modId xmlns:p14="http://schemas.microsoft.com/office/powerpoint/2010/main" val="3163975861"/>
              </p:ext>
            </p:extLst>
          </p:nvPr>
        </p:nvGraphicFramePr>
        <p:xfrm>
          <a:off x="6342431" y="691617"/>
          <a:ext cx="5843083" cy="5981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EF1ACD96-DAB0-DA51-90B2-43FCF1B3A0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22331" y="1624997"/>
            <a:ext cx="4931446" cy="2201882"/>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A233220-0F97-6CD7-404A-F2FF9227DD10}"/>
              </a:ext>
            </a:extLst>
          </p:cNvPr>
          <p:cNvSpPr txBox="1"/>
          <p:nvPr/>
        </p:nvSpPr>
        <p:spPr>
          <a:xfrm>
            <a:off x="0" y="5004720"/>
            <a:ext cx="6433458" cy="184665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Tamil Bible" pitchFamily="2" charset="0"/>
              </a:rPr>
              <a:t>,jw;F ekf;F Mtpf;Fupa gFj;jwpT – mjhtJ&gt;</a:t>
            </a:r>
            <a:r>
              <a:rPr kumimoji="0" lang="en" sz="1900" b="1" i="0" u="none" strike="noStrike" kern="1200" cap="none" spc="0" normalizeH="0" noProof="0" dirty="0">
                <a:ln>
                  <a:noFill/>
                </a:ln>
                <a:solidFill>
                  <a:prstClr val="black"/>
                </a:solidFill>
                <a:effectLst/>
                <a:uLnTx/>
                <a:uFillTx/>
                <a:latin typeface="Tamil Bible" pitchFamily="2" charset="0"/>
              </a:rPr>
              <a:t> Mtpf;Fupa fhupaq;fis Gupe;Jnfhs;Sk; jpwd; - Njit vd;W gTy; ekf;F $Wfpwhu;</a:t>
            </a:r>
            <a:r>
              <a:rPr kumimoji="0" lang="en" sz="1900" b="1" i="0" u="none" strike="noStrike" kern="1200" cap="none" spc="0" normalizeH="0" baseline="0" noProof="0" dirty="0">
                <a:ln>
                  <a:noFill/>
                </a:ln>
                <a:solidFill>
                  <a:prstClr val="black"/>
                </a:solidFill>
                <a:effectLst/>
                <a:uLnTx/>
                <a:uFillTx/>
                <a:latin typeface="Aptos" panose="02110004020202020204"/>
              </a:rPr>
              <a:t> (1 </a:t>
            </a:r>
            <a:r>
              <a:rPr kumimoji="0" lang="en" sz="1900" b="1" i="0" u="none" strike="noStrike" kern="1200" cap="none" spc="0" normalizeH="0" baseline="0" noProof="0" dirty="0">
                <a:ln>
                  <a:noFill/>
                </a:ln>
                <a:solidFill>
                  <a:prstClr val="black"/>
                </a:solidFill>
                <a:effectLst/>
                <a:uLnTx/>
                <a:uFillTx/>
                <a:latin typeface="Tamil Bible" pitchFamily="2" charset="0"/>
              </a:rPr>
              <a:t>nfhupe;jpau;</a:t>
            </a:r>
            <a:r>
              <a:rPr kumimoji="0" lang="en" sz="1900" b="1" i="0" u="none" strike="noStrike" kern="1200" cap="none" spc="0" normalizeH="0" baseline="0" noProof="0" dirty="0">
                <a:ln>
                  <a:noFill/>
                </a:ln>
                <a:solidFill>
                  <a:prstClr val="black"/>
                </a:solidFill>
                <a:effectLst/>
                <a:uLnTx/>
                <a:uFillTx/>
                <a:latin typeface="Aptos" panose="02110004020202020204"/>
              </a:rPr>
              <a:t> 2:14). </a:t>
            </a:r>
            <a:r>
              <a:rPr kumimoji="0" lang="en" sz="1900" b="1" i="0" u="none" strike="noStrike" kern="1200" cap="none" spc="0" normalizeH="0" baseline="0" noProof="0" dirty="0">
                <a:ln>
                  <a:noFill/>
                </a:ln>
                <a:solidFill>
                  <a:prstClr val="black"/>
                </a:solidFill>
                <a:effectLst/>
                <a:uLnTx/>
                <a:uFillTx/>
                <a:latin typeface="Tamil Bible" pitchFamily="2" charset="0"/>
              </a:rPr>
              <a:t>vdNt</a:t>
            </a:r>
            <a:r>
              <a:rPr kumimoji="0" lang="en" sz="1900" b="1" i="0" u="none" strike="noStrike" kern="1200" cap="none" spc="0" normalizeH="0" baseline="0" noProof="0" dirty="0">
                <a:ln>
                  <a:noFill/>
                </a:ln>
                <a:solidFill>
                  <a:prstClr val="black"/>
                </a:solidFill>
                <a:effectLst/>
                <a:uLnTx/>
                <a:uFillTx/>
                <a:latin typeface="Aptos" panose="02110004020202020204"/>
              </a:rPr>
              <a:t>, </a:t>
            </a:r>
            <a:r>
              <a:rPr kumimoji="0" lang="en" sz="1900" b="1" i="0" u="none" strike="noStrike" kern="1200" cap="none" spc="0" normalizeH="0" baseline="0" noProof="0" dirty="0">
                <a:ln>
                  <a:noFill/>
                </a:ln>
                <a:solidFill>
                  <a:prstClr val="black"/>
                </a:solidFill>
                <a:effectLst/>
                <a:uLnTx/>
                <a:uFillTx/>
                <a:latin typeface="Tamil Bible" pitchFamily="2" charset="0"/>
              </a:rPr>
              <a:t>Ntjhfkj;jpy; cs;s nja;tPf nra;jpia gFj;jwptJ&gt;</a:t>
            </a:r>
            <a:r>
              <a:rPr kumimoji="0" lang="en" sz="1900" b="1" i="0" u="none" strike="noStrike" kern="1200" cap="none" spc="0" normalizeH="0" noProof="0" dirty="0">
                <a:ln>
                  <a:noFill/>
                </a:ln>
                <a:solidFill>
                  <a:prstClr val="black"/>
                </a:solidFill>
                <a:effectLst/>
                <a:uLnTx/>
                <a:uFillTx/>
                <a:latin typeface="Tamil Bible" pitchFamily="2" charset="0"/>
              </a:rPr>
              <a:t> ekf;Fs;Ns fpupia nra;Ak; gupRj;j Mtpahdtupd; gzpahFk;</a:t>
            </a:r>
            <a:r>
              <a:rPr kumimoji="0" lang="en" sz="1900" b="1" i="0" u="none" strike="noStrike" kern="1200" cap="none" spc="0" normalizeH="0" baseline="0" noProof="0" dirty="0">
                <a:ln>
                  <a:noFill/>
                </a:ln>
                <a:solidFill>
                  <a:prstClr val="black"/>
                </a:solidFill>
                <a:effectLst/>
                <a:uLnTx/>
                <a:uFillTx/>
                <a:latin typeface="Aptos" panose="02110004020202020204"/>
              </a:rPr>
              <a:t>.</a:t>
            </a:r>
          </a:p>
        </p:txBody>
      </p:sp>
    </p:spTree>
    <p:extLst>
      <p:ext uri="{BB962C8B-B14F-4D97-AF65-F5344CB8AC3E}">
        <p14:creationId xmlns:p14="http://schemas.microsoft.com/office/powerpoint/2010/main" val="29246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48"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5"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2"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69"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76"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3"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0"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97"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4"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1"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18"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7">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5"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2"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39"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46"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7">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3"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0"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7">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8" fill="hold" grpId="0" nodeType="clickEffect">
                                  <p:stCondLst>
                                    <p:cond delay="0"/>
                                  </p:stCondLst>
                                  <p:childTnLst>
                                    <p:set>
                                      <p:cBhvr>
                                        <p:cTn id="166"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67"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4"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01DA47-DBAC-62CA-D9B0-B5286B63D63C}"/>
              </a:ext>
            </a:extLst>
          </p:cNvPr>
          <p:cNvSpPr txBox="1"/>
          <p:nvPr/>
        </p:nvSpPr>
        <p:spPr>
          <a:xfrm>
            <a:off x="10886" y="1130098"/>
            <a:ext cx="10940143" cy="4401205"/>
          </a:xfrm>
          <a:prstGeom prst="rect">
            <a:avLst/>
          </a:prstGeom>
          <a:noFill/>
        </p:spPr>
        <p:txBody>
          <a:bodyPr wrap="square">
            <a:spAutoFit/>
          </a:bodyPr>
          <a:lstStyle/>
          <a:p>
            <a:pPr>
              <a:spcBef>
                <a:spcPts val="600"/>
              </a:spcBef>
            </a:pPr>
            <a:r>
              <a:rPr lang="en" sz="2000" b="1" dirty="0">
                <a:latin typeface="Constantia" panose="02030602050306030303" pitchFamily="18" charset="0"/>
              </a:rPr>
              <a:t>“</a:t>
            </a:r>
            <a:r>
              <a:rPr lang="ta-IN" sz="2000" b="1" dirty="0">
                <a:latin typeface="Constantia" panose="02030602050306030303" pitchFamily="18" charset="0"/>
              </a:rPr>
              <a:t>வேதாகமம், மனித இதயத்தின் தேவைகளுக்கும் ஏக்கங்களுக்கும் கச்சிதமாகப் பொருந்தி, மிகவும் எளிமையாக சத்தியத்தை வெளிப்படுத்துகிறது; அது மிகவும் பண்பட்ட உள்ளங்களையும் வியப்பில் ஆழ்த்தி வசீகரித்துள்ளது. அதே சமயம், மிகவும் தாழ்மையானவர்களும் பண்படாதவர்களும் இரட்சிப்பின் வழியைப் பகுத்தறியவும் அது உதவுகிறது. ஆயினும், எளிமையாகக் கூறப்பட்ட இந்த சத்தியங்கள், மனிதப் புரிதலுக்கு அப்பாற்பட்ட, மிகவும் உயர்ந்த, மிகவும் பரந்த, எல்லையற்ற காரியங்களைப் பற்றிக்கொண்டிருப்பதால், தேவன் அவற்றை அறிவித்திருப்பதால்தான் நம்மால் அவற்றை ஏற்றுக்கொள்ள முடிகிறது</a:t>
            </a:r>
            <a:r>
              <a:rPr lang="en-US" sz="2000" b="1" dirty="0">
                <a:latin typeface="Constantia" panose="02030602050306030303" pitchFamily="18" charset="0"/>
              </a:rPr>
              <a:t>. </a:t>
            </a:r>
            <a:r>
              <a:rPr lang="en" sz="2000" b="1" dirty="0">
                <a:latin typeface="Constantia" panose="02030602050306030303" pitchFamily="18" charset="0"/>
              </a:rPr>
              <a:t>[…] </a:t>
            </a:r>
            <a:r>
              <a:rPr lang="ta-IN" sz="2000" b="1" dirty="0">
                <a:latin typeface="Constantia" panose="02030602050306030303" pitchFamily="18" charset="0"/>
              </a:rPr>
              <a:t>அவன் வேதாகமத்தை எவ்வளவு அதிகமாக ஆராய்கிறானோ, அவ்வளவு ஆழமாக அது ஜீவனுள்ள தேவனுடைய வார்த்தை என்ற அவனது உறுதியான நம்பிக்கை வலுப்பெறுகிறது, மேலும் தெய்வீக வெளிப்பாட்டின் மகத்துவத்திற்கு முன்பாக மனித பகுத்தறிவு தலைவணங்குகிறது</a:t>
            </a:r>
            <a:r>
              <a:rPr lang="en" sz="2000" b="1" dirty="0">
                <a:latin typeface="Constantia" panose="02030602050306030303" pitchFamily="18" charset="0"/>
              </a:rPr>
              <a:t>.”</a:t>
            </a:r>
          </a:p>
        </p:txBody>
      </p:sp>
      <p:sp>
        <p:nvSpPr>
          <p:cNvPr id="4" name="CuadroTexto 3">
            <a:extLst>
              <a:ext uri="{FF2B5EF4-FFF2-40B4-BE49-F238E27FC236}">
                <a16:creationId xmlns:a16="http://schemas.microsoft.com/office/drawing/2014/main" id="{4BDFA4EF-5398-F348-FA2D-910E6E964E1E}"/>
              </a:ext>
            </a:extLst>
          </p:cNvPr>
          <p:cNvSpPr txBox="1"/>
          <p:nvPr/>
        </p:nvSpPr>
        <p:spPr>
          <a:xfrm>
            <a:off x="5813193" y="5416792"/>
            <a:ext cx="4863832" cy="338554"/>
          </a:xfrm>
          <a:prstGeom prst="rect">
            <a:avLst/>
          </a:prstGeom>
          <a:noFill/>
        </p:spPr>
        <p:txBody>
          <a:bodyPr wrap="none" rtlCol="0">
            <a:spAutoFit/>
          </a:bodyPr>
          <a:lstStyle/>
          <a:p>
            <a:pPr algn="r"/>
            <a:r>
              <a:rPr lang="en" sz="1600" b="1" dirty="0">
                <a:latin typeface="Tamil Bible" pitchFamily="2" charset="0"/>
              </a:rPr>
              <a:t>vyd; [p citl;</a:t>
            </a:r>
            <a:r>
              <a:rPr lang="en" sz="1600" b="1" dirty="0"/>
              <a:t> (</a:t>
            </a:r>
            <a:r>
              <a:rPr lang="en" sz="1600" b="1" dirty="0">
                <a:latin typeface="Tamil Bible" pitchFamily="2" charset="0"/>
              </a:rPr>
              <a:t>fpwp];Jtpdplj;jpw;F top</a:t>
            </a:r>
            <a:r>
              <a:rPr lang="en" sz="1600" b="1" dirty="0"/>
              <a:t>, </a:t>
            </a:r>
            <a:r>
              <a:rPr lang="en" sz="1600" b="1" dirty="0">
                <a:latin typeface="Tamil Bible" pitchFamily="2" charset="0"/>
              </a:rPr>
              <a:t>gf;</a:t>
            </a:r>
            <a:r>
              <a:rPr lang="en" sz="1600" b="1" dirty="0"/>
              <a:t>. 107)</a:t>
            </a:r>
            <a:endParaRPr lang="es-ES" sz="1600" b="1" dirty="0"/>
          </a:p>
        </p:txBody>
      </p:sp>
      <p:pic>
        <p:nvPicPr>
          <p:cNvPr id="10" name="Picture 9">
            <a:extLst>
              <a:ext uri="{FF2B5EF4-FFF2-40B4-BE49-F238E27FC236}">
                <a16:creationId xmlns:a16="http://schemas.microsoft.com/office/drawing/2014/main" id="{E038CDB9-5C2E-17BA-A9D2-75612558F347}"/>
              </a:ext>
            </a:extLst>
          </p:cNvPr>
          <p:cNvPicPr>
            <a:picLocks noChangeAspect="1"/>
          </p:cNvPicPr>
          <p:nvPr/>
        </p:nvPicPr>
        <p:blipFill>
          <a:blip r:embed="rId3"/>
          <a:stretch>
            <a:fillRect/>
          </a:stretch>
        </p:blipFill>
        <p:spPr>
          <a:xfrm>
            <a:off x="-8492" y="0"/>
            <a:ext cx="12189606" cy="6847114"/>
          </a:xfrm>
          <a:prstGeom prst="rect">
            <a:avLst/>
          </a:prstGeom>
        </p:spPr>
      </p:pic>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2710</TotalTime>
  <Words>2288</Words>
  <Application>Microsoft Office PowerPoint</Application>
  <PresentationFormat>Panorámica</PresentationFormat>
  <Paragraphs>62</Paragraphs>
  <Slides>9</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Constantia</vt:lpstr>
      <vt:lpstr>Tamil Bible</vt:lpstr>
      <vt:lpstr>Aptos Display</vt:lpstr>
      <vt:lpstr>Comic Sans MS</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84</cp:revision>
  <dcterms:created xsi:type="dcterms:W3CDTF">2026-03-14T15:12:41Z</dcterms:created>
  <dcterms:modified xsi:type="dcterms:W3CDTF">2026-04-20T05:14:14Z</dcterms:modified>
</cp:coreProperties>
</file>