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Tamil Bible" pitchFamily="2" charset="0"/>
      <p:regular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 sz="2000" b="1" dirty="0">
              <a:effectLst>
                <a:outerShdw blurRad="38100" dist="38100" dir="2700000" algn="tl">
                  <a:srgbClr val="000000"/>
                </a:outerShdw>
              </a:effectLst>
              <a:latin typeface="Tamil Bible" pitchFamily="2" charset="0"/>
            </a:rPr>
            <a:t>mtu; rPuhf ,Ue;jhu;&gt; jpdKk; %d;W Kiw n[gk; nra;jhu;</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 sz="1800" b="1" dirty="0">
              <a:effectLst>
                <a:outerShdw blurRad="38100" dist="38100" dir="2700000" algn="tl">
                  <a:srgbClr val="000000"/>
                </a:outerShdw>
              </a:effectLst>
              <a:latin typeface="Tamil Bible" pitchFamily="2" charset="0"/>
            </a:rPr>
            <a:t>mJ Cfpf;ff; $bajhfNt ,Ue;jJ – vUrNyik Nehf;fp jd; rhsuj;ij jpwe;J nfhz;L ,[gpj;jhu;</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 sz="2000" b="1" dirty="0">
              <a:effectLst>
                <a:outerShdw blurRad="38100" dist="38100" dir="2700000" algn="tl">
                  <a:srgbClr val="000000"/>
                </a:outerShdw>
              </a:effectLst>
              <a:latin typeface="Tamil Bible" pitchFamily="2" charset="0"/>
            </a:rPr>
            <a:t>mtUf;F xU Fwpg;gpl;l gof;fq;fs; ,Ue;jd&gt; mtu; Koq;fhypl;L n[gpj;jhu;</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 sz="2000" b="1" dirty="0">
              <a:effectLst>
                <a:outerShdw blurRad="38100" dist="38100" dir="2700000" algn="tl">
                  <a:srgbClr val="000000"/>
                </a:outerShdw>
              </a:effectLst>
              <a:latin typeface="Tamil Bible" pitchFamily="2" charset="0"/>
            </a:rPr>
            <a:t>mtu; ed;wp nrYj;JtjpYk; kd;whLtjpYk; ftdk; nrYj;jpdhu;</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Y="-600000" custLinFactNeighborY="-671746"/>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 sz="2000" b="1" dirty="0">
              <a:solidFill>
                <a:schemeClr val="accent6">
                  <a:lumMod val="75000"/>
                </a:schemeClr>
              </a:solidFill>
              <a:latin typeface="Tamil Bible" pitchFamily="2" charset="0"/>
            </a:rPr>
            <a:t>Nahrghj; [dq;fSf;F Kd;ghf epd;W n[gpj;jhu;</a:t>
          </a:r>
          <a:r>
            <a:rPr lang="en" sz="2000" b="1" dirty="0">
              <a:solidFill>
                <a:schemeClr val="accent6">
                  <a:lumMod val="75000"/>
                </a:schemeClr>
              </a:solidFill>
            </a:rPr>
            <a:t>(2</a:t>
          </a:r>
          <a:r>
            <a:rPr lang="en" sz="2000" b="1" dirty="0">
              <a:solidFill>
                <a:schemeClr val="accent6">
                  <a:lumMod val="75000"/>
                </a:schemeClr>
              </a:solidFill>
              <a:latin typeface="Tamil Bible" pitchFamily="2" charset="0"/>
            </a:rPr>
            <a:t>ehsh</a:t>
          </a:r>
          <a:r>
            <a:rPr lang="en" sz="2000" b="1" dirty="0">
              <a:solidFill>
                <a:schemeClr val="accent6">
                  <a:lumMod val="75000"/>
                </a:schemeClr>
              </a:solidFill>
            </a:rPr>
            <a:t>.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 sz="2000" b="1" dirty="0">
              <a:solidFill>
                <a:schemeClr val="accent5">
                  <a:lumMod val="75000"/>
                </a:schemeClr>
              </a:solidFill>
              <a:latin typeface="Tamil Bible" pitchFamily="2" charset="0"/>
            </a:rPr>
            <a:t>jhtPJ ed;wp nrYj;j Njtd; Kd; mku;e;jhu;</a:t>
          </a:r>
          <a:br>
            <a:rPr lang="en" sz="2000" b="1" dirty="0">
              <a:solidFill>
                <a:schemeClr val="accent5">
                  <a:lumMod val="75000"/>
                </a:schemeClr>
              </a:solidFill>
            </a:rPr>
          </a:br>
          <a:r>
            <a:rPr lang="en" sz="2000" b="1" dirty="0">
              <a:solidFill>
                <a:schemeClr val="accent5">
                  <a:lumMod val="75000"/>
                </a:schemeClr>
              </a:solidFill>
            </a:rPr>
            <a:t>(2</a:t>
          </a:r>
          <a:r>
            <a:rPr lang="en" sz="2000" b="1" dirty="0">
              <a:solidFill>
                <a:schemeClr val="accent5">
                  <a:lumMod val="75000"/>
                </a:schemeClr>
              </a:solidFill>
              <a:latin typeface="Tamil Bible" pitchFamily="2" charset="0"/>
            </a:rPr>
            <a:t>rh</a:t>
          </a:r>
          <a:r>
            <a:rPr lang="en" sz="2000" b="1" dirty="0">
              <a:solidFill>
                <a:schemeClr val="accent5">
                  <a:lumMod val="75000"/>
                </a:schemeClr>
              </a:solidFill>
            </a:rPr>
            <a:t>.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 sz="2000" b="1" dirty="0">
              <a:solidFill>
                <a:schemeClr val="accent2">
                  <a:lumMod val="75000"/>
                </a:schemeClr>
              </a:solidFill>
              <a:latin typeface="Tamil Bible" pitchFamily="2" charset="0"/>
            </a:rPr>
            <a:t>rhyNkhd; Koq;fhypl;L&gt; iffis cau;j;jpathW n[gpj;jhu;</a:t>
          </a:r>
          <a:br>
            <a:rPr lang="es-ES" sz="2000" b="1" dirty="0">
              <a:solidFill>
                <a:schemeClr val="accent2">
                  <a:lumMod val="75000"/>
                </a:schemeClr>
              </a:solidFill>
            </a:rPr>
          </a:br>
          <a:r>
            <a:rPr lang="en" sz="2000" b="1" dirty="0">
              <a:solidFill>
                <a:schemeClr val="accent2">
                  <a:lumMod val="75000"/>
                </a:schemeClr>
              </a:solidFill>
            </a:rPr>
            <a:t>(1</a:t>
          </a:r>
          <a:r>
            <a:rPr lang="en" sz="2000" b="1" dirty="0">
              <a:solidFill>
                <a:schemeClr val="accent2">
                  <a:lumMod val="75000"/>
                </a:schemeClr>
              </a:solidFill>
              <a:latin typeface="Tamil Bible" pitchFamily="2" charset="0"/>
            </a:rPr>
            <a:t>,uh</a:t>
          </a:r>
          <a:r>
            <a:rPr lang="en" sz="2000" b="1" dirty="0">
              <a:solidFill>
                <a:schemeClr val="accent2">
                  <a:lumMod val="75000"/>
                </a:schemeClr>
              </a:solidFill>
            </a:rPr>
            <a:t>.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 sz="2000" b="1" dirty="0">
              <a:ln>
                <a:solidFill>
                  <a:schemeClr val="accent4">
                    <a:lumMod val="50000"/>
                  </a:schemeClr>
                </a:solidFill>
              </a:ln>
              <a:latin typeface="Tamil Bible" pitchFamily="2" charset="0"/>
            </a:rPr>
            <a:t>[dq;fs; n[gk; nra;a jiuapy; Fdpe;J tzq;fpdu;</a:t>
          </a:r>
          <a:r>
            <a:rPr lang="en" sz="2000" b="1" dirty="0">
              <a:ln>
                <a:solidFill>
                  <a:schemeClr val="accent4">
                    <a:lumMod val="50000"/>
                  </a:schemeClr>
                </a:solidFill>
              </a:ln>
            </a:rPr>
            <a:t> </a:t>
          </a:r>
          <a:br>
            <a:rPr lang="es-ES" sz="2000" b="1" dirty="0">
              <a:ln>
                <a:solidFill>
                  <a:schemeClr val="accent4">
                    <a:lumMod val="50000"/>
                  </a:schemeClr>
                </a:solidFill>
              </a:ln>
            </a:rPr>
          </a:br>
          <a:r>
            <a:rPr lang="en" sz="2000" b="1" dirty="0">
              <a:ln>
                <a:solidFill>
                  <a:schemeClr val="accent4">
                    <a:lumMod val="50000"/>
                  </a:schemeClr>
                </a:solidFill>
              </a:ln>
            </a:rPr>
            <a:t>(</a:t>
          </a:r>
          <a:r>
            <a:rPr lang="en" sz="2000" b="1" dirty="0">
              <a:ln>
                <a:solidFill>
                  <a:schemeClr val="accent4">
                    <a:lumMod val="50000"/>
                  </a:schemeClr>
                </a:solidFill>
              </a:ln>
              <a:latin typeface="Tamil Bible" pitchFamily="2" charset="0"/>
            </a:rPr>
            <a:t>neNf</a:t>
          </a:r>
          <a:r>
            <a:rPr lang="en" sz="2000" b="1" dirty="0">
              <a:ln>
                <a:solidFill>
                  <a:schemeClr val="accent4">
                    <a:lumMod val="50000"/>
                  </a:schemeClr>
                </a:solidFill>
              </a:ln>
            </a:rPr>
            <a:t>.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 sz="2000" b="1" dirty="0">
              <a:solidFill>
                <a:schemeClr val="accent1">
                  <a:lumMod val="75000"/>
                </a:schemeClr>
              </a:solidFill>
              <a:latin typeface="Tamil Bible" pitchFamily="2" charset="0"/>
            </a:rPr>
            <a:t>jhtPJ jd; gLf;ifapy; Fg;Gw tpOe;J n[gpj;jhu;</a:t>
          </a:r>
          <a:r>
            <a:rPr lang="en" sz="2000" b="1" dirty="0">
              <a:solidFill>
                <a:schemeClr val="accent1">
                  <a:lumMod val="75000"/>
                </a:schemeClr>
              </a:solidFill>
            </a:rPr>
            <a:t> </a:t>
          </a:r>
          <a:br>
            <a:rPr lang="es-ES" sz="2000" b="1" dirty="0">
              <a:solidFill>
                <a:schemeClr val="accent1">
                  <a:lumMod val="75000"/>
                </a:schemeClr>
              </a:solidFill>
            </a:rPr>
          </a:br>
          <a:r>
            <a:rPr lang="en" sz="2000" b="1" dirty="0">
              <a:solidFill>
                <a:schemeClr val="accent1">
                  <a:lumMod val="75000"/>
                </a:schemeClr>
              </a:solidFill>
            </a:rPr>
            <a:t>(1</a:t>
          </a:r>
          <a:r>
            <a:rPr lang="en" sz="2000" b="1" dirty="0">
              <a:solidFill>
                <a:schemeClr val="accent1">
                  <a:lumMod val="75000"/>
                </a:schemeClr>
              </a:solidFill>
              <a:latin typeface="Tamil Bible" pitchFamily="2" charset="0"/>
            </a:rPr>
            <a:t>,uh</a:t>
          </a:r>
          <a:r>
            <a:rPr lang="en" sz="2000" b="1" dirty="0">
              <a:solidFill>
                <a:schemeClr val="accent1">
                  <a:lumMod val="75000"/>
                </a:schemeClr>
              </a:solidFill>
            </a:rPr>
            <a:t>.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 sz="2000" b="1" dirty="0">
              <a:solidFill>
                <a:schemeClr val="accent3">
                  <a:lumMod val="75000"/>
                </a:schemeClr>
              </a:solidFill>
              <a:latin typeface="Tamil Bible" pitchFamily="2" charset="0"/>
            </a:rPr>
            <a:t>neNfkpah epd;W&gt; murDf;F Kd;ghf mikjpahf n[gpj;jhu;</a:t>
          </a:r>
          <a:br>
            <a:rPr lang="en" sz="2000" b="1" dirty="0">
              <a:solidFill>
                <a:schemeClr val="accent3">
                  <a:lumMod val="75000"/>
                </a:schemeClr>
              </a:solidFill>
            </a:rPr>
          </a:br>
          <a:r>
            <a:rPr lang="en" sz="2000" b="1" dirty="0">
              <a:solidFill>
                <a:schemeClr val="accent3">
                  <a:lumMod val="75000"/>
                </a:schemeClr>
              </a:solidFill>
            </a:rPr>
            <a:t>(</a:t>
          </a:r>
          <a:r>
            <a:rPr lang="en" sz="2000" b="1" dirty="0">
              <a:solidFill>
                <a:schemeClr val="accent3">
                  <a:lumMod val="75000"/>
                </a:schemeClr>
              </a:solidFill>
              <a:latin typeface="Tamil Bible" pitchFamily="2" charset="0"/>
            </a:rPr>
            <a:t>neNf</a:t>
          </a:r>
          <a:r>
            <a:rPr lang="en" sz="2000" b="1" dirty="0">
              <a:solidFill>
                <a:schemeClr val="accent3">
                  <a:lumMod val="75000"/>
                </a:schemeClr>
              </a:solidFill>
            </a:rPr>
            <a:t>.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 sz="2000" b="1" dirty="0">
              <a:solidFill>
                <a:schemeClr val="accent3"/>
              </a:solidFill>
              <a:latin typeface="Tamil Bible" pitchFamily="2" charset="0"/>
            </a:rPr>
            <a:t>mtUila FLk;g cWg;gpdu;fSf;fhf</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 sz="2000" b="1" dirty="0">
              <a:latin typeface="Tamil Bible" pitchFamily="2" charset="0"/>
            </a:rPr>
            <a:t>MNuhdpd; kfDf;fhf</a:t>
          </a:r>
          <a:r>
            <a:rPr lang="en" sz="2000" b="1" dirty="0"/>
            <a:t> </a:t>
          </a:r>
          <a:br>
            <a:rPr lang="es-ES" sz="2000" b="1" dirty="0"/>
          </a:br>
          <a:r>
            <a:rPr lang="en" sz="2000" b="1" dirty="0"/>
            <a:t>(</a:t>
          </a:r>
          <a:r>
            <a:rPr lang="en" sz="2000" b="1" dirty="0">
              <a:latin typeface="Tamil Bible" pitchFamily="2" charset="0"/>
            </a:rPr>
            <a:t>cgh</a:t>
          </a:r>
          <a:r>
            <a:rPr lang="en" sz="2000" b="1" dirty="0"/>
            <a:t>.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 sz="2000" b="1" dirty="0">
              <a:latin typeface="Tamil Bible" pitchFamily="2" charset="0"/>
            </a:rPr>
            <a:t>kpupahkpd; KWKWg;GfSf;fhf</a:t>
          </a:r>
          <a:r>
            <a:rPr lang="en" sz="2000" b="1" dirty="0"/>
            <a:t> </a:t>
          </a:r>
          <a:br>
            <a:rPr lang="es-ES" sz="2000" b="1" dirty="0"/>
          </a:br>
          <a:r>
            <a:rPr lang="en" sz="2000" b="1" dirty="0"/>
            <a:t>(</a:t>
          </a:r>
          <a:r>
            <a:rPr lang="en" sz="2000" b="1" dirty="0">
              <a:latin typeface="Tamil Bible" pitchFamily="2" charset="0"/>
            </a:rPr>
            <a:t>vz;</a:t>
          </a:r>
          <a:r>
            <a:rPr lang="en" sz="2000" b="1" dirty="0"/>
            <a:t>.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 sz="2000" b="1" dirty="0">
              <a:solidFill>
                <a:srgbClr val="7030A0"/>
              </a:solidFill>
              <a:latin typeface="Tamil Bible" pitchFamily="2" charset="0"/>
            </a:rPr>
            <a:t>mtUila [dq;fSf;fhf</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latin typeface="Tamil Bible" pitchFamily="2" charset="0"/>
            </a:rPr>
            <a:t>mtu;fs; jhfj;jhy; jtpj;jNghJ</a:t>
          </a:r>
          <a:br>
            <a:rPr lang="en" sz="2000" b="1" dirty="0"/>
          </a:br>
          <a:r>
            <a:rPr lang="en" sz="2000" b="1" dirty="0"/>
            <a:t>(</a:t>
          </a:r>
          <a:r>
            <a:rPr lang="en" sz="2000" b="1" dirty="0">
              <a:latin typeface="Tamil Bible" pitchFamily="2" charset="0"/>
            </a:rPr>
            <a:t>ahj;</a:t>
          </a:r>
          <a:r>
            <a:rPr lang="en" sz="2000" b="1" dirty="0"/>
            <a:t>.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latin typeface="Tamil Bible" pitchFamily="2" charset="0"/>
            </a:rPr>
            <a:t>mtu;fs; grpapy; ,Ue;jNghJ</a:t>
          </a:r>
          <a:r>
            <a:rPr lang="en" sz="2000" b="1" dirty="0"/>
            <a:t> (</a:t>
          </a:r>
          <a:r>
            <a:rPr lang="en" sz="2000" b="1" dirty="0">
              <a:latin typeface="Tamil Bible" pitchFamily="2" charset="0"/>
            </a:rPr>
            <a:t>vz;</a:t>
          </a:r>
          <a:r>
            <a:rPr lang="en" sz="2000" b="1" dirty="0"/>
            <a:t>.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 sz="2000" b="1" dirty="0">
              <a:latin typeface="Tamil Bible" pitchFamily="2" charset="0"/>
            </a:rPr>
            <a:t>mtu;fs; ghtk; nra;jNghJ</a:t>
          </a:r>
          <a:br>
            <a:rPr lang="en" sz="2000" b="1" dirty="0"/>
          </a:br>
          <a:r>
            <a:rPr lang="en" sz="2000" b="1" dirty="0"/>
            <a:t>(</a:t>
          </a:r>
          <a:r>
            <a:rPr lang="en" sz="2000" b="1" dirty="0">
              <a:latin typeface="Tamil Bible" pitchFamily="2" charset="0"/>
            </a:rPr>
            <a:t>ahj;</a:t>
          </a:r>
          <a:r>
            <a:rPr lang="en" sz="2000" b="1" dirty="0"/>
            <a:t>.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mtu; rPuhf ,Ue;jhu;&gt; jpdKk; %d;W Kiw n[gk; nra;jhu;</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latin typeface="Tamil Bible" pitchFamily="2" charset="0"/>
            </a:rPr>
            <a:t>mJ Cfpf;ff; $bajhfNt ,Ue;jJ – vUrNyik Nehf;fp jd; rhsuj;ij jpwe;J nfhz;L ,[gpj;jhu;</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mtUf;F xU Fwpg;gpl;l gof;fq;fs; ,Ue;jd&gt; mtu; Koq;fhypl;L n[gpj;jhu;</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mtu; ed;wp nrYj;JtjpYk; kd;whLtjpYk; ftdk; nrYj;jpdhu;</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0"/>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6">
                  <a:lumMod val="75000"/>
                </a:schemeClr>
              </a:solidFill>
              <a:latin typeface="Tamil Bible" pitchFamily="2" charset="0"/>
            </a:rPr>
            <a:t>Nahrghj; [dq;fSf;F Kd;ghf epd;W n[gpj;jhu;</a:t>
          </a:r>
          <a:r>
            <a:rPr lang="en" sz="2000" b="1" kern="1200" dirty="0">
              <a:solidFill>
                <a:schemeClr val="accent6">
                  <a:lumMod val="75000"/>
                </a:schemeClr>
              </a:solidFill>
            </a:rPr>
            <a:t>(2</a:t>
          </a:r>
          <a:r>
            <a:rPr lang="en" sz="2000" b="1" kern="1200" dirty="0">
              <a:solidFill>
                <a:schemeClr val="accent6">
                  <a:lumMod val="75000"/>
                </a:schemeClr>
              </a:solidFill>
              <a:latin typeface="Tamil Bible" pitchFamily="2" charset="0"/>
            </a:rPr>
            <a:t>ehsh</a:t>
          </a:r>
          <a:r>
            <a:rPr lang="en" sz="2000" b="1" kern="1200" dirty="0">
              <a:solidFill>
                <a:schemeClr val="accent6">
                  <a:lumMod val="75000"/>
                </a:schemeClr>
              </a:solidFill>
            </a:rPr>
            <a:t>. 20:5)</a:t>
          </a: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5">
                  <a:lumMod val="75000"/>
                </a:schemeClr>
              </a:solidFill>
              <a:latin typeface="Tamil Bible" pitchFamily="2" charset="0"/>
            </a:rPr>
            <a:t>jhtPJ ed;wp nrYj;j Njtd; Kd; mku;e;jhu;</a:t>
          </a:r>
          <a:br>
            <a:rPr lang="en" sz="2000" b="1" kern="1200" dirty="0">
              <a:solidFill>
                <a:schemeClr val="accent5">
                  <a:lumMod val="75000"/>
                </a:schemeClr>
              </a:solidFill>
            </a:rPr>
          </a:br>
          <a:r>
            <a:rPr lang="en" sz="2000" b="1" kern="1200" dirty="0">
              <a:solidFill>
                <a:schemeClr val="accent5">
                  <a:lumMod val="75000"/>
                </a:schemeClr>
              </a:solidFill>
            </a:rPr>
            <a:t>(2</a:t>
          </a:r>
          <a:r>
            <a:rPr lang="en" sz="2000" b="1" kern="1200" dirty="0">
              <a:solidFill>
                <a:schemeClr val="accent5">
                  <a:lumMod val="75000"/>
                </a:schemeClr>
              </a:solidFill>
              <a:latin typeface="Tamil Bible" pitchFamily="2" charset="0"/>
            </a:rPr>
            <a:t>rh</a:t>
          </a:r>
          <a:r>
            <a:rPr lang="en" sz="2000" b="1" kern="1200" dirty="0">
              <a:solidFill>
                <a:schemeClr val="accent5">
                  <a:lumMod val="75000"/>
                </a:schemeClr>
              </a:solidFill>
            </a:rPr>
            <a:t>. 7:18)</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latin typeface="Tamil Bible" pitchFamily="2" charset="0"/>
            </a:rPr>
            <a:t>rhyNkhd; Koq;fhypl;L&gt; iffis cau;j;jpathW n[gpj;jhu;</a:t>
          </a:r>
          <a:br>
            <a:rPr lang="es-ES" sz="2000" b="1" kern="1200" dirty="0">
              <a:solidFill>
                <a:schemeClr val="accent2">
                  <a:lumMod val="75000"/>
                </a:schemeClr>
              </a:solidFill>
            </a:rPr>
          </a:br>
          <a:r>
            <a:rPr lang="en" sz="2000" b="1" kern="1200" dirty="0">
              <a:solidFill>
                <a:schemeClr val="accent2">
                  <a:lumMod val="75000"/>
                </a:schemeClr>
              </a:solidFill>
            </a:rPr>
            <a:t>(1</a:t>
          </a:r>
          <a:r>
            <a:rPr lang="en" sz="2000" b="1" kern="1200" dirty="0">
              <a:solidFill>
                <a:schemeClr val="accent2">
                  <a:lumMod val="75000"/>
                </a:schemeClr>
              </a:solidFill>
              <a:latin typeface="Tamil Bible" pitchFamily="2" charset="0"/>
            </a:rPr>
            <a:t>,uh</a:t>
          </a:r>
          <a:r>
            <a:rPr lang="en" sz="2000" b="1" kern="1200" dirty="0">
              <a:solidFill>
                <a:schemeClr val="accent2">
                  <a:lumMod val="75000"/>
                </a:schemeClr>
              </a:solidFill>
            </a:rPr>
            <a:t>.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ln>
                <a:solidFill>
                  <a:schemeClr val="accent4">
                    <a:lumMod val="50000"/>
                  </a:schemeClr>
                </a:solidFill>
              </a:ln>
              <a:latin typeface="Tamil Bible" pitchFamily="2" charset="0"/>
            </a:rPr>
            <a:t>[dq;fs; n[gk; nra;a jiuapy; Fdpe;J tzq;fpdu;</a:t>
          </a:r>
          <a:r>
            <a:rPr lang="en" sz="2000" b="1" kern="1200" dirty="0">
              <a:ln>
                <a:solidFill>
                  <a:schemeClr val="accent4">
                    <a:lumMod val="50000"/>
                  </a:schemeClr>
                </a:solidFill>
              </a:ln>
            </a:rPr>
            <a:t> </a:t>
          </a:r>
          <a:br>
            <a:rPr lang="es-ES" sz="2000" b="1" kern="1200" dirty="0">
              <a:ln>
                <a:solidFill>
                  <a:schemeClr val="accent4">
                    <a:lumMod val="50000"/>
                  </a:schemeClr>
                </a:solidFill>
              </a:ln>
            </a:rPr>
          </a:br>
          <a:r>
            <a:rPr lang="en" sz="2000" b="1" kern="1200" dirty="0">
              <a:ln>
                <a:solidFill>
                  <a:schemeClr val="accent4">
                    <a:lumMod val="50000"/>
                  </a:schemeClr>
                </a:solidFill>
              </a:ln>
            </a:rPr>
            <a:t>(</a:t>
          </a:r>
          <a:r>
            <a:rPr lang="en" sz="2000" b="1" kern="1200" dirty="0">
              <a:ln>
                <a:solidFill>
                  <a:schemeClr val="accent4">
                    <a:lumMod val="50000"/>
                  </a:schemeClr>
                </a:solidFill>
              </a:ln>
              <a:latin typeface="Tamil Bible" pitchFamily="2" charset="0"/>
            </a:rPr>
            <a:t>neNf</a:t>
          </a:r>
          <a:r>
            <a:rPr lang="en" sz="2000" b="1" kern="1200" dirty="0">
              <a:ln>
                <a:solidFill>
                  <a:schemeClr val="accent4">
                    <a:lumMod val="50000"/>
                  </a:schemeClr>
                </a:solidFill>
              </a:ln>
            </a:rPr>
            <a:t>. 8:6)</a:t>
          </a: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1">
                  <a:lumMod val="75000"/>
                </a:schemeClr>
              </a:solidFill>
              <a:latin typeface="Tamil Bible" pitchFamily="2" charset="0"/>
            </a:rPr>
            <a:t>jhtPJ jd; gLf;ifapy; Fg;Gw tpOe;J n[gpj;jhu;</a:t>
          </a:r>
          <a:r>
            <a:rPr lang="en" sz="2000" b="1" kern="1200" dirty="0">
              <a:solidFill>
                <a:schemeClr val="accent1">
                  <a:lumMod val="75000"/>
                </a:schemeClr>
              </a:solidFill>
            </a:rPr>
            <a:t> </a:t>
          </a:r>
          <a:br>
            <a:rPr lang="es-ES" sz="2000" b="1" kern="1200" dirty="0">
              <a:solidFill>
                <a:schemeClr val="accent1">
                  <a:lumMod val="75000"/>
                </a:schemeClr>
              </a:solidFill>
            </a:rPr>
          </a:br>
          <a:r>
            <a:rPr lang="en" sz="2000" b="1" kern="1200" dirty="0">
              <a:solidFill>
                <a:schemeClr val="accent1">
                  <a:lumMod val="75000"/>
                </a:schemeClr>
              </a:solidFill>
            </a:rPr>
            <a:t>(1</a:t>
          </a:r>
          <a:r>
            <a:rPr lang="en" sz="2000" b="1" kern="1200" dirty="0">
              <a:solidFill>
                <a:schemeClr val="accent1">
                  <a:lumMod val="75000"/>
                </a:schemeClr>
              </a:solidFill>
              <a:latin typeface="Tamil Bible" pitchFamily="2" charset="0"/>
            </a:rPr>
            <a:t>,uh</a:t>
          </a:r>
          <a:r>
            <a:rPr lang="en" sz="2000" b="1" kern="1200" dirty="0">
              <a:solidFill>
                <a:schemeClr val="accent1">
                  <a:lumMod val="75000"/>
                </a:schemeClr>
              </a:solidFill>
            </a:rPr>
            <a:t>. 1:47)</a:t>
          </a: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3">
                  <a:lumMod val="75000"/>
                </a:schemeClr>
              </a:solidFill>
              <a:latin typeface="Tamil Bible" pitchFamily="2" charset="0"/>
            </a:rPr>
            <a:t>neNfkpah epd;W&gt; murDf;F Kd;ghf mikjpahf n[gpj;jhu;</a:t>
          </a:r>
          <a:br>
            <a:rPr lang="en" sz="2000" b="1" kern="1200" dirty="0">
              <a:solidFill>
                <a:schemeClr val="accent3">
                  <a:lumMod val="75000"/>
                </a:schemeClr>
              </a:solidFill>
            </a:rPr>
          </a:br>
          <a:r>
            <a:rPr lang="en" sz="2000" b="1" kern="1200" dirty="0">
              <a:solidFill>
                <a:schemeClr val="accent3">
                  <a:lumMod val="75000"/>
                </a:schemeClr>
              </a:solidFill>
            </a:rPr>
            <a:t>(</a:t>
          </a:r>
          <a:r>
            <a:rPr lang="en" sz="2000" b="1" kern="1200" dirty="0">
              <a:solidFill>
                <a:schemeClr val="accent3">
                  <a:lumMod val="75000"/>
                </a:schemeClr>
              </a:solidFill>
              <a:latin typeface="Tamil Bible" pitchFamily="2" charset="0"/>
            </a:rPr>
            <a:t>neNf</a:t>
          </a:r>
          <a:r>
            <a:rPr lang="en" sz="2000" b="1" kern="1200" dirty="0">
              <a:solidFill>
                <a:schemeClr val="accent3">
                  <a:lumMod val="75000"/>
                </a:schemeClr>
              </a:solidFill>
            </a:rPr>
            <a:t>. 2:1-4)</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chemeClr val="accent3"/>
              </a:solidFill>
              <a:latin typeface="Tamil Bible" pitchFamily="2" charset="0"/>
            </a:rPr>
            <a:t>mtUila FLk;g cWg;gpdu;fSf;fhf</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 sz="2000" b="1" kern="1200" dirty="0">
              <a:latin typeface="Tamil Bible" pitchFamily="2" charset="0"/>
            </a:rPr>
            <a:t>MNuhdpd; kfDf;fhf</a:t>
          </a:r>
          <a:r>
            <a:rPr lang="en" sz="2000" b="1" kern="1200" dirty="0"/>
            <a:t> </a:t>
          </a:r>
          <a:br>
            <a:rPr lang="es-ES" sz="2000" b="1" kern="1200" dirty="0"/>
          </a:br>
          <a:r>
            <a:rPr lang="en" sz="2000" b="1" kern="1200" dirty="0"/>
            <a:t>(</a:t>
          </a:r>
          <a:r>
            <a:rPr lang="en" sz="2000" b="1" kern="1200" dirty="0">
              <a:latin typeface="Tamil Bible" pitchFamily="2" charset="0"/>
            </a:rPr>
            <a:t>cgh</a:t>
          </a:r>
          <a:r>
            <a:rPr lang="en" sz="2000" b="1" kern="1200" dirty="0"/>
            <a:t>.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 sz="2000" b="1" kern="1200" dirty="0">
              <a:latin typeface="Tamil Bible" pitchFamily="2" charset="0"/>
            </a:rPr>
            <a:t>kpupahkpd; KWKWg;GfSf;fhf</a:t>
          </a:r>
          <a:r>
            <a:rPr lang="en" sz="2000" b="1" kern="1200" dirty="0"/>
            <a:t> </a:t>
          </a:r>
          <a:br>
            <a:rPr lang="es-ES" sz="2000" b="1" kern="1200" dirty="0"/>
          </a:br>
          <a:r>
            <a:rPr lang="en" sz="2000" b="1" kern="1200" dirty="0"/>
            <a:t>(</a:t>
          </a:r>
          <a:r>
            <a:rPr lang="en" sz="2000" b="1" kern="1200" dirty="0">
              <a:latin typeface="Tamil Bible" pitchFamily="2" charset="0"/>
            </a:rPr>
            <a:t>vz;</a:t>
          </a:r>
          <a:r>
            <a:rPr lang="en" sz="2000" b="1" kern="1200" dirty="0"/>
            <a:t>.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rgbClr val="7030A0"/>
              </a:solidFill>
              <a:latin typeface="Tamil Bible" pitchFamily="2" charset="0"/>
            </a:rPr>
            <a:t>mtUila [dq;fSf;fhf</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latin typeface="Tamil Bible" pitchFamily="2" charset="0"/>
            </a:rPr>
            <a:t>mtu;fs; jhfj;jhy; jtpj;jNghJ</a:t>
          </a:r>
          <a:br>
            <a:rPr lang="en" sz="2000" b="1" kern="1200" dirty="0"/>
          </a:br>
          <a:r>
            <a:rPr lang="en" sz="2000" b="1" kern="1200" dirty="0"/>
            <a:t>(</a:t>
          </a:r>
          <a:r>
            <a:rPr lang="en" sz="2000" b="1" kern="1200" dirty="0">
              <a:latin typeface="Tamil Bible" pitchFamily="2" charset="0"/>
            </a:rPr>
            <a:t>ahj;</a:t>
          </a:r>
          <a:r>
            <a:rPr lang="en" sz="2000" b="1" kern="1200" dirty="0"/>
            <a:t>.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latin typeface="Tamil Bible" pitchFamily="2" charset="0"/>
            </a:rPr>
            <a:t>mtu;fs; grpapy; ,Ue;jNghJ</a:t>
          </a:r>
          <a:r>
            <a:rPr lang="en" sz="2000" b="1" kern="1200" dirty="0"/>
            <a:t> (</a:t>
          </a:r>
          <a:r>
            <a:rPr lang="en" sz="2000" b="1" kern="1200" dirty="0">
              <a:latin typeface="Tamil Bible" pitchFamily="2" charset="0"/>
            </a:rPr>
            <a:t>vz;</a:t>
          </a:r>
          <a:r>
            <a:rPr lang="en" sz="2000" b="1" kern="1200" dirty="0"/>
            <a:t>.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 sz="2000" b="1" kern="1200" dirty="0">
              <a:latin typeface="Tamil Bible" pitchFamily="2" charset="0"/>
            </a:rPr>
            <a:t>mtu;fs; ghtk; nra;jNghJ</a:t>
          </a:r>
          <a:br>
            <a:rPr lang="en" sz="2000" b="1" kern="1200" dirty="0"/>
          </a:br>
          <a:r>
            <a:rPr lang="en" sz="2000" b="1" kern="1200" dirty="0"/>
            <a:t>(</a:t>
          </a:r>
          <a:r>
            <a:rPr lang="en" sz="2000" b="1" kern="1200" dirty="0">
              <a:latin typeface="Tamil Bible" pitchFamily="2" charset="0"/>
            </a:rPr>
            <a:t>ahj;</a:t>
          </a:r>
          <a:r>
            <a:rPr lang="en" sz="2000" b="1" kern="1200" dirty="0"/>
            <a:t>.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US"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Tamil Bible" pitchFamily="2" charset="0"/>
              </a:rPr>
              <a:t>n[g tPuu;fs;</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Tamil Bible" pitchFamily="2" charset="0"/>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1789272"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latin typeface="Tamil Bible" pitchFamily="2" charset="0"/>
              </a:rPr>
              <a:t>ghlk;</a:t>
            </a:r>
            <a:r>
              <a:rPr lang="en" sz="1600" b="1" dirty="0">
                <a:solidFill>
                  <a:srgbClr val="FEF5A8"/>
                </a:solidFill>
                <a:effectLst>
                  <a:outerShdw blurRad="38100" dist="38100" dir="2700000" algn="tl">
                    <a:srgbClr val="000000"/>
                  </a:outerShdw>
                </a:effectLst>
              </a:rPr>
              <a:t> 6 </a:t>
            </a:r>
            <a:r>
              <a:rPr lang="en" sz="1600" b="1" dirty="0">
                <a:solidFill>
                  <a:srgbClr val="FEF5A8"/>
                </a:solidFill>
                <a:effectLst>
                  <a:outerShdw blurRad="38100" dist="38100" dir="2700000" algn="tl">
                    <a:srgbClr val="000000"/>
                  </a:outerShdw>
                </a:effectLst>
                <a:latin typeface="Tamil Bible" pitchFamily="2" charset="0"/>
              </a:rPr>
              <a:t>Nk</a:t>
            </a:r>
            <a:r>
              <a:rPr lang="en" sz="1600" b="1" dirty="0">
                <a:solidFill>
                  <a:srgbClr val="FEF5A8"/>
                </a:solidFill>
                <a:effectLst>
                  <a:outerShdw blurRad="38100" dist="38100" dir="2700000" algn="tl">
                    <a:srgbClr val="000000"/>
                  </a:outerShdw>
                </a:effectLst>
              </a:rPr>
              <a:t> 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174176"/>
            <a:ext cx="6607251"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amil Bible" pitchFamily="2" charset="0"/>
              </a:rPr>
              <a:t>n[g tho;f;if</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129808"/>
            <a:ext cx="6471447" cy="1477328"/>
          </a:xfrm>
          <a:prstGeom prst="rect">
            <a:avLst/>
          </a:prstGeom>
          <a:noFill/>
        </p:spPr>
        <p:txBody>
          <a:bodyPr wrap="square" rtlCol="0">
            <a:spAutoFit/>
          </a:bodyPr>
          <a:lstStyle/>
          <a:p>
            <a:pPr>
              <a:spcBef>
                <a:spcPts val="600"/>
              </a:spcBef>
            </a:pPr>
            <a:r>
              <a:rPr lang="en" b="1" dirty="0">
                <a:latin typeface="Tamil Bible" pitchFamily="2" charset="0"/>
              </a:rPr>
              <a:t>[ygpuaj;Jf;F Kw;gl;l fhyj;J kf;fspd; jPik ngUfpte;j&gt; kpfTk; fbdkhd xU fhyfl;lj;jpy; VNdhf;F tho;e;jhu;</a:t>
            </a:r>
            <a:r>
              <a:rPr lang="en" b="1" dirty="0"/>
              <a:t>. </a:t>
            </a:r>
            <a:r>
              <a:rPr lang="en-US" b="1" dirty="0">
                <a:latin typeface="Tamil Bible" pitchFamily="2" charset="0"/>
              </a:rPr>
              <a:t>j</a:t>
            </a:r>
            <a:r>
              <a:rPr lang="en" b="1" dirty="0">
                <a:latin typeface="Tamil Bible" pitchFamily="2" charset="0"/>
              </a:rPr>
              <a:t>d; kfd; gpwe;j NghJ&gt; Njtidg; gw;wpa mtuJ Gupjy; tpuptile;jJ&gt; mtUldhd mtuJ If;fpaKk; NkYk; tYg;ngw;wJ</a:t>
            </a:r>
            <a:r>
              <a:rPr lang="en" b="1" dirty="0"/>
              <a:t> (</a:t>
            </a:r>
            <a:r>
              <a:rPr lang="en" b="1" dirty="0">
                <a:latin typeface="Tamil Bible" pitchFamily="2" charset="0"/>
              </a:rPr>
              <a:t>Mjp</a:t>
            </a:r>
            <a:r>
              <a:rPr lang="en" b="1" dirty="0"/>
              <a:t>.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604009" y="4034432"/>
            <a:ext cx="1495890"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00459" y="4055245"/>
            <a:ext cx="1299160"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791" y="4263307"/>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0" y="2535435"/>
            <a:ext cx="9858375" cy="1754326"/>
          </a:xfrm>
          <a:prstGeom prst="rect">
            <a:avLst/>
          </a:prstGeom>
          <a:noFill/>
        </p:spPr>
        <p:txBody>
          <a:bodyPr wrap="square">
            <a:spAutoFit/>
          </a:bodyPr>
          <a:lstStyle/>
          <a:p>
            <a:pPr>
              <a:spcBef>
                <a:spcPts val="600"/>
              </a:spcBef>
            </a:pPr>
            <a:r>
              <a:rPr lang="en" b="1" dirty="0">
                <a:latin typeface="Tamil Bible" pitchFamily="2" charset="0"/>
              </a:rPr>
              <a:t>me;j cwtpy; n[gk; xU Kf;fpa fhuzpahf jpfo;fpwJ</a:t>
            </a:r>
            <a:r>
              <a:rPr lang="en" b="1" dirty="0"/>
              <a:t>. </a:t>
            </a:r>
            <a:r>
              <a:rPr lang="en" b="1" dirty="0">
                <a:latin typeface="Tamil Bible" pitchFamily="2" charset="0"/>
              </a:rPr>
              <a:t>mtuJ gzp vt;tsTf;F vt;tsT jPtpuKk; mtruKk; tha;e;jjhf mike;jNjh&gt; mt;tsTf;F mt;tsT mtuJ n[gq;fs; ,iltplhjitfshfTk; Mo;e;j gf;jp epiwe;jjhfTk; tpsq;fpd</a:t>
            </a:r>
            <a:r>
              <a:rPr lang="en" b="1" dirty="0"/>
              <a:t>. </a:t>
            </a:r>
            <a:r>
              <a:rPr lang="en" b="1" dirty="0">
                <a:latin typeface="Tamil Bible" pitchFamily="2" charset="0"/>
              </a:rPr>
              <a:t>rpy rkaq;fspy;&gt; NjtNdhL ,d;Dk; Mokhf xd;wpiztjw;fhf mtu; jdpikahd ,lq;fSf;F nrd;W xJq;fpapUg;ghu;</a:t>
            </a:r>
            <a:r>
              <a:rPr lang="en" b="1" dirty="0"/>
              <a:t>. </a:t>
            </a:r>
            <a:r>
              <a:rPr lang="en" b="1" dirty="0">
                <a:latin typeface="Tamil Bible" pitchFamily="2" charset="0"/>
              </a:rPr>
              <a:t>MapDk;&gt; Njtidg; gw;wpa jdJ mwpit kf;fSld; gfpu;e;J nfhs;tjw;fhf mtu; vg;NghJNk kf;fsplNk jpUk;gp tUthu;</a:t>
            </a:r>
            <a:r>
              <a:rPr lang="en" b="1" dirty="0"/>
              <a:t>.</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7" y="432705"/>
            <a:ext cx="6607250" cy="861774"/>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US" b="1" dirty="0" err="1">
                <a:solidFill>
                  <a:schemeClr val="accent3">
                    <a:lumMod val="50000"/>
                  </a:schemeClr>
                </a:solidFill>
                <a:latin typeface="Tamil Bible" pitchFamily="2" charset="0"/>
              </a:rPr>
              <a:t>VNdhf;F</a:t>
            </a:r>
            <a:r>
              <a:rPr lang="en-US" b="1" dirty="0">
                <a:solidFill>
                  <a:schemeClr val="accent3">
                    <a:lumMod val="50000"/>
                  </a:schemeClr>
                </a:solidFill>
                <a:latin typeface="Tamil Bible" pitchFamily="2" charset="0"/>
              </a:rPr>
              <a:t> </a:t>
            </a:r>
            <a:r>
              <a:rPr lang="en-US" b="1" dirty="0" err="1">
                <a:solidFill>
                  <a:schemeClr val="accent3">
                    <a:lumMod val="50000"/>
                  </a:schemeClr>
                </a:solidFill>
                <a:latin typeface="Tamil Bible" pitchFamily="2" charset="0"/>
              </a:rPr>
              <a:t>NjtNdhNl</a:t>
            </a:r>
            <a:r>
              <a:rPr lang="en-US" b="1" dirty="0">
                <a:solidFill>
                  <a:schemeClr val="accent3">
                    <a:lumMod val="50000"/>
                  </a:schemeClr>
                </a:solidFill>
                <a:latin typeface="Tamil Bible" pitchFamily="2" charset="0"/>
              </a:rPr>
              <a:t> </a:t>
            </a:r>
            <a:r>
              <a:rPr lang="en-US" b="1" dirty="0" err="1">
                <a:solidFill>
                  <a:schemeClr val="accent3">
                    <a:lumMod val="50000"/>
                  </a:schemeClr>
                </a:solidFill>
                <a:latin typeface="Tamil Bible" pitchFamily="2" charset="0"/>
              </a:rPr>
              <a:t>rQ;rhpj;Jf;nfhz;bUf;ifapy</a:t>
            </a:r>
            <a:r>
              <a:rPr lang="en-US" b="1" dirty="0">
                <a:solidFill>
                  <a:schemeClr val="accent3">
                    <a:lumMod val="50000"/>
                  </a:schemeClr>
                </a:solidFill>
                <a:latin typeface="Tamil Bible" pitchFamily="2" charset="0"/>
              </a:rPr>
              <a:t>;&gt; </a:t>
            </a:r>
            <a:r>
              <a:rPr lang="en-US" b="1" dirty="0" err="1">
                <a:solidFill>
                  <a:schemeClr val="accent3">
                    <a:lumMod val="50000"/>
                  </a:schemeClr>
                </a:solidFill>
                <a:latin typeface="Tamil Bible" pitchFamily="2" charset="0"/>
              </a:rPr>
              <a:t>fhzg;glhkw;Nghdhd</a:t>
            </a:r>
            <a:r>
              <a:rPr lang="en-US" b="1" dirty="0">
                <a:solidFill>
                  <a:schemeClr val="accent3">
                    <a:lumMod val="50000"/>
                  </a:schemeClr>
                </a:solidFill>
                <a:latin typeface="Tamil Bible" pitchFamily="2" charset="0"/>
              </a:rPr>
              <a:t>;@ </a:t>
            </a:r>
            <a:r>
              <a:rPr lang="en-US" b="1" dirty="0" err="1">
                <a:solidFill>
                  <a:schemeClr val="accent3">
                    <a:lumMod val="50000"/>
                  </a:schemeClr>
                </a:solidFill>
                <a:latin typeface="Tamil Bible" pitchFamily="2" charset="0"/>
              </a:rPr>
              <a:t>Njtd</a:t>
            </a:r>
            <a:r>
              <a:rPr lang="en-US" b="1" dirty="0">
                <a:solidFill>
                  <a:schemeClr val="accent3">
                    <a:lumMod val="50000"/>
                  </a:schemeClr>
                </a:solidFill>
                <a:latin typeface="Tamil Bible" pitchFamily="2" charset="0"/>
              </a:rPr>
              <a:t>; </a:t>
            </a:r>
            <a:r>
              <a:rPr lang="en-US" b="1" dirty="0" err="1">
                <a:solidFill>
                  <a:schemeClr val="accent3">
                    <a:lumMod val="50000"/>
                  </a:schemeClr>
                </a:solidFill>
                <a:latin typeface="Tamil Bible" pitchFamily="2" charset="0"/>
              </a:rPr>
              <a:t>mtid</a:t>
            </a:r>
            <a:r>
              <a:rPr lang="en-US" b="1" dirty="0">
                <a:solidFill>
                  <a:schemeClr val="accent3">
                    <a:lumMod val="50000"/>
                  </a:schemeClr>
                </a:solidFill>
                <a:latin typeface="Tamil Bible" pitchFamily="2" charset="0"/>
              </a:rPr>
              <a:t> </a:t>
            </a:r>
            <a:r>
              <a:rPr lang="en-US" b="1" dirty="0" err="1">
                <a:solidFill>
                  <a:schemeClr val="accent3">
                    <a:lumMod val="50000"/>
                  </a:schemeClr>
                </a:solidFill>
                <a:latin typeface="Tamil Bible" pitchFamily="2" charset="0"/>
              </a:rPr>
              <a:t>vLj;Jf;nfhz;lhh</a:t>
            </a:r>
            <a:r>
              <a:rPr lang="en-US" b="1" dirty="0">
                <a:solidFill>
                  <a:schemeClr val="accent3">
                    <a:lumMod val="50000"/>
                  </a:schemeClr>
                </a:solidFill>
                <a:latin typeface="Tamil Bible" pitchFamily="2"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
            </a:r>
            <a:r>
              <a:rPr lang="en" sz="1400" b="1" dirty="0">
                <a:solidFill>
                  <a:schemeClr val="accent3">
                    <a:lumMod val="50000"/>
                  </a:schemeClr>
                </a:solidFill>
                <a:latin typeface="Tamil Bible" pitchFamily="2" charset="0"/>
              </a:rPr>
              <a:t>Mjp</a:t>
            </a:r>
            <a:r>
              <a:rPr lang="en" sz="1400" b="1" dirty="0">
                <a:solidFill>
                  <a:schemeClr val="accent3">
                    <a:lumMod val="50000"/>
                  </a:schemeClr>
                </a:solidFill>
                <a:latin typeface="Comic Sans MS" panose="030F0702030302020204" pitchFamily="66" charset="0"/>
              </a:rPr>
              <a:t> 5:24)</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533648" y="4263031"/>
            <a:ext cx="7056665" cy="2585323"/>
          </a:xfrm>
          <a:prstGeom prst="rect">
            <a:avLst/>
          </a:prstGeom>
          <a:noFill/>
        </p:spPr>
        <p:txBody>
          <a:bodyPr wrap="square">
            <a:spAutoFit/>
          </a:bodyPr>
          <a:lstStyle/>
          <a:p>
            <a:pPr>
              <a:spcBef>
                <a:spcPts val="600"/>
              </a:spcBef>
            </a:pPr>
            <a:r>
              <a:rPr lang="en" b="1" dirty="0">
                <a:latin typeface="Tamil Bible" pitchFamily="2" charset="0"/>
              </a:rPr>
              <a:t>jpdrup tho;tpd; gugug;GfSf;F kj;jpapYk;&gt; jdpj;jpUf;Fk; mikjpapYk; Njtd; ek; n[gj;ij nrtpnfhLj;J Nfl;fpwhu;</a:t>
            </a:r>
            <a:r>
              <a:rPr lang="en" b="1" dirty="0"/>
              <a:t>. </a:t>
            </a:r>
            <a:r>
              <a:rPr lang="en" b="1" dirty="0">
                <a:latin typeface="Tamil Bible" pitchFamily="2" charset="0"/>
              </a:rPr>
              <a:t>mtu; ek;ik fhzNth my;yJ ek; Fuiyf; Nfl;fNth ,ayhj ,lNkJkpy;iy</a:t>
            </a:r>
            <a:r>
              <a:rPr lang="en" b="1" dirty="0"/>
              <a:t>. </a:t>
            </a:r>
            <a:r>
              <a:rPr lang="en-US" b="1" dirty="0">
                <a:latin typeface="Tamil Bible" pitchFamily="2" charset="0"/>
              </a:rPr>
              <a:t>e</a:t>
            </a:r>
            <a:r>
              <a:rPr lang="en" b="1" dirty="0">
                <a:latin typeface="Tamil Bible" pitchFamily="2" charset="0"/>
              </a:rPr>
              <a:t>hk; ek; n[gj;ij nrhw;fs; thapyhf ntspg;gLj;jyhk;(mJ ek; ftdj;ij xUKfg;gLj;j cjTfpwJ). </a:t>
            </a:r>
            <a:r>
              <a:rPr lang="en-US" b="1" dirty="0">
                <a:latin typeface="Tamil Bible" pitchFamily="2" charset="0"/>
              </a:rPr>
              <a:t>m</a:t>
            </a:r>
            <a:r>
              <a:rPr lang="en" b="1" dirty="0">
                <a:latin typeface="Tamil Bible" pitchFamily="2" charset="0"/>
              </a:rPr>
              <a:t>y;yJ nksdj;jpd; thapyhfTk; mij rku;gpf;fyhk;(mJ ek; vz;zq;fis ntspg;gLj;j JizGupfpwJ). </a:t>
            </a:r>
            <a:r>
              <a:rPr lang="en-US" b="1" dirty="0">
                <a:latin typeface="Tamil Bible" pitchFamily="2" charset="0"/>
              </a:rPr>
              <a:t>,</a:t>
            </a:r>
            <a:r>
              <a:rPr lang="en" b="1" dirty="0">
                <a:latin typeface="Tamil Bible" pitchFamily="2" charset="0"/>
              </a:rPr>
              <a:t>jpy; kpf Kf;fpakhd tp\ak; vd;dntd;why;&gt; n[gj;jpd; thapyhf NjtNdhL nfhs;Sk; njhlu;ig xUNghJk; Jz;bf;fhky; ,Ug;gNj MFk;</a:t>
            </a:r>
            <a:r>
              <a:rPr lang="en" b="1" dirty="0"/>
              <a:t>.</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0" grpId="0"/>
      <p:bldP spid="5"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latin typeface="Tamil Bible" pitchFamily="2" charset="0"/>
              </a:rPr>
              <a:t>NkhNr</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Tamil Bible" pitchFamily="2" charset="0"/>
              </a:rPr>
              <a:t>NjtNdhL NgRjy;</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646331"/>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ECC75"/>
                </a:solidFill>
                <a:effectLst>
                  <a:outerShdw blurRad="38100" dist="38100" dir="2700000" algn="tl">
                    <a:srgbClr val="000000">
                      <a:alpha val="43137"/>
                    </a:srgbClr>
                  </a:outerShdw>
                </a:effectLst>
                <a:latin typeface="Tamil Bible" pitchFamily="2" charset="0"/>
              </a:rPr>
              <a:t>fh;j;jiu</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KfKfkha</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mwpe;j</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NkhNriag;Nghy</a:t>
            </a:r>
            <a:r>
              <a:rPr lang="en-US" b="1" dirty="0">
                <a:solidFill>
                  <a:srgbClr val="FECC75"/>
                </a:solidFill>
                <a:effectLst>
                  <a:outerShdw blurRad="38100" dist="38100" dir="2700000" algn="tl">
                    <a:srgbClr val="000000">
                      <a:alpha val="43137"/>
                    </a:srgbClr>
                  </a:outerShdw>
                </a:effectLst>
                <a:latin typeface="Tamil Bible" pitchFamily="2" charset="0"/>
              </a:rPr>
              <a:t>&gt; </a:t>
            </a:r>
            <a:r>
              <a:rPr lang="en-US" b="1" dirty="0" err="1">
                <a:solidFill>
                  <a:srgbClr val="FECC75"/>
                </a:solidFill>
                <a:effectLst>
                  <a:outerShdw blurRad="38100" dist="38100" dir="2700000" algn="tl">
                    <a:srgbClr val="000000">
                      <a:alpha val="43137"/>
                    </a:srgbClr>
                  </a:outerShdw>
                </a:effectLst>
                <a:latin typeface="Tamil Bible" pitchFamily="2" charset="0"/>
              </a:rPr>
              <a:t>xU</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jPh;f;fjhprpAk</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uNtypy</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mg;Gwk</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vOk;gpdjpy;iy</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vd;W</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US" b="1" dirty="0" err="1">
                <a:solidFill>
                  <a:srgbClr val="FECC75"/>
                </a:solidFill>
                <a:effectLst>
                  <a:outerShdw blurRad="38100" dist="38100" dir="2700000" algn="tl">
                    <a:srgbClr val="000000">
                      <a:alpha val="43137"/>
                    </a:srgbClr>
                  </a:outerShdw>
                </a:effectLst>
                <a:latin typeface="Tamil Bible" pitchFamily="2" charset="0"/>
              </a:rPr>
              <a:t>tpsq;Fk</a:t>
            </a:r>
            <a:r>
              <a:rPr lang="en-US" b="1" dirty="0">
                <a:solidFill>
                  <a:srgbClr val="FECC75"/>
                </a:solidFill>
                <a:effectLst>
                  <a:outerShdw blurRad="38100" dist="38100" dir="2700000" algn="tl">
                    <a:srgbClr val="000000">
                      <a:alpha val="43137"/>
                    </a:srgbClr>
                  </a:outerShdw>
                </a:effectLst>
                <a:latin typeface="Tamil Bible" pitchFamily="2"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 sz="1400" b="1" dirty="0">
                <a:solidFill>
                  <a:srgbClr val="FECC75"/>
                </a:solidFill>
                <a:effectLst>
                  <a:outerShdw blurRad="38100" dist="38100" dir="2700000" algn="tl">
                    <a:srgbClr val="000000">
                      <a:alpha val="43137"/>
                    </a:srgbClr>
                  </a:outerShdw>
                </a:effectLst>
                <a:latin typeface="Tamil Bible" pitchFamily="2" charset="0"/>
              </a:rPr>
              <a:t>cghfkk;</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 34:12)</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327631"/>
            <a:ext cx="10809514" cy="1015663"/>
          </a:xfrm>
          <a:prstGeom prst="rect">
            <a:avLst/>
          </a:prstGeom>
          <a:noFill/>
        </p:spPr>
        <p:txBody>
          <a:bodyPr wrap="square" rtlCol="0">
            <a:spAutoFit/>
          </a:bodyPr>
          <a:lstStyle/>
          <a:p>
            <a:pPr>
              <a:spcBef>
                <a:spcPts val="600"/>
              </a:spcBef>
            </a:pPr>
            <a:r>
              <a:rPr lang="en" sz="2000" b="1" dirty="0">
                <a:latin typeface="Tamil Bible" pitchFamily="2" charset="0"/>
              </a:rPr>
              <a:t>rPdha; kiyapypUe;J NjtDila Fuy; xypg;gij Nfl;lNghJ&gt; ,];uNty; [dq;fs; mtNu Neubahf jq;fNshL kPz;Lk; Ngr Ntz;lhk; vd;W Nfl;Lf;nfhz;ldu;. Vnddpy; mtUila Fuypdpkpj;jk; jhq;fs; ,we;JtpLNthNkh vd;W mtu;fs; mQ;rpdhu;fs;</a:t>
            </a:r>
            <a:r>
              <a:rPr lang="en" sz="2000" b="1" dirty="0"/>
              <a:t>(</a:t>
            </a:r>
            <a:r>
              <a:rPr lang="en" sz="2000" b="1" dirty="0">
                <a:latin typeface="Tamil Bible" pitchFamily="2" charset="0"/>
              </a:rPr>
              <a:t>ahj;</a:t>
            </a:r>
            <a:r>
              <a:rPr lang="en" sz="2000" b="1" dirty="0"/>
              <a:t>.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09849" y="2276858"/>
            <a:ext cx="8001001" cy="1323439"/>
          </a:xfrm>
          <a:prstGeom prst="rect">
            <a:avLst/>
          </a:prstGeom>
          <a:noFill/>
        </p:spPr>
        <p:txBody>
          <a:bodyPr wrap="square">
            <a:spAutoFit/>
          </a:bodyPr>
          <a:lstStyle/>
          <a:p>
            <a:pPr>
              <a:spcBef>
                <a:spcPts val="600"/>
              </a:spcBef>
            </a:pPr>
            <a:r>
              <a:rPr lang="en" sz="2000" b="1" dirty="0">
                <a:latin typeface="Tamil Bible" pitchFamily="2" charset="0"/>
              </a:rPr>
              <a:t>NjtNdhL KfKfkhf Ngrpa NkhNrapd; tp\aj;jpy; ,J mt;thW ,Uf;ftpy;iy</a:t>
            </a:r>
            <a:r>
              <a:rPr lang="en" sz="2000" b="1" dirty="0"/>
              <a:t> (</a:t>
            </a:r>
            <a:r>
              <a:rPr lang="en" sz="2000" b="1" dirty="0">
                <a:latin typeface="Tamil Bible" pitchFamily="2" charset="0"/>
              </a:rPr>
              <a:t>cgh</a:t>
            </a:r>
            <a:r>
              <a:rPr lang="en" sz="2000" b="1" dirty="0"/>
              <a:t>. 34:10). </a:t>
            </a:r>
            <a:r>
              <a:rPr lang="en" sz="2000" b="1" dirty="0">
                <a:latin typeface="Tamil Bible" pitchFamily="2" charset="0"/>
              </a:rPr>
              <a:t>40 tUlkhf</a:t>
            </a:r>
            <a:r>
              <a:rPr lang="en" sz="2000" b="1" dirty="0"/>
              <a:t> (</a:t>
            </a:r>
            <a:r>
              <a:rPr lang="en" sz="2000" b="1" dirty="0">
                <a:latin typeface="Tamil Bible" pitchFamily="2" charset="0"/>
              </a:rPr>
              <a:t>gl;rpf;Fk; Kl;nrb Kjy; NkhNrapd; kuzk; tiu</a:t>
            </a:r>
            <a:r>
              <a:rPr lang="en" sz="2000" b="1" dirty="0"/>
              <a:t>), </a:t>
            </a:r>
            <a:r>
              <a:rPr lang="en" sz="2000" b="1" dirty="0">
                <a:latin typeface="Tamil Bible" pitchFamily="2" charset="0"/>
              </a:rPr>
              <a:t>NkhNrAk; NjtDk; jdpg;gl;l ciuahliy Nkw;nfhz;ldu;</a:t>
            </a:r>
            <a:r>
              <a:rPr lang="en" sz="2000" b="1" dirty="0"/>
              <a:t> (</a:t>
            </a:r>
            <a:r>
              <a:rPr lang="en" sz="2000" b="1" dirty="0">
                <a:latin typeface="Tamil Bible" pitchFamily="2" charset="0"/>
              </a:rPr>
              <a:t>ahj;</a:t>
            </a:r>
            <a:r>
              <a:rPr lang="en" sz="2000" b="1" dirty="0"/>
              <a:t>.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0" y="6090794"/>
            <a:ext cx="10036629" cy="707886"/>
          </a:xfrm>
          <a:prstGeom prst="rect">
            <a:avLst/>
          </a:prstGeom>
          <a:noFill/>
        </p:spPr>
        <p:txBody>
          <a:bodyPr wrap="square">
            <a:spAutoFit/>
          </a:bodyPr>
          <a:lstStyle/>
          <a:p>
            <a:pPr>
              <a:spcBef>
                <a:spcPts val="600"/>
              </a:spcBef>
            </a:pPr>
            <a:r>
              <a:rPr lang="en" sz="2000" b="1" dirty="0">
                <a:latin typeface="Tamil Bible" pitchFamily="2" charset="0"/>
              </a:rPr>
              <a:t>Njtdplk; NeUf;F Neu; NgRk; ghf;fpak; ekf;F ,y;iy. Mdhy;&gt; mtUld; Neubah</a:t>
            </a:r>
            <a:r>
              <a:rPr lang="en" sz="2000" b="1" dirty="0">
                <a:solidFill>
                  <a:schemeClr val="bg1"/>
                </a:solidFill>
                <a:latin typeface="Tamil Bible" pitchFamily="2" charset="0"/>
              </a:rPr>
              <a:t>f</a:t>
            </a:r>
            <a:r>
              <a:rPr lang="en" sz="2000" b="1" dirty="0">
                <a:latin typeface="Tamil Bible" pitchFamily="2" charset="0"/>
              </a:rPr>
              <a:t> njhlu;G nfhs;s mDkjpg;gjd; %yk;&gt; n[gk; me;j ,ilntspia epug;GfpwJ</a:t>
            </a:r>
            <a:r>
              <a:rPr lang="en" sz="2000" b="1" dirty="0"/>
              <a:t>.</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605237" y="3569762"/>
            <a:ext cx="5008348" cy="2554545"/>
          </a:xfrm>
          <a:prstGeom prst="rect">
            <a:avLst/>
          </a:prstGeom>
          <a:noFill/>
        </p:spPr>
        <p:txBody>
          <a:bodyPr wrap="square">
            <a:spAutoFit/>
          </a:bodyPr>
          <a:lstStyle/>
          <a:p>
            <a:pPr>
              <a:spcBef>
                <a:spcPts val="600"/>
              </a:spcBef>
            </a:pPr>
            <a:r>
              <a:rPr lang="en" sz="2000" b="1" dirty="0">
                <a:latin typeface="Tamil Bible" pitchFamily="2" charset="0"/>
              </a:rPr>
              <a:t>Njtd; NkhNraplk; gupRj;j ];jyj;ij fl;LtJ Fwpj;j Fwpg;gpl;l mwpTj;jy;fis toq;fpajhfTk;&gt; gy;NtW rl;lq;fis mtUf;F njuptpj;jjhfTk; mike;j gy ehw;gJ ehs; fhyg;gFjpfis Ntjhfkk; gjpT nra;Js;sJ. ,j;jifa ciuahly;fspd; NghJ&gt; NkhNr kf;fSf;fhf gup;e;J NgrpAk; te;jhu; </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mil Bible" pitchFamily="2" charset="0"/>
              </a:rPr>
              <a:t>g</a:t>
            </a:r>
            <a:r>
              <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mil Bible" pitchFamily="2" charset="0"/>
              </a:rPr>
              <a:t>upe;J NgRk; n[gk;</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err="1">
                <a:solidFill>
                  <a:srgbClr val="7030A0"/>
                </a:solidFill>
                <a:latin typeface="Tamil Bible" pitchFamily="2" charset="0"/>
              </a:rPr>
              <a:t>Nuhd;NkYk</a:t>
            </a:r>
            <a:r>
              <a:rPr lang="en-US" b="1" dirty="0">
                <a:solidFill>
                  <a:srgbClr val="7030A0"/>
                </a:solidFill>
                <a:latin typeface="Tamil Bible" pitchFamily="2" charset="0"/>
              </a:rPr>
              <a:t>; </a:t>
            </a:r>
            <a:r>
              <a:rPr lang="en-US" b="1" dirty="0" err="1">
                <a:solidFill>
                  <a:srgbClr val="7030A0"/>
                </a:solidFill>
                <a:latin typeface="Tamil Bible" pitchFamily="2" charset="0"/>
              </a:rPr>
              <a:t>fh;j;jh</a:t>
            </a:r>
            <a:r>
              <a:rPr lang="en-US" b="1" dirty="0">
                <a:solidFill>
                  <a:srgbClr val="7030A0"/>
                </a:solidFill>
                <a:latin typeface="Tamil Bible" pitchFamily="2" charset="0"/>
              </a:rPr>
              <a:t>; </a:t>
            </a:r>
            <a:r>
              <a:rPr lang="en-US" b="1" dirty="0" err="1">
                <a:solidFill>
                  <a:srgbClr val="7030A0"/>
                </a:solidFill>
                <a:latin typeface="Tamil Bible" pitchFamily="2" charset="0"/>
              </a:rPr>
              <a:t>kpfTk</a:t>
            </a:r>
            <a:r>
              <a:rPr lang="en-US" b="1" dirty="0">
                <a:solidFill>
                  <a:srgbClr val="7030A0"/>
                </a:solidFill>
                <a:latin typeface="Tamil Bible" pitchFamily="2" charset="0"/>
              </a:rPr>
              <a:t>; </a:t>
            </a:r>
            <a:r>
              <a:rPr lang="en-US" b="1" dirty="0" err="1">
                <a:solidFill>
                  <a:srgbClr val="7030A0"/>
                </a:solidFill>
                <a:latin typeface="Tamil Bible" pitchFamily="2" charset="0"/>
              </a:rPr>
              <a:t>Nfhgq;nfhz;L</a:t>
            </a:r>
            <a:r>
              <a:rPr lang="en-US" b="1" dirty="0">
                <a:solidFill>
                  <a:srgbClr val="7030A0"/>
                </a:solidFill>
                <a:latin typeface="Tamil Bible" pitchFamily="2" charset="0"/>
              </a:rPr>
              <a:t>&gt; </a:t>
            </a:r>
            <a:r>
              <a:rPr lang="en-US" b="1" dirty="0" err="1">
                <a:solidFill>
                  <a:srgbClr val="7030A0"/>
                </a:solidFill>
                <a:latin typeface="Tamil Bible" pitchFamily="2" charset="0"/>
              </a:rPr>
              <a:t>mtid</a:t>
            </a:r>
            <a:r>
              <a:rPr lang="en-US" b="1" dirty="0">
                <a:solidFill>
                  <a:srgbClr val="7030A0"/>
                </a:solidFill>
                <a:latin typeface="Tamil Bible" pitchFamily="2" charset="0"/>
              </a:rPr>
              <a:t> </a:t>
            </a:r>
            <a:r>
              <a:rPr lang="en-US" b="1" dirty="0" err="1">
                <a:solidFill>
                  <a:srgbClr val="7030A0"/>
                </a:solidFill>
                <a:latin typeface="Tamil Bible" pitchFamily="2" charset="0"/>
              </a:rPr>
              <a:t>mopf;fNtz;Lk</a:t>
            </a:r>
            <a:r>
              <a:rPr lang="en-US" b="1" dirty="0">
                <a:solidFill>
                  <a:srgbClr val="7030A0"/>
                </a:solidFill>
                <a:latin typeface="Tamil Bible" pitchFamily="2" charset="0"/>
              </a:rPr>
              <a:t>; </a:t>
            </a:r>
            <a:r>
              <a:rPr lang="en-US" b="1" dirty="0" err="1">
                <a:solidFill>
                  <a:srgbClr val="7030A0"/>
                </a:solidFill>
                <a:latin typeface="Tamil Bible" pitchFamily="2" charset="0"/>
              </a:rPr>
              <a:t>vd;wpUe;jhh</a:t>
            </a:r>
            <a:r>
              <a:rPr lang="en-US" b="1" dirty="0">
                <a:solidFill>
                  <a:srgbClr val="7030A0"/>
                </a:solidFill>
                <a:latin typeface="Tamil Bible" pitchFamily="2" charset="0"/>
              </a:rPr>
              <a:t>;@ </a:t>
            </a:r>
            <a:r>
              <a:rPr lang="en-US" b="1" dirty="0" err="1">
                <a:solidFill>
                  <a:srgbClr val="7030A0"/>
                </a:solidFill>
                <a:latin typeface="Tamil Bible" pitchFamily="2" charset="0"/>
              </a:rPr>
              <a:t>mg;nghOJ</a:t>
            </a:r>
            <a:r>
              <a:rPr lang="en-US" b="1" dirty="0">
                <a:solidFill>
                  <a:srgbClr val="7030A0"/>
                </a:solidFill>
                <a:latin typeface="Tamil Bible" pitchFamily="2" charset="0"/>
              </a:rPr>
              <a:t> </a:t>
            </a:r>
            <a:r>
              <a:rPr lang="en-US" b="1" dirty="0" err="1">
                <a:solidFill>
                  <a:srgbClr val="7030A0"/>
                </a:solidFill>
                <a:latin typeface="Tamil Bible" pitchFamily="2" charset="0"/>
              </a:rPr>
              <a:t>MNuhDf;fhfTk</a:t>
            </a:r>
            <a:r>
              <a:rPr lang="en-US" b="1" dirty="0">
                <a:solidFill>
                  <a:srgbClr val="7030A0"/>
                </a:solidFill>
                <a:latin typeface="Tamil Bible" pitchFamily="2" charset="0"/>
              </a:rPr>
              <a:t>; </a:t>
            </a:r>
            <a:r>
              <a:rPr lang="en-US" b="1" dirty="0" err="1">
                <a:solidFill>
                  <a:srgbClr val="7030A0"/>
                </a:solidFill>
                <a:latin typeface="Tamil Bible" pitchFamily="2" charset="0"/>
              </a:rPr>
              <a:t>tpz;zg;gk;gz;zpNdd</a:t>
            </a:r>
            <a:r>
              <a:rPr lang="en-US" b="1" dirty="0">
                <a:solidFill>
                  <a:srgbClr val="7030A0"/>
                </a:solidFill>
                <a:latin typeface="Tamil Bible" pitchFamily="2" charset="0"/>
              </a:rPr>
              <a: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en" sz="1400" b="1" dirty="0">
                <a:solidFill>
                  <a:srgbClr val="7030A0"/>
                </a:solidFill>
                <a:latin typeface="Tamil Bible" pitchFamily="2" charset="0"/>
              </a:rPr>
              <a:t>cghfkk;</a:t>
            </a:r>
            <a:r>
              <a:rPr lang="en" sz="1400" b="1" dirty="0">
                <a:solidFill>
                  <a:srgbClr val="7030A0"/>
                </a:solidFill>
                <a:latin typeface="Comic Sans MS" panose="030F0702030302020204" pitchFamily="66" charset="0"/>
              </a:rPr>
              <a:t>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en" sz="2000" b="1" dirty="0">
                <a:latin typeface="Tamil Bible" pitchFamily="2" charset="0"/>
              </a:rPr>
              <a:t>gup;e;J NgRk; n[gk; vd;gJ&gt; ehk; gpwUf;fhf n[gpg;gjhFk;</a:t>
            </a:r>
            <a:r>
              <a:rPr lang="en" sz="2000" b="1" dirty="0"/>
              <a:t> (</a:t>
            </a:r>
            <a:r>
              <a:rPr lang="en" sz="2000" b="1" dirty="0">
                <a:latin typeface="Tamil Bible" pitchFamily="2" charset="0"/>
              </a:rPr>
              <a:t>ahf;</a:t>
            </a:r>
            <a:r>
              <a:rPr lang="en" sz="2000" b="1" dirty="0"/>
              <a:t> 5:16; </a:t>
            </a:r>
            <a:r>
              <a:rPr lang="en" sz="2000" b="1" dirty="0">
                <a:latin typeface="Tamil Bible" pitchFamily="2" charset="0"/>
              </a:rPr>
              <a:t>kj;</a:t>
            </a:r>
            <a:r>
              <a:rPr lang="en" sz="2000" b="1" dirty="0"/>
              <a:t> 5:44; 1 </a:t>
            </a:r>
            <a:r>
              <a:rPr lang="en" sz="2000" b="1" dirty="0">
                <a:latin typeface="Tamil Bible" pitchFamily="2" charset="0"/>
              </a:rPr>
              <a:t>jPNkh</a:t>
            </a:r>
            <a:r>
              <a:rPr lang="en" sz="2000" b="1" dirty="0"/>
              <a:t>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690229192"/>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5855836"/>
            <a:ext cx="12192000" cy="400110"/>
          </a:xfrm>
          <a:prstGeom prst="rect">
            <a:avLst/>
          </a:prstGeom>
          <a:noFill/>
        </p:spPr>
        <p:txBody>
          <a:bodyPr wrap="square" rtlCol="0">
            <a:spAutoFit/>
          </a:bodyPr>
          <a:lstStyle/>
          <a:p>
            <a:pPr algn="ctr">
              <a:spcBef>
                <a:spcPts val="600"/>
              </a:spcBef>
            </a:pPr>
            <a:r>
              <a:rPr lang="en" sz="2000" b="1" dirty="0">
                <a:latin typeface="Tamil Bible" pitchFamily="2" charset="0"/>
              </a:rPr>
              <a:t>NkhNria kw;wtu;fSf;fhf n[gpf;f J}z;baJ vJ</a:t>
            </a:r>
            <a:r>
              <a:rPr lang="en" sz="2000" b="1" dirty="0"/>
              <a:t>?</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1970778"/>
            <a:ext cx="71067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a:ln>
                  <a:noFill/>
                </a:ln>
                <a:solidFill>
                  <a:prstClr val="black"/>
                </a:solidFill>
                <a:effectLst/>
                <a:uLnTx/>
                <a:uFillTx/>
                <a:latin typeface="Tamil Bible" pitchFamily="2" charset="0"/>
              </a:rPr>
              <a:t>NkhNr </a:t>
            </a:r>
            <a:r>
              <a:rPr kumimoji="0" lang="en" sz="2000" b="1" i="0" u="none" strike="noStrike" kern="1200" cap="none" spc="0" normalizeH="0" baseline="0" noProof="0" dirty="0">
                <a:ln>
                  <a:noFill/>
                </a:ln>
                <a:solidFill>
                  <a:prstClr val="black"/>
                </a:solidFill>
                <a:effectLst/>
                <a:uLnTx/>
                <a:uFillTx/>
                <a:latin typeface="Tamil Bible" pitchFamily="2" charset="0"/>
              </a:rPr>
              <a:t>gy;NtW</a:t>
            </a:r>
            <a:r>
              <a:rPr kumimoji="0" lang="en" sz="2000" b="1" i="0" u="none" strike="noStrike" kern="1200" cap="none" spc="0" normalizeH="0" noProof="0" dirty="0">
                <a:ln>
                  <a:noFill/>
                </a:ln>
                <a:solidFill>
                  <a:prstClr val="black"/>
                </a:solidFill>
                <a:effectLst/>
                <a:uLnTx/>
                <a:uFillTx/>
                <a:latin typeface="Tamil Bible" pitchFamily="2" charset="0"/>
              </a:rPr>
              <a:t> re;ju;g;gq;fspYk;&gt; ntt;NtW fhuzq;fSf;fhfTk; kw;wtu;fSf;fhf Njtdplj;jpy; gupe;J Ngrpdhu;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740229" y="6157972"/>
            <a:ext cx="1085305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Tamil Bible" pitchFamily="2" charset="0"/>
              </a:rPr>
              <a:t>ekf;Fk; me;j xd;Nw ce;J rf;jpahf ,Uf;f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ehk; ahUf;fhf n[gpf;fpNwhNkh</a:t>
            </a:r>
            <a:r>
              <a:rPr kumimoji="0" lang="en" sz="2000" b="1" i="0" u="none" strike="noStrike" kern="1200" cap="none" spc="0" normalizeH="0" noProof="0" dirty="0">
                <a:ln>
                  <a:noFill/>
                </a:ln>
                <a:solidFill>
                  <a:prstClr val="black"/>
                </a:solidFill>
                <a:effectLst/>
                <a:uLnTx/>
                <a:uFillTx/>
                <a:latin typeface="Tamil Bible" pitchFamily="2" charset="0"/>
              </a:rPr>
              <a:t> mtu;fs; kPjhd md;G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0" y="733311"/>
            <a:ext cx="12191999" cy="5262979"/>
          </a:xfrm>
          <a:prstGeom prst="rect">
            <a:avLst/>
          </a:prstGeom>
          <a:noFill/>
        </p:spPr>
        <p:txBody>
          <a:bodyPr wrap="square">
            <a:spAutoFit/>
          </a:bodyPr>
          <a:lstStyle/>
          <a:p>
            <a:pPr algn="just">
              <a:spcBef>
                <a:spcPts val="600"/>
              </a:spcBef>
            </a:pPr>
            <a:r>
              <a:rPr lang="en" sz="2100" b="1" dirty="0">
                <a:latin typeface="Constantia" panose="02030602050306030303" pitchFamily="18" charset="0"/>
              </a:rPr>
              <a:t>“</a:t>
            </a:r>
            <a:r>
              <a:rPr lang="ta-IN" sz="2100" b="1" dirty="0">
                <a:latin typeface="Constantia" panose="02030602050306030303" pitchFamily="18" charset="0"/>
              </a:rPr>
              <a:t>நாம் குடும்பச் சூழலில் ஜெபிக்க வேண்டும்; எல்லாவற்றிற்கும் மேலாக, தனிப்பட்ட ஜெபத்தை நாம் ஒருபோதும் புறக்கணிக்கக்கூடாது—ஏனெனில் அதுவே ஆன்மாவின் உயிராதாரமாகும். ஜெபம் புறக்கணிக்கப்படும்போது, ​​ஆன்மா செழித்து வளர்வது சாத்தியமற்றது. குடும்ப ஜெபம் அல்லது பொது ஜெபம் மட்டுமே போதுமானதல்ல. தனிமையில் இருக்கும்போது, ​​ஆன்மா தன்னை இறைவனின் கூர்ந்து நோக்கும் கண்களுக்கு முன்பாக முழுமையாகத் திறந்து காட்ட வேண்டும். தனிப்பட்ட ஜெபமானது, ஜெபத்தைக் கேட்கும் இறைவனால் மட்டுமே கேட்கப்பட வேண்டும். அத்தகைய விண்ணப்பங்களின் பாரத்தை, பிறருடைய ஆர்வமிக்க செவிகள் எதுவும் கேட்க அனுமதிக்கப்படக்கூடாது. தனிப்பட்ட ஜெபத்தில், ஆன்மா தன்னைச் சூழ்ந்துள்ள புறத் தாக்கங்களிலிருந்தும், மனக்கிளர்ச்சிகளிலிருந்தும் விடுபட்டு நிற்கிறது. அமைதியாகவும், அதே சமயம் மிகுந்த ஆவலுடனும் அது இறைவனை நோக்கி விரைகிறது. அந்தரங்கத்தில் நடப்பவற்றைக் காணும் இறைவனிடமிருந்தும், இதயத்திலிருந்து எழும் ஜெபத்தைக் கேட்கத் தன் செவிகளைத் திறந்து வைத்திருக்கும் அவரிடமிருந்தும் வெளிப்படும் தாக்கம், இனிமையானதாகவும் என்றும் நிலைத்திருக்கக்கூடியதாகவும் அமையும்.</a:t>
            </a:r>
            <a:r>
              <a:rPr lang="en" sz="2100" b="1" dirty="0">
                <a:latin typeface="Constantia" panose="02030602050306030303" pitchFamily="18"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latin typeface="Tamil Bible" pitchFamily="2" charset="0"/>
              </a:rPr>
              <a:t>vyd; [p citl;</a:t>
            </a:r>
            <a:r>
              <a:rPr lang="en" sz="1600" b="1" dirty="0"/>
              <a:t> (</a:t>
            </a:r>
            <a:r>
              <a:rPr lang="en-US" sz="1600" b="1" dirty="0" err="1">
                <a:latin typeface="Tamil Bible" pitchFamily="2" charset="0"/>
              </a:rPr>
              <a:t>fpwp</a:t>
            </a:r>
            <a:r>
              <a:rPr lang="en-US" sz="1600" b="1" dirty="0">
                <a:latin typeface="Tamil Bible" pitchFamily="2" charset="0"/>
              </a:rPr>
              <a:t>];</a:t>
            </a:r>
            <a:r>
              <a:rPr lang="en-US" sz="1600" b="1" dirty="0" err="1">
                <a:latin typeface="Tamil Bible" pitchFamily="2" charset="0"/>
              </a:rPr>
              <a:t>Jtpdplj;jpw;F</a:t>
            </a:r>
            <a:r>
              <a:rPr lang="en-US" sz="1600" b="1" dirty="0">
                <a:latin typeface="Tamil Bible" pitchFamily="2" charset="0"/>
              </a:rPr>
              <a:t> top</a:t>
            </a:r>
            <a:r>
              <a:rPr lang="en" sz="1600" b="1" dirty="0"/>
              <a:t>, </a:t>
            </a:r>
            <a:r>
              <a:rPr lang="en" sz="1600" b="1" dirty="0">
                <a:latin typeface="Tamil Bible" pitchFamily="2" charset="0"/>
              </a:rPr>
              <a:t>gf;</a:t>
            </a:r>
            <a:r>
              <a:rPr lang="en" sz="1600" b="1" dirty="0"/>
              <a:t>.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2079171" y="61122"/>
            <a:ext cx="878885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fh;j;jh</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vd</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rj;jj;ijAk</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vd</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tpz;zg;gj;ijAk</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Nfl;ljpdhy</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;&gt;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mthpy</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md;G$UfpNwd</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mth</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jkJ</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nrtpia</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vdf;Fr</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rha;j;jgbahy</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;&gt;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ehd</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capNuhbUf;FksTk</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mtiuj</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njhOJnfhs;SNtd</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Tamil Bible" pitchFamily="2" charset="0"/>
              </a:rPr>
              <a:t>rq;fPjk</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Tamil Bible" pitchFamily="2" charset="0"/>
              </a:rPr>
              <a:t>;</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116:1, 2)</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latin typeface="Tamil Bible" pitchFamily="2" charset="0"/>
              </a:rPr>
              <a:t>jhdpNay;</a:t>
            </a:r>
            <a:r>
              <a:rPr lang="en" sz="2000" b="1" dirty="0">
                <a:solidFill>
                  <a:srgbClr val="00BB2C"/>
                </a:solidFill>
              </a:rPr>
              <a:t>:</a:t>
            </a:r>
          </a:p>
          <a:p>
            <a:pPr lvl="1">
              <a:spcBef>
                <a:spcPts val="600"/>
              </a:spcBef>
            </a:pPr>
            <a:r>
              <a:rPr lang="en" sz="2000" b="1" dirty="0">
                <a:latin typeface="Tamil Bible" pitchFamily="2" charset="0"/>
              </a:rPr>
              <a:t>,f;fl;lhd fhyq;fspy; n[gpj;jy;</a:t>
            </a:r>
          </a:p>
          <a:p>
            <a:pPr lvl="1">
              <a:spcBef>
                <a:spcPts val="600"/>
              </a:spcBef>
            </a:pPr>
            <a:r>
              <a:rPr lang="en-US" sz="2000" b="1" dirty="0">
                <a:latin typeface="Tamil Bible" pitchFamily="2" charset="0"/>
              </a:rPr>
              <a:t>r</a:t>
            </a:r>
            <a:r>
              <a:rPr lang="en" sz="2000" b="1" dirty="0">
                <a:latin typeface="Tamil Bible" pitchFamily="2" charset="0"/>
              </a:rPr>
              <a:t>upahd epiyapy; epd;W n[gpj;jy;</a:t>
            </a:r>
          </a:p>
          <a:p>
            <a:pPr>
              <a:spcBef>
                <a:spcPts val="1800"/>
              </a:spcBef>
            </a:pPr>
            <a:r>
              <a:rPr lang="en" sz="2000" b="1" dirty="0">
                <a:solidFill>
                  <a:srgbClr val="0070BB"/>
                </a:solidFill>
                <a:latin typeface="Tamil Bible" pitchFamily="2" charset="0"/>
              </a:rPr>
              <a:t>VNdhf;F</a:t>
            </a:r>
            <a:r>
              <a:rPr lang="en" sz="2000" b="1" dirty="0">
                <a:solidFill>
                  <a:srgbClr val="0070BB"/>
                </a:solidFill>
              </a:rPr>
              <a:t>:</a:t>
            </a:r>
          </a:p>
          <a:p>
            <a:pPr lvl="1">
              <a:spcBef>
                <a:spcPts val="600"/>
              </a:spcBef>
            </a:pPr>
            <a:r>
              <a:rPr lang="en" sz="2000" b="1" dirty="0">
                <a:latin typeface="Tamil Bible" pitchFamily="2" charset="0"/>
              </a:rPr>
              <a:t>n[g tho;f;if</a:t>
            </a:r>
          </a:p>
          <a:p>
            <a:pPr>
              <a:spcBef>
                <a:spcPts val="1800"/>
              </a:spcBef>
            </a:pPr>
            <a:r>
              <a:rPr lang="en" sz="2000" b="1" dirty="0">
                <a:solidFill>
                  <a:srgbClr val="BB4B00"/>
                </a:solidFill>
                <a:latin typeface="Tamil Bible" pitchFamily="2" charset="0"/>
              </a:rPr>
              <a:t>NkhNr</a:t>
            </a:r>
            <a:r>
              <a:rPr lang="en" sz="2000" b="1" dirty="0">
                <a:solidFill>
                  <a:srgbClr val="BB4B00"/>
                </a:solidFill>
              </a:rPr>
              <a:t>:</a:t>
            </a:r>
          </a:p>
          <a:p>
            <a:pPr lvl="1">
              <a:spcBef>
                <a:spcPts val="600"/>
              </a:spcBef>
            </a:pPr>
            <a:r>
              <a:rPr lang="en" sz="2000" b="1" dirty="0">
                <a:latin typeface="Tamil Bible" pitchFamily="2" charset="0"/>
              </a:rPr>
              <a:t>NjtNdhL NgRjy;</a:t>
            </a:r>
          </a:p>
          <a:p>
            <a:pPr lvl="1">
              <a:spcBef>
                <a:spcPts val="600"/>
              </a:spcBef>
            </a:pPr>
            <a:r>
              <a:rPr lang="en-US" sz="2000" b="1" dirty="0">
                <a:latin typeface="Tamil Bible" pitchFamily="2" charset="0"/>
              </a:rPr>
              <a:t>g</a:t>
            </a:r>
            <a:r>
              <a:rPr lang="en" sz="2000" b="1" dirty="0">
                <a:latin typeface="Tamil Bible" pitchFamily="2" charset="0"/>
              </a:rPr>
              <a:t>upe;JNgRk; n[gk;</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1936254" y="-60126"/>
            <a:ext cx="7226828" cy="1015663"/>
          </a:xfrm>
          <a:prstGeom prst="rect">
            <a:avLst/>
          </a:prstGeom>
          <a:noFill/>
        </p:spPr>
        <p:txBody>
          <a:bodyPr wrap="square" rtlCol="0">
            <a:spAutoFit/>
          </a:bodyPr>
          <a:lstStyle/>
          <a:p>
            <a:pPr>
              <a:spcBef>
                <a:spcPts val="600"/>
              </a:spcBef>
            </a:pPr>
            <a:r>
              <a:rPr lang="en" sz="2000" b="1" dirty="0">
                <a:latin typeface="Tamil Bible" pitchFamily="2" charset="0"/>
              </a:rPr>
              <a:t>kdpjFyk; cl;gl midj;J capupdq;fSk;&gt; xd;Wf;nfhd;WlDk; - mtUlDk; - njhlu;Gnfhs;Sk; jpwDld; Njtdhy; gilf;fg;gl;ld</a:t>
            </a:r>
            <a:r>
              <a:rPr lang="en" sz="2000" b="1" dirty="0"/>
              <a:t>.</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410103"/>
            <a:ext cx="707536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jhdpNay;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VNdhf;F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kw;Wk;</a:t>
            </a:r>
            <a:r>
              <a:rPr kumimoji="0" lang="en" sz="2000" b="1" i="0" u="none" strike="noStrike" kern="1200" cap="none" spc="0" normalizeH="0" noProof="0" dirty="0">
                <a:ln>
                  <a:noFill/>
                </a:ln>
                <a:solidFill>
                  <a:prstClr val="black"/>
                </a:solidFill>
                <a:effectLst/>
                <a:uLnTx/>
                <a:uFillTx/>
                <a:latin typeface="Tamil Bible" pitchFamily="2" charset="0"/>
              </a:rPr>
              <a:t> NkhNr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Nghd;Nwhu; ,e;j ty;yikahd gupir gad;gLj;jyhk; vd;gjw;F kpf rpwe;j cjhuzq;fsha; ,Uf;fpd;wdu;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504227"/>
            <a:ext cx="738191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Mdhy; Njtd; ekf;F xU gupir tpl;L nrd;whu;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mtUld; njhlu;e;J ciuahl ek;ik mDkjpf;Fk; xU “njhiyg;Ngrp”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n[gk;.</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67523"/>
            <a:ext cx="77193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Jujp\;ltrkhf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MjhKk; VthSk; ghtk; nra;j NghJ&gt;</a:t>
            </a:r>
            <a:r>
              <a:rPr kumimoji="0" lang="en" sz="2000" b="1" i="0" u="none" strike="noStrike" kern="1200" cap="none" spc="0" normalizeH="0" noProof="0" dirty="0">
                <a:ln>
                  <a:noFill/>
                </a:ln>
                <a:solidFill>
                  <a:prstClr val="black"/>
                </a:solidFill>
                <a:effectLst/>
                <a:uLnTx/>
                <a:uFillTx/>
                <a:latin typeface="Tamil Bible" pitchFamily="2" charset="0"/>
              </a:rPr>
              <a:t> kdpj</a:t>
            </a:r>
            <a:r>
              <a:rPr kumimoji="0" lang="en" sz="2000" b="1" i="0" u="none" strike="noStrike" kern="1200" cap="none" spc="0" normalizeH="0" noProof="0" dirty="0">
                <a:ln>
                  <a:noFill/>
                </a:ln>
                <a:solidFill>
                  <a:schemeClr val="bg1"/>
                </a:solidFill>
                <a:effectLst/>
                <a:uLnTx/>
                <a:uFillTx/>
                <a:latin typeface="Tamil Bible" pitchFamily="2" charset="0"/>
              </a:rPr>
              <a:t>u;fs; </a:t>
            </a:r>
            <a:r>
              <a:rPr kumimoji="0" lang="en" sz="2000" b="1" i="0" u="none" strike="noStrike" kern="1200" cap="none" spc="0" normalizeH="0" noProof="0" dirty="0">
                <a:ln>
                  <a:noFill/>
                </a:ln>
                <a:solidFill>
                  <a:prstClr val="black"/>
                </a:solidFill>
                <a:effectLst/>
                <a:uLnTx/>
                <a:uFillTx/>
                <a:latin typeface="Tamil Bible" pitchFamily="2" charset="0"/>
              </a:rPr>
              <a:t>NjtNdhL Neubahf njhlu;Gnfhs;Sk; jpwid ,oe;jdu;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Tamil Bible" pitchFamily="2" charset="0"/>
              </a:rPr>
              <a:t>jhdpNay;</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334987"/>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Tamil Bible" pitchFamily="2" charset="0"/>
              </a:rPr>
              <a:t>,f;fl;lhd fhyq;fspy; n[gpj;jy;</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err="1">
                <a:solidFill>
                  <a:schemeClr val="accent1">
                    <a:lumMod val="75000"/>
                  </a:schemeClr>
                </a:solidFill>
                <a:latin typeface="Tamil Bible" pitchFamily="2" charset="0"/>
              </a:rPr>
              <a:t>ehd</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cgthrk;gz;zp</a:t>
            </a:r>
            <a:r>
              <a:rPr lang="en-US" sz="1600" b="1" dirty="0">
                <a:solidFill>
                  <a:schemeClr val="accent1">
                    <a:lumMod val="75000"/>
                  </a:schemeClr>
                </a:solidFill>
                <a:latin typeface="Tamil Bible" pitchFamily="2" charset="0"/>
              </a:rPr>
              <a:t>&gt; ,</a:t>
            </a:r>
            <a:r>
              <a:rPr lang="en-US" sz="1600" b="1" dirty="0" err="1">
                <a:solidFill>
                  <a:schemeClr val="accent1">
                    <a:lumMod val="75000"/>
                  </a:schemeClr>
                </a:solidFill>
                <a:latin typeface="Tamil Bible" pitchFamily="2" charset="0"/>
              </a:rPr>
              <a:t>ul;bYk</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rhk;gypYk</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cl;fhh;e;J</a:t>
            </a:r>
            <a:r>
              <a:rPr lang="en-US" sz="1600" b="1" dirty="0">
                <a:solidFill>
                  <a:schemeClr val="accent1">
                    <a:lumMod val="75000"/>
                  </a:schemeClr>
                </a:solidFill>
                <a:latin typeface="Tamil Bible" pitchFamily="2" charset="0"/>
              </a:rPr>
              <a:t>&gt; </a:t>
            </a:r>
            <a:r>
              <a:rPr lang="en-US" sz="1600" b="1" dirty="0" err="1">
                <a:solidFill>
                  <a:schemeClr val="accent1">
                    <a:lumMod val="75000"/>
                  </a:schemeClr>
                </a:solidFill>
                <a:latin typeface="Tamil Bible" pitchFamily="2" charset="0"/>
              </a:rPr>
              <a:t>Njtdhfpa</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Mz;ltiu</a:t>
            </a:r>
            <a:r>
              <a:rPr lang="en-US" sz="1600" b="1" dirty="0">
                <a:solidFill>
                  <a:schemeClr val="accent1">
                    <a:lumMod val="75000"/>
                  </a:schemeClr>
                </a:solidFill>
                <a:latin typeface="Tamil Bible" pitchFamily="2" charset="0"/>
              </a:rPr>
              <a:t> n[</a:t>
            </a:r>
            <a:r>
              <a:rPr lang="en-US" sz="1600" b="1" dirty="0" err="1">
                <a:solidFill>
                  <a:schemeClr val="accent1">
                    <a:lumMod val="75000"/>
                  </a:schemeClr>
                </a:solidFill>
                <a:latin typeface="Tamil Bible" pitchFamily="2" charset="0"/>
              </a:rPr>
              <a:t>gj;jpdhYk</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tpz;zg;gq;fspdhYk</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Njl</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vd</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Kfj;ij</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mtUf;F</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Neuhf;fp</a:t>
            </a:r>
            <a:r>
              <a:rPr lang="en-US" sz="1600" b="1" dirty="0">
                <a:solidFill>
                  <a:schemeClr val="accent1">
                    <a:lumMod val="75000"/>
                  </a:schemeClr>
                </a:solidFill>
                <a:latin typeface="Tamil Bible" pitchFamily="2" charset="0"/>
              </a:rPr>
              <a:t>&gt; </a:t>
            </a:r>
            <a:r>
              <a:rPr lang="en" sz="1200" b="1" i="1" dirty="0">
                <a:solidFill>
                  <a:schemeClr val="accent1">
                    <a:lumMod val="75000"/>
                  </a:schemeClr>
                </a:solidFill>
                <a:latin typeface="Comic Sans MS" panose="030F0702030302020204" pitchFamily="66" charset="0"/>
              </a:rPr>
              <a:t>(</a:t>
            </a:r>
            <a:r>
              <a:rPr lang="en" sz="1200" b="1" i="1" dirty="0">
                <a:solidFill>
                  <a:schemeClr val="accent1">
                    <a:lumMod val="75000"/>
                  </a:schemeClr>
                </a:solidFill>
                <a:latin typeface="Tamil Bible" pitchFamily="2" charset="0"/>
              </a:rPr>
              <a:t>jhdpNay;</a:t>
            </a:r>
            <a:r>
              <a:rPr lang="en" sz="1200" b="1" i="1" dirty="0">
                <a:solidFill>
                  <a:schemeClr val="accent1">
                    <a:lumMod val="75000"/>
                  </a:schemeClr>
                </a:solidFill>
                <a:latin typeface="Comic Sans MS" panose="030F0702030302020204" pitchFamily="66" charset="0"/>
              </a:rPr>
              <a:t>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788827" cy="3515911"/>
            <a:chOff x="113363" y="3143252"/>
            <a:chExt cx="788827"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440698" cy="2009204"/>
            </a:xfrm>
            <a:prstGeom prst="rect">
              <a:avLst/>
            </a:prstGeom>
            <a:noFill/>
          </p:spPr>
          <p:txBody>
            <a:bodyPr vert="wordArtVert" wrap="none" rtlCol="0">
              <a:spAutoFit/>
            </a:bodyPr>
            <a:lstStyle/>
            <a:p>
              <a:r>
                <a:rPr lang="en-US" b="1" spc="-1000" dirty="0" err="1">
                  <a:effectLst>
                    <a:outerShdw blurRad="38100" dist="38100" dir="2700000" algn="tl">
                      <a:srgbClr val="000000">
                        <a:alpha val="43137"/>
                      </a:srgbClr>
                    </a:outerShdw>
                  </a:effectLst>
                  <a:latin typeface="Tamil Bible" pitchFamily="2" charset="0"/>
                </a:rPr>
                <a:t>Rpwe;j</a:t>
              </a:r>
              <a:r>
                <a:rPr lang="en-US" b="1" spc="-1000" dirty="0">
                  <a:effectLst>
                    <a:outerShdw blurRad="38100" dist="38100" dir="2700000" algn="tl">
                      <a:srgbClr val="000000">
                        <a:alpha val="43137"/>
                      </a:srgbClr>
                    </a:outerShdw>
                  </a:effectLst>
                  <a:latin typeface="Tamil Bible" pitchFamily="2" charset="0"/>
                </a:rPr>
                <a:t> </a:t>
              </a:r>
              <a:r>
                <a:rPr lang="en-US" b="1" spc="-1000" dirty="0" err="1">
                  <a:effectLst>
                    <a:outerShdw blurRad="38100" dist="38100" dir="2700000" algn="tl">
                      <a:srgbClr val="000000">
                        <a:alpha val="43137"/>
                      </a:srgbClr>
                    </a:outerShdw>
                  </a:effectLst>
                  <a:latin typeface="Tamil Bible" pitchFamily="2" charset="0"/>
                </a:rPr>
                <a:t>epu;thfp</a:t>
              </a:r>
              <a:endParaRPr lang="en" b="1" spc="-1000" dirty="0">
                <a:effectLst>
                  <a:outerShdw blurRad="38100" dist="38100" dir="2700000" algn="tl">
                    <a:srgbClr val="000000">
                      <a:alpha val="43137"/>
                    </a:srgbClr>
                  </a:outerShdw>
                </a:effectLst>
                <a:latin typeface="Tamil Bible" pitchFamily="2" charset="0"/>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51483"/>
            <a:chOff x="909009" y="3143252"/>
            <a:chExt cx="763700" cy="3551483"/>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12229" cy="282308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0" dirty="0">
                  <a:latin typeface="Tamil Bible" pitchFamily="2" charset="0"/>
                </a:rPr>
                <a:t>Neu;ikahdtu;</a:t>
              </a:r>
              <a:endParaRPr lang="en" spc="0" dirty="0">
                <a:latin typeface="Tamil Bible" pitchFamily="2" charset="0"/>
              </a:endParaRP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440698" cy="242047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pc="-600" dirty="0">
                  <a:latin typeface="Tamil Bible" pitchFamily="2" charset="0"/>
                </a:rPr>
                <a:t>f</a:t>
              </a:r>
              <a:r>
                <a:rPr lang="en" spc="-600" dirty="0">
                  <a:latin typeface="Tamil Bible" pitchFamily="2" charset="0"/>
                </a:rPr>
                <a:t>bd ciog;ghsp</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440698" cy="188141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dirty="0">
                  <a:latin typeface="Tamil Bible" pitchFamily="2" charset="0"/>
                </a:rPr>
                <a:t>R</a:t>
              </a:r>
              <a:r>
                <a:rPr lang="en" dirty="0">
                  <a:latin typeface="Tamil Bible" pitchFamily="2" charset="0"/>
                </a:rPr>
                <a:t>rupf;f KbahjJ</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440698" cy="206229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pc="-600" dirty="0">
                  <a:latin typeface="Tamil Bible" pitchFamily="2" charset="0"/>
                </a:rPr>
                <a:t>e</a:t>
              </a:r>
              <a:r>
                <a:rPr lang="en" spc="-600" dirty="0">
                  <a:latin typeface="Tamil Bible" pitchFamily="2" charset="0"/>
                </a:rPr>
                <a:t>k;gfkhdtu;</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825552" cy="3637085"/>
            <a:chOff x="3975615" y="3143250"/>
            <a:chExt cx="825552" cy="3637085"/>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696729" cy="290868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0" dirty="0">
                  <a:latin typeface="Tamil Bible" pitchFamily="2" charset="0"/>
                </a:rPr>
                <a:t>fdg;gLj;jg;</a:t>
              </a:r>
            </a:p>
            <a:p>
              <a:pPr algn="l"/>
              <a:r>
                <a:rPr lang="en" spc="0" dirty="0">
                  <a:latin typeface="Tamil Bible" pitchFamily="2" charset="0"/>
                </a:rPr>
                <a:t>gl;lhu;</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639791"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800" dirty="0">
                  <a:latin typeface="Tamil Bible" pitchFamily="2" charset="0"/>
                </a:rPr>
                <a:t>ek;gpf;if kw;Wk; tpRthrKs;stu;</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833100"/>
            <a:chOff x="5437057" y="3143250"/>
            <a:chExt cx="826525" cy="3833100"/>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639791" cy="310469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z="1600" spc="-600" dirty="0" err="1">
                  <a:latin typeface="Tamil Bible" pitchFamily="2" charset="0"/>
                </a:rPr>
                <a:t>Ve;jnthU</a:t>
              </a:r>
              <a:r>
                <a:rPr lang="en-US" sz="1600" spc="-600" dirty="0">
                  <a:latin typeface="Tamil Bible" pitchFamily="2" charset="0"/>
                </a:rPr>
                <a:t> </a:t>
              </a:r>
              <a:r>
                <a:rPr lang="en-US" sz="1600" spc="-600" dirty="0" err="1">
                  <a:latin typeface="Tamil Bible" pitchFamily="2" charset="0"/>
                </a:rPr>
                <a:t>jPa</a:t>
              </a:r>
              <a:r>
                <a:rPr lang="en-US" sz="1600" spc="-600" dirty="0">
                  <a:latin typeface="Tamil Bible" pitchFamily="2" charset="0"/>
                </a:rPr>
                <a:t> </a:t>
              </a:r>
            </a:p>
            <a:p>
              <a:pPr algn="l"/>
              <a:r>
                <a:rPr lang="en-US" sz="1600" spc="-600" dirty="0" err="1">
                  <a:latin typeface="Tamil Bible" pitchFamily="2" charset="0"/>
                </a:rPr>
                <a:t>gof;fKk</a:t>
              </a:r>
              <a:r>
                <a:rPr lang="en-US" sz="1600" spc="-600" dirty="0">
                  <a:latin typeface="Tamil Bible" pitchFamily="2" charset="0"/>
                </a:rPr>
                <a:t> ,</a:t>
              </a:r>
              <a:r>
                <a:rPr lang="en-US" sz="1600" spc="-600" dirty="0" err="1">
                  <a:latin typeface="Tamil Bible" pitchFamily="2" charset="0"/>
                </a:rPr>
                <a:t>y;yhyhjtu</a:t>
              </a:r>
              <a:r>
                <a:rPr lang="en-US" sz="1600" spc="-600" dirty="0">
                  <a:latin typeface="Tamil Bible" pitchFamily="2" charset="0"/>
                </a:rPr>
                <a:t>;;</a:t>
              </a:r>
              <a:endParaRPr lang="en" sz="1600" spc="-600" dirty="0">
                <a:latin typeface="Tamil Bible" pitchFamily="2" charset="0"/>
              </a:endParaRP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161370"/>
            <a:ext cx="8828116" cy="1323439"/>
          </a:xfrm>
          <a:prstGeom prst="rect">
            <a:avLst/>
          </a:prstGeom>
          <a:noFill/>
        </p:spPr>
        <p:txBody>
          <a:bodyPr wrap="square" rtlCol="0">
            <a:spAutoFit/>
          </a:bodyPr>
          <a:lstStyle/>
          <a:p>
            <a:pPr>
              <a:spcBef>
                <a:spcPts val="600"/>
              </a:spcBef>
            </a:pPr>
            <a:r>
              <a:rPr lang="en" sz="2000" b="1" dirty="0">
                <a:latin typeface="Tamil Bible" pitchFamily="2" charset="0"/>
              </a:rPr>
              <a:t>Njtd; kPJ jhd; nfhz;bUe;j ek;gpf;ifapd; fhuzkhf</a:t>
            </a:r>
            <a:r>
              <a:rPr lang="en" sz="2000" b="1" dirty="0"/>
              <a:t>, </a:t>
            </a:r>
            <a:r>
              <a:rPr lang="en" sz="2000" b="1" dirty="0">
                <a:latin typeface="Tamil Bible" pitchFamily="2" charset="0"/>
              </a:rPr>
              <a:t>jhdpNay; mwpthw;wiyAk;&gt; fdTfis tpsf;Fk; jpwidAk;&gt; Qhdj;ijAk; ngw;whu;</a:t>
            </a:r>
            <a:r>
              <a:rPr lang="en" sz="2000" b="1" dirty="0"/>
              <a:t> (</a:t>
            </a:r>
            <a:r>
              <a:rPr lang="en" sz="2000" b="1" dirty="0">
                <a:latin typeface="Tamil Bible" pitchFamily="2" charset="0"/>
              </a:rPr>
              <a:t>jhdp</a:t>
            </a:r>
            <a:r>
              <a:rPr lang="en" sz="2000" b="1" dirty="0"/>
              <a:t>. 1:8, 17, 20). </a:t>
            </a:r>
            <a:r>
              <a:rPr lang="en" sz="2000" b="1" dirty="0">
                <a:latin typeface="Tamil Bible" pitchFamily="2" charset="0"/>
              </a:rPr>
              <a:t>mtd; capUf;Fk;&gt; mtdJ ez;gu;fspd; capUf;Fk; Mgj;J Neu;e;j NghJ&gt; mtd; Njtid Nehf;fp n[gpj;jhd;</a:t>
            </a:r>
            <a:r>
              <a:rPr lang="en" sz="2000" b="1" dirty="0"/>
              <a:t> (</a:t>
            </a:r>
            <a:r>
              <a:rPr lang="en" sz="2000" b="1" dirty="0">
                <a:latin typeface="Tamil Bible" pitchFamily="2" charset="0"/>
              </a:rPr>
              <a:t>jhdp</a:t>
            </a:r>
            <a:r>
              <a:rPr lang="en" sz="2000" b="1" dirty="0"/>
              <a:t>.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1015663"/>
          </a:xfrm>
          <a:prstGeom prst="rect">
            <a:avLst/>
          </a:prstGeom>
          <a:noFill/>
        </p:spPr>
        <p:txBody>
          <a:bodyPr wrap="square">
            <a:spAutoFit/>
          </a:bodyPr>
          <a:lstStyle/>
          <a:p>
            <a:pPr>
              <a:spcBef>
                <a:spcPts val="600"/>
              </a:spcBef>
            </a:pPr>
            <a:r>
              <a:rPr lang="en" sz="2000" b="1" dirty="0">
                <a:latin typeface="Tamil Bible" pitchFamily="2" charset="0"/>
              </a:rPr>
              <a:t>n[gk; epiwe;j tho;tpw;F gpd;</a:t>
            </a:r>
            <a:r>
              <a:rPr lang="en" sz="2000" b="1" dirty="0"/>
              <a:t>, </a:t>
            </a:r>
            <a:r>
              <a:rPr lang="en" sz="2000" b="1" dirty="0">
                <a:latin typeface="Tamil Bible" pitchFamily="2" charset="0"/>
              </a:rPr>
              <a:t>jhdpNay; vj;jifa gz;Gfisg; ngw;wpUe;jhu;</a:t>
            </a:r>
            <a:r>
              <a:rPr lang="en" sz="2000" b="1" dirty="0"/>
              <a:t> (</a:t>
            </a:r>
            <a:r>
              <a:rPr lang="en" sz="2000" b="1" dirty="0">
                <a:latin typeface="Tamil Bible" pitchFamily="2" charset="0"/>
              </a:rPr>
              <a:t>jhdp</a:t>
            </a:r>
            <a:r>
              <a:rPr lang="en" sz="2000" b="1" dirty="0"/>
              <a:t>.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962728765"/>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22756" y="1298741"/>
            <a:ext cx="2585323" cy="1938992"/>
          </a:xfrm>
          <a:prstGeom prst="round2DiagRect">
            <a:avLst>
              <a:gd name="adj1" fmla="val 50000"/>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7321" r="7321"/>
          <a:stretch>
            <a:fillRect/>
          </a:stretch>
        </p:blipFill>
        <p:spPr>
          <a:xfrm>
            <a:off x="9582150" y="1258199"/>
            <a:ext cx="2486762" cy="1942201"/>
          </a:xfrm>
          <a:prstGeom prst="round2DiagRect">
            <a:avLst>
              <a:gd name="adj1" fmla="val 50000"/>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107233"/>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Tamil Bible" pitchFamily="2" charset="0"/>
              </a:rPr>
              <a:t>,f;fl;lhd fhyq;fspy; n[gpj;jy;</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err="1">
                <a:solidFill>
                  <a:schemeClr val="accent1">
                    <a:lumMod val="75000"/>
                  </a:schemeClr>
                </a:solidFill>
                <a:latin typeface="Tamil Bible" pitchFamily="2" charset="0"/>
              </a:rPr>
              <a:t>ehd</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cgthrk;gz;zp</a:t>
            </a:r>
            <a:r>
              <a:rPr lang="en-US" sz="1600" b="1" dirty="0">
                <a:solidFill>
                  <a:schemeClr val="accent1">
                    <a:lumMod val="75000"/>
                  </a:schemeClr>
                </a:solidFill>
                <a:latin typeface="Tamil Bible" pitchFamily="2" charset="0"/>
              </a:rPr>
              <a:t>&gt; ,</a:t>
            </a:r>
            <a:r>
              <a:rPr lang="en-US" sz="1600" b="1" dirty="0" err="1">
                <a:solidFill>
                  <a:schemeClr val="accent1">
                    <a:lumMod val="75000"/>
                  </a:schemeClr>
                </a:solidFill>
                <a:latin typeface="Tamil Bible" pitchFamily="2" charset="0"/>
              </a:rPr>
              <a:t>ul;bYk</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rhk;gypYk</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cl;fhh;e;J</a:t>
            </a:r>
            <a:r>
              <a:rPr lang="en-US" sz="1600" b="1" dirty="0">
                <a:solidFill>
                  <a:schemeClr val="accent1">
                    <a:lumMod val="75000"/>
                  </a:schemeClr>
                </a:solidFill>
                <a:latin typeface="Tamil Bible" pitchFamily="2" charset="0"/>
              </a:rPr>
              <a:t>&gt; </a:t>
            </a:r>
            <a:r>
              <a:rPr lang="en-US" sz="1600" b="1" dirty="0" err="1">
                <a:solidFill>
                  <a:schemeClr val="accent1">
                    <a:lumMod val="75000"/>
                  </a:schemeClr>
                </a:solidFill>
                <a:latin typeface="Tamil Bible" pitchFamily="2" charset="0"/>
              </a:rPr>
              <a:t>Njtdhfpa</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Mz;ltiu</a:t>
            </a:r>
            <a:r>
              <a:rPr lang="en-US" sz="1600" b="1" dirty="0">
                <a:solidFill>
                  <a:schemeClr val="accent1">
                    <a:lumMod val="75000"/>
                  </a:schemeClr>
                </a:solidFill>
                <a:latin typeface="Tamil Bible" pitchFamily="2" charset="0"/>
              </a:rPr>
              <a:t> n[</a:t>
            </a:r>
            <a:r>
              <a:rPr lang="en-US" sz="1600" b="1" dirty="0" err="1">
                <a:solidFill>
                  <a:schemeClr val="accent1">
                    <a:lumMod val="75000"/>
                  </a:schemeClr>
                </a:solidFill>
                <a:latin typeface="Tamil Bible" pitchFamily="2" charset="0"/>
              </a:rPr>
              <a:t>gj;jpdhYk</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tpz;zg;gq;fspdhYk</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Njl</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vd</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Kfj;ij</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mtUf;F</a:t>
            </a:r>
            <a:r>
              <a:rPr lang="en-US" sz="1600" b="1" dirty="0">
                <a:solidFill>
                  <a:schemeClr val="accent1">
                    <a:lumMod val="75000"/>
                  </a:schemeClr>
                </a:solidFill>
                <a:latin typeface="Tamil Bible" pitchFamily="2" charset="0"/>
              </a:rPr>
              <a:t> </a:t>
            </a:r>
            <a:r>
              <a:rPr lang="en-US" sz="1600" b="1" dirty="0" err="1">
                <a:solidFill>
                  <a:schemeClr val="accent1">
                    <a:lumMod val="75000"/>
                  </a:schemeClr>
                </a:solidFill>
                <a:latin typeface="Tamil Bible" pitchFamily="2" charset="0"/>
              </a:rPr>
              <a:t>Neuhf;fp</a:t>
            </a:r>
            <a:r>
              <a:rPr lang="en-US" sz="1600" b="1" dirty="0">
                <a:solidFill>
                  <a:schemeClr val="accent1">
                    <a:lumMod val="75000"/>
                  </a:schemeClr>
                </a:solidFill>
                <a:latin typeface="Tamil Bible" pitchFamily="2" charset="0"/>
              </a:rPr>
              <a:t>&gt;</a:t>
            </a:r>
            <a:r>
              <a:rPr lang="en" sz="1600" b="1" dirty="0">
                <a:solidFill>
                  <a:schemeClr val="accent1">
                    <a:lumMod val="75000"/>
                  </a:schemeClr>
                </a:solidFill>
                <a:latin typeface="Comic Sans MS" panose="030F0702030302020204" pitchFamily="66" charset="0"/>
              </a:rPr>
              <a:t>”</a:t>
            </a:r>
            <a:r>
              <a:rPr lang="en" sz="1200" b="1" dirty="0">
                <a:solidFill>
                  <a:schemeClr val="accent1">
                    <a:lumMod val="75000"/>
                  </a:schemeClr>
                </a:solidFill>
                <a:latin typeface="Comic Sans MS" panose="030F0702030302020204" pitchFamily="66" charset="0"/>
              </a:rPr>
              <a:t>(</a:t>
            </a:r>
            <a:r>
              <a:rPr lang="en" sz="1200" b="1" dirty="0">
                <a:solidFill>
                  <a:schemeClr val="accent1">
                    <a:lumMod val="75000"/>
                  </a:schemeClr>
                </a:solidFill>
                <a:latin typeface="Tamil Bible" pitchFamily="2" charset="0"/>
              </a:rPr>
              <a:t>jhdpNay;</a:t>
            </a:r>
            <a:r>
              <a:rPr lang="en" sz="1200" b="1" dirty="0">
                <a:solidFill>
                  <a:schemeClr val="accent1">
                    <a:lumMod val="75000"/>
                  </a:schemeClr>
                </a:solidFill>
                <a:latin typeface="Comic Sans MS" panose="030F0702030302020204" pitchFamily="66" charset="0"/>
              </a:rPr>
              <a:t>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0" y="2067555"/>
            <a:ext cx="63141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kuz mr;RWj;jy; vd;w ,e;j Gjpa Mgj;ij vjpu;nfhz;l NghJk;&gt; jhdpNay; jdJ n[g</a:t>
            </a:r>
            <a:r>
              <a:rPr kumimoji="0" lang="en" sz="2000" b="1" i="0" u="none" strike="noStrike" kern="1200" cap="none" spc="0" normalizeH="0" noProof="0" dirty="0">
                <a:ln>
                  <a:noFill/>
                </a:ln>
                <a:solidFill>
                  <a:prstClr val="black"/>
                </a:solidFill>
                <a:effectLst/>
                <a:uLnTx/>
                <a:uFillTx/>
                <a:latin typeface="Tamil Bible" pitchFamily="2" charset="0"/>
              </a:rPr>
              <a:t> gof;fq;fis njhlu;e;J filgpbj;jhu;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Tamil Bible" pitchFamily="2" charset="0"/>
              </a:rPr>
              <a:t>jhdp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6:10):</a:t>
            </a:r>
          </a:p>
        </p:txBody>
      </p:sp>
      <p:sp>
        <p:nvSpPr>
          <p:cNvPr id="55" name="CuadroTexto 54">
            <a:extLst>
              <a:ext uri="{FF2B5EF4-FFF2-40B4-BE49-F238E27FC236}">
                <a16:creationId xmlns:a16="http://schemas.microsoft.com/office/drawing/2014/main" id="{B97468FC-E56F-3AA0-704C-66C3D8C2A620}"/>
              </a:ext>
            </a:extLst>
          </p:cNvPr>
          <p:cNvSpPr txBox="1"/>
          <p:nvPr/>
        </p:nvSpPr>
        <p:spPr>
          <a:xfrm>
            <a:off x="-1" y="1106319"/>
            <a:ext cx="7119257" cy="1015663"/>
          </a:xfrm>
          <a:prstGeom prst="rect">
            <a:avLst/>
          </a:prstGeom>
          <a:noFill/>
        </p:spPr>
        <p:txBody>
          <a:bodyPr wrap="square" rtlCol="0">
            <a:spAutoFit/>
          </a:bodyPr>
          <a:lstStyle/>
          <a:p>
            <a:pPr>
              <a:spcBef>
                <a:spcPts val="600"/>
              </a:spcBef>
            </a:pPr>
            <a:r>
              <a:rPr lang="en" sz="2000" b="1" dirty="0">
                <a:latin typeface="Tamil Bible" pitchFamily="2" charset="0"/>
              </a:rPr>
              <a:t>guNyhfk; jhdpNaypd; n[gj;ij ftdj;Jld; Nfl;lJ</a:t>
            </a:r>
            <a:r>
              <a:rPr lang="en" sz="2000" b="1" dirty="0"/>
              <a:t>(</a:t>
            </a:r>
            <a:r>
              <a:rPr lang="en" sz="2000" b="1" dirty="0">
                <a:latin typeface="Tamil Bible" pitchFamily="2" charset="0"/>
              </a:rPr>
              <a:t>jhdp</a:t>
            </a:r>
            <a:r>
              <a:rPr lang="en" sz="2000" b="1" dirty="0"/>
              <a:t>. 9:20-23; 10:12). </a:t>
            </a:r>
            <a:r>
              <a:rPr lang="en" sz="2000" b="1" dirty="0">
                <a:latin typeface="Tamil Bible" pitchFamily="2" charset="0"/>
              </a:rPr>
              <a:t>,e;j gpizg;ig Kwpg;gjd; %yNk mtdJ vjpupfshy; mtDf;F jPq;F tpistpf;f KbAk;</a:t>
            </a:r>
            <a:r>
              <a:rPr lang="en" sz="2000" b="1" dirty="0"/>
              <a:t> (</a:t>
            </a:r>
            <a:r>
              <a:rPr lang="en" sz="2000" b="1" dirty="0">
                <a:latin typeface="Tamil Bible" pitchFamily="2" charset="0"/>
              </a:rPr>
              <a:t>jhdp</a:t>
            </a:r>
            <a:r>
              <a:rPr lang="en" sz="2000" b="1" dirty="0"/>
              <a:t>. 6:5-7).</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65316"/>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latin typeface="Tamil Bible" pitchFamily="2" charset="0"/>
              </a:rPr>
              <a:t>rupahd epiyapy; epd;W n[gpj;jy;</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97972" y="585742"/>
            <a:ext cx="12320584"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err="1">
                <a:effectLst>
                  <a:outerShdw blurRad="38100" dist="38100" dir="2700000" algn="tl">
                    <a:srgbClr val="000000"/>
                  </a:outerShdw>
                </a:effectLst>
                <a:latin typeface="Tamil Bible" pitchFamily="2" charset="0"/>
              </a:rPr>
              <a:t>jhdpNaNyhntd;why</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me;jg</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gj;jpuj;Jf;Ff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ifnaOj;J</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itf;fg;gl;lnjd;W</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mwpe;jNghjpYk</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jd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tPl;Lf;Fs;NsNgha</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jd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Nky</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miwapNy</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vUrNyKf;F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Neuhfg</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gyfzpfs</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jpwe;jpUf;f</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mq;Nf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jhd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Kd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nra;Jte;jgbNa</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jpdk</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d;W</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NtisAk</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jd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NjtDf;F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Kd;ghf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Koq;fhw;gbapl;L</a:t>
            </a:r>
            <a:r>
              <a:rPr lang="en-US" b="1" dirty="0">
                <a:effectLst>
                  <a:outerShdw blurRad="38100" dist="38100" dir="2700000" algn="tl">
                    <a:srgbClr val="000000"/>
                  </a:outerShdw>
                </a:effectLst>
                <a:latin typeface="Tamil Bible" pitchFamily="2" charset="0"/>
              </a:rPr>
              <a:t> n[</a:t>
            </a:r>
            <a:r>
              <a:rPr lang="en-US" b="1" dirty="0" err="1">
                <a:effectLst>
                  <a:outerShdw blurRad="38100" dist="38100" dir="2700000" algn="tl">
                    <a:srgbClr val="000000"/>
                  </a:outerShdw>
                </a:effectLst>
                <a:latin typeface="Tamil Bible" pitchFamily="2" charset="0"/>
              </a:rPr>
              <a:t>gk;gz;zp</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Njhj;jpuk</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nrYj;jpdhd</a:t>
            </a:r>
            <a:r>
              <a:rPr lang="en-US" b="1" dirty="0">
                <a:effectLst>
                  <a:outerShdw blurRad="38100" dist="38100" dir="2700000" algn="tl">
                    <a:srgbClr val="000000"/>
                  </a:outerShdw>
                </a:effectLst>
                <a:latin typeface="Tamil Bible" pitchFamily="2" charset="0"/>
              </a:rPr>
              <a:t>;.</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a:t>
            </a:r>
            <a:r>
              <a:rPr lang="en" sz="1400" b="1" dirty="0">
                <a:effectLst>
                  <a:outerShdw blurRad="38100" dist="38100" dir="2700000" algn="tl">
                    <a:srgbClr val="000000"/>
                  </a:outerShdw>
                </a:effectLst>
                <a:latin typeface="Tamil Bible" pitchFamily="2" charset="0"/>
              </a:rPr>
              <a:t>jhdpNay;</a:t>
            </a:r>
            <a:r>
              <a:rPr lang="en" sz="1400" b="1" dirty="0">
                <a:effectLst>
                  <a:outerShdw blurRad="38100" dist="38100" dir="2700000" algn="tl">
                    <a:srgbClr val="000000"/>
                  </a:outerShdw>
                </a:effectLst>
                <a:latin typeface="Comic Sans MS" panose="030F0702030302020204" pitchFamily="66" charset="0"/>
              </a:rPr>
              <a:t> 6:10)</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30" y="1546172"/>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5862637" y="3763094"/>
            <a:ext cx="631847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ehk; ve;j R+o;epiyapYk;&gt;</a:t>
            </a:r>
            <a:r>
              <a:rPr kumimoji="0" lang="en" sz="2000" b="1" i="0" u="none" strike="noStrike" kern="1200" cap="none" spc="0" normalizeH="0" noProof="0" dirty="0">
                <a:ln>
                  <a:noFill/>
                </a:ln>
                <a:solidFill>
                  <a:prstClr val="black"/>
                </a:solidFill>
                <a:effectLst/>
                <a:uLnTx/>
                <a:uFillTx/>
                <a:latin typeface="Tamil Bible" pitchFamily="2" charset="0"/>
              </a:rPr>
              <a:t> ve;j Neuj;jpYk; Njtdplk; n[gpf;f KbAk; vd;gjhy;&gt; mt;thW nra;tJ vg;NghJk; rhj;jpaNkh my;yJ mtrpaNkh my;y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5829980" y="2504749"/>
            <a:ext cx="635113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,jd; fhuzkhf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mtiu jdJ ru;t ty;yikAs;s Mz;ltuhf</a:t>
            </a:r>
            <a:r>
              <a:rPr kumimoji="0" lang="en" sz="2000" b="1" i="0" u="none" strike="noStrike" kern="1200" cap="none" spc="0" normalizeH="0" noProof="0" dirty="0">
                <a:ln>
                  <a:noFill/>
                </a:ln>
                <a:solidFill>
                  <a:prstClr val="black"/>
                </a:solidFill>
                <a:effectLst/>
                <a:uLnTx/>
                <a:uFillTx/>
                <a:latin typeface="Tamil Bible" pitchFamily="2" charset="0"/>
              </a:rPr>
              <a:t> Vw;Wf;nfhz;L&gt; mtUf;F Kd;ghf Koq;fhw;gbapl;L n[gpg;gNj jhdpNaypd; tof;fkhf ,Ue;jJ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0" y="5890912"/>
            <a:ext cx="61613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Kf;fpakhd tp\ak; vd;dntd;why;&gt;</a:t>
            </a:r>
            <a:r>
              <a:rPr kumimoji="0" lang="en" sz="2000" b="1" i="0" u="none" strike="noStrike" kern="1200" cap="none" spc="0" normalizeH="0" noProof="0" dirty="0">
                <a:ln>
                  <a:noFill/>
                </a:ln>
                <a:solidFill>
                  <a:prstClr val="black"/>
                </a:solidFill>
                <a:effectLst/>
                <a:uLnTx/>
                <a:uFillTx/>
                <a:latin typeface="Tamil Bible" pitchFamily="2" charset="0"/>
              </a:rPr>
              <a:t> ek;Kila n[gq;fs; NjtDf;F cupa kupahijAld; nra;ag;gLtjhFk;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5862636" y="1540329"/>
            <a:ext cx="6457948" cy="1015663"/>
          </a:xfrm>
          <a:prstGeom prst="rect">
            <a:avLst/>
          </a:prstGeom>
          <a:noFill/>
        </p:spPr>
        <p:txBody>
          <a:bodyPr wrap="square" rtlCol="0">
            <a:spAutoFit/>
          </a:bodyPr>
          <a:lstStyle/>
          <a:p>
            <a:pPr>
              <a:spcBef>
                <a:spcPts val="600"/>
              </a:spcBef>
            </a:pPr>
            <a:r>
              <a:rPr lang="en" sz="2000" b="1" dirty="0">
                <a:latin typeface="Tamil Bible" pitchFamily="2" charset="0"/>
              </a:rPr>
              <a:t>ehk; n[gpf;Fk; NghJ</a:t>
            </a:r>
            <a:r>
              <a:rPr lang="en" sz="2000" b="1" dirty="0"/>
              <a:t>, </a:t>
            </a:r>
            <a:r>
              <a:rPr lang="en" sz="2000" b="1" dirty="0">
                <a:latin typeface="Tamil Bible" pitchFamily="2" charset="0"/>
              </a:rPr>
              <a:t>xU ez;guplk; NgRtJ NghyNt NjtdplKk; NgRfpNwhk;</a:t>
            </a:r>
            <a:r>
              <a:rPr lang="en" sz="2000" b="1" dirty="0"/>
              <a:t>. </a:t>
            </a:r>
            <a:r>
              <a:rPr lang="en" sz="2000" b="1" dirty="0">
                <a:latin typeface="Tamil Bible" pitchFamily="2" charset="0"/>
              </a:rPr>
              <a:t>,Ug;gpDk;</a:t>
            </a:r>
            <a:r>
              <a:rPr lang="en" sz="2000" b="1" dirty="0"/>
              <a:t>, </a:t>
            </a:r>
            <a:r>
              <a:rPr lang="en" sz="2000" b="1" dirty="0">
                <a:latin typeface="Tamil Bible" pitchFamily="2" charset="0"/>
              </a:rPr>
              <a:t>Njtd; ek;ik Ngd;wtu; my;y&gt; mtNu gpugQ;rj;jpd; jiytu;</a:t>
            </a:r>
            <a:r>
              <a:rPr lang="en" sz="2000" b="1" dirty="0"/>
              <a:t>.</a:t>
            </a:r>
          </a:p>
        </p:txBody>
      </p:sp>
      <p:sp>
        <p:nvSpPr>
          <p:cNvPr id="10" name="CuadroTexto 9">
            <a:extLst>
              <a:ext uri="{FF2B5EF4-FFF2-40B4-BE49-F238E27FC236}">
                <a16:creationId xmlns:a16="http://schemas.microsoft.com/office/drawing/2014/main" id="{F19A9265-44D6-27D1-DB9F-120CB54A5C94}"/>
              </a:ext>
            </a:extLst>
          </p:cNvPr>
          <p:cNvSpPr txBox="1"/>
          <p:nvPr/>
        </p:nvSpPr>
        <p:spPr>
          <a:xfrm>
            <a:off x="1" y="4755504"/>
            <a:ext cx="6226628" cy="1323439"/>
          </a:xfrm>
          <a:prstGeom prst="rect">
            <a:avLst/>
          </a:prstGeom>
          <a:noFill/>
        </p:spPr>
        <p:txBody>
          <a:bodyPr wrap="square">
            <a:spAutoFit/>
          </a:bodyPr>
          <a:lstStyle/>
          <a:p>
            <a:pPr>
              <a:spcBef>
                <a:spcPts val="600"/>
              </a:spcBef>
            </a:pPr>
            <a:r>
              <a:rPr lang="en" sz="2000" b="1" dirty="0">
                <a:latin typeface="Tamil Bible" pitchFamily="2" charset="0"/>
              </a:rPr>
              <a:t>fz;fis %bf;nfhs;tJ ehk; n[gj;jpy; mjpf ftdk; nrYj;j cjTfpwJ. Mdhy; rpy R+o;epiyfspy; ,J rhj;jpakhtjpy;iy</a:t>
            </a:r>
            <a:r>
              <a:rPr lang="en" sz="2000" b="1" dirty="0"/>
              <a:t> (</a:t>
            </a:r>
            <a:r>
              <a:rPr lang="en" sz="2000" b="1" dirty="0">
                <a:latin typeface="Tamil Bible" pitchFamily="2" charset="0"/>
              </a:rPr>
              <a:t>elj;jy;</a:t>
            </a:r>
            <a:r>
              <a:rPr lang="en" sz="2000" b="1" dirty="0"/>
              <a:t>, </a:t>
            </a:r>
            <a:r>
              <a:rPr lang="en" sz="2000" b="1" dirty="0">
                <a:latin typeface="Tamil Bible" pitchFamily="2" charset="0"/>
              </a:rPr>
              <a:t>thfdk; xl;Ljy;</a:t>
            </a:r>
            <a:r>
              <a:rPr lang="en" sz="2000" b="1" dirty="0"/>
              <a:t>, </a:t>
            </a:r>
            <a:r>
              <a:rPr lang="en" sz="2000" b="1" dirty="0">
                <a:latin typeface="Tamil Bible" pitchFamily="2" charset="0"/>
              </a:rPr>
              <a:t>Kjypad</a:t>
            </a:r>
            <a:r>
              <a:rPr lang="en" sz="2000" b="1" dirty="0"/>
              <a:t>.)</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9" grpId="0"/>
      <p:bldP spid="12" grpId="0"/>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7009" y="1669597"/>
            <a:ext cx="12209009" cy="707886"/>
          </a:xfrm>
          <a:prstGeom prst="rect">
            <a:avLst/>
          </a:prstGeom>
          <a:noFill/>
        </p:spPr>
        <p:txBody>
          <a:bodyPr wrap="square" rtlCol="0">
            <a:spAutoFit/>
          </a:bodyPr>
          <a:lstStyle/>
          <a:p>
            <a:pPr>
              <a:spcBef>
                <a:spcPts val="600"/>
              </a:spcBef>
            </a:pPr>
            <a:r>
              <a:rPr lang="en" sz="2000" b="1" dirty="0">
                <a:latin typeface="Tamil Bible" pitchFamily="2" charset="0"/>
              </a:rPr>
              <a:t>Ntjhfkj;jpy;&gt; jq;fs; jdpg;gl;l R+o;epiyfSf;F Vw;g gy;NtW tpjq;fspy; n[gpj;jtu;fspd; vLj;Jf;fhl;Lfis ehk; fhz;fpNwhk;</a:t>
            </a:r>
            <a:r>
              <a:rPr lang="en" sz="2000" b="1" dirty="0"/>
              <a:t>.</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3494905668"/>
              </p:ext>
            </p:extLst>
          </p:nvPr>
        </p:nvGraphicFramePr>
        <p:xfrm>
          <a:off x="278606" y="2282192"/>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17009" y="5909865"/>
            <a:ext cx="12209008" cy="1015663"/>
          </a:xfrm>
          <a:prstGeom prst="rect">
            <a:avLst/>
          </a:prstGeom>
          <a:noFill/>
        </p:spPr>
        <p:txBody>
          <a:bodyPr wrap="square" rtlCol="0">
            <a:spAutoFit/>
          </a:bodyPr>
          <a:lstStyle/>
          <a:p>
            <a:pPr algn="ctr">
              <a:spcBef>
                <a:spcPts val="600"/>
              </a:spcBef>
            </a:pPr>
            <a:r>
              <a:rPr lang="en" sz="2000" b="1" dirty="0">
                <a:latin typeface="Tamil Bible" pitchFamily="2" charset="0"/>
              </a:rPr>
              <a:t>ekJ epiyg;ghL vJthf ,Ug;gpDk;&gt; ,iltplhky; n[gpf;FkhWk;</a:t>
            </a:r>
            <a:r>
              <a:rPr lang="en" sz="2000" b="1" dirty="0"/>
              <a:t>(1 </a:t>
            </a:r>
            <a:r>
              <a:rPr lang="en" sz="2000" b="1" dirty="0">
                <a:latin typeface="Tamil Bible" pitchFamily="2" charset="0"/>
              </a:rPr>
              <a:t>njr</a:t>
            </a:r>
            <a:r>
              <a:rPr lang="en" sz="2000" b="1" dirty="0"/>
              <a:t>. 5:17), </a:t>
            </a:r>
            <a:r>
              <a:rPr lang="en" sz="2000" b="1" dirty="0">
                <a:latin typeface="Tamil Bible" pitchFamily="2" charset="0"/>
              </a:rPr>
              <a:t>tplhKaw;rpAld; n[gpf;FkhWk;</a:t>
            </a:r>
            <a:r>
              <a:rPr lang="en" sz="2000" b="1" dirty="0"/>
              <a:t> (</a:t>
            </a:r>
            <a:r>
              <a:rPr lang="en" sz="2000" b="1" dirty="0">
                <a:latin typeface="Tamil Bible" pitchFamily="2" charset="0"/>
              </a:rPr>
              <a:t>nfhNyh</a:t>
            </a:r>
            <a:r>
              <a:rPr lang="en" sz="2000" b="1" dirty="0"/>
              <a:t>. 4:2) </a:t>
            </a:r>
            <a:r>
              <a:rPr lang="en" sz="2000" b="1" dirty="0">
                <a:latin typeface="Tamil Bible" pitchFamily="2" charset="0"/>
              </a:rPr>
              <a:t>kw;Wk;</a:t>
            </a:r>
            <a:r>
              <a:rPr lang="en" sz="2000" b="1" dirty="0"/>
              <a:t> </a:t>
            </a:r>
            <a:r>
              <a:rPr lang="en" sz="2000" b="1" dirty="0">
                <a:latin typeface="Tamil Bible" pitchFamily="2" charset="0"/>
              </a:rPr>
              <a:t>n[gj;jpNy cWjpaha; jupj;jpUf;Fk;gbAk;</a:t>
            </a:r>
            <a:r>
              <a:rPr lang="en" sz="2000" b="1" dirty="0"/>
              <a:t> (</a:t>
            </a:r>
            <a:r>
              <a:rPr lang="en" sz="2000" b="1" dirty="0">
                <a:latin typeface="Tamil Bible" pitchFamily="2" charset="0"/>
              </a:rPr>
              <a:t>Nuh</a:t>
            </a:r>
            <a:r>
              <a:rPr lang="en" sz="2000" b="1" dirty="0"/>
              <a:t>. 12:12) </a:t>
            </a:r>
            <a:r>
              <a:rPr lang="en" sz="2000" b="1" dirty="0">
                <a:latin typeface="Tamil Bible" pitchFamily="2" charset="0"/>
              </a:rPr>
              <a:t>Ntjhfkk; ek;ik typAWj;JfpwJ</a:t>
            </a:r>
            <a:r>
              <a:rPr lang="en" sz="2000" b="1" dirty="0"/>
              <a:t>.</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119746"/>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latin typeface="Tamil Bible" pitchFamily="2" charset="0"/>
              </a:rPr>
              <a:t>rupahd epiyapy; epd;W n[gpj;jy;</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0" y="542198"/>
            <a:ext cx="12191999"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err="1">
                <a:effectLst>
                  <a:outerShdw blurRad="38100" dist="38100" dir="2700000" algn="tl">
                    <a:srgbClr val="000000"/>
                  </a:outerShdw>
                </a:effectLst>
                <a:latin typeface="Tamil Bible" pitchFamily="2" charset="0"/>
              </a:rPr>
              <a:t>jhdpNaNyhntd;why</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me;jg</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gj;jpuj;Jf;Ff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ifnaOj;J</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itf;fg;gl;lnjd;W</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mwpe;jNghjpYk</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jd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tPl;Lf;Fs;NsNgha</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jd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Nky</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miwapNy</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vUrNyKf;F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Neuhfg</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gyfzpfs</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jpwe;jpUf;f</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mq;Nf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jhd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Kd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nra;Jte;jgbNa</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jpdk</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d;W</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NtisAk</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jd</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NjtDf;F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Kd;ghf</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Koq;fhw;gbapl;L</a:t>
            </a:r>
            <a:r>
              <a:rPr lang="en-US" b="1" dirty="0">
                <a:effectLst>
                  <a:outerShdw blurRad="38100" dist="38100" dir="2700000" algn="tl">
                    <a:srgbClr val="000000"/>
                  </a:outerShdw>
                </a:effectLst>
                <a:latin typeface="Tamil Bible" pitchFamily="2" charset="0"/>
              </a:rPr>
              <a:t> n[</a:t>
            </a:r>
            <a:r>
              <a:rPr lang="en-US" b="1" dirty="0" err="1">
                <a:effectLst>
                  <a:outerShdw blurRad="38100" dist="38100" dir="2700000" algn="tl">
                    <a:srgbClr val="000000"/>
                  </a:outerShdw>
                </a:effectLst>
                <a:latin typeface="Tamil Bible" pitchFamily="2" charset="0"/>
              </a:rPr>
              <a:t>gk;gz;zp</a:t>
            </a:r>
            <a:r>
              <a:rPr lang="en-US" b="1" dirty="0">
                <a:effectLst>
                  <a:outerShdw blurRad="38100" dist="38100" dir="2700000" algn="tl">
                    <a:srgbClr val="000000"/>
                  </a:outerShdw>
                </a:effectLst>
                <a:latin typeface="Tamil Bible" pitchFamily="2" charset="0"/>
              </a:rPr>
              <a:t>&gt; ];</a:t>
            </a:r>
            <a:r>
              <a:rPr lang="en-US" b="1" dirty="0" err="1">
                <a:effectLst>
                  <a:outerShdw blurRad="38100" dist="38100" dir="2700000" algn="tl">
                    <a:srgbClr val="000000"/>
                  </a:outerShdw>
                </a:effectLst>
                <a:latin typeface="Tamil Bible" pitchFamily="2" charset="0"/>
              </a:rPr>
              <a:t>Njhj;jpuk</a:t>
            </a:r>
            <a:r>
              <a:rPr lang="en-US" b="1" dirty="0">
                <a:effectLst>
                  <a:outerShdw blurRad="38100" dist="38100" dir="2700000" algn="tl">
                    <a:srgbClr val="000000"/>
                  </a:outerShdw>
                </a:effectLst>
                <a:latin typeface="Tamil Bible" pitchFamily="2" charset="0"/>
              </a:rPr>
              <a:t>; </a:t>
            </a:r>
            <a:r>
              <a:rPr lang="en-US" b="1" dirty="0" err="1">
                <a:effectLst>
                  <a:outerShdw blurRad="38100" dist="38100" dir="2700000" algn="tl">
                    <a:srgbClr val="000000"/>
                  </a:outerShdw>
                </a:effectLst>
                <a:latin typeface="Tamil Bible" pitchFamily="2" charset="0"/>
              </a:rPr>
              <a:t>nrYj;jpdhd</a:t>
            </a:r>
            <a:r>
              <a:rPr lang="en-US" b="1" dirty="0">
                <a:effectLst>
                  <a:outerShdw blurRad="38100" dist="38100" dir="2700000" algn="tl">
                    <a:srgbClr val="000000"/>
                  </a:outerShdw>
                </a:effectLst>
                <a:latin typeface="Tamil Bible" pitchFamily="2" charset="0"/>
              </a:rPr>
              <a:t>;.</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a:t>
            </a:r>
            <a:r>
              <a:rPr lang="en" sz="1400" b="1" dirty="0">
                <a:effectLst>
                  <a:outerShdw blurRad="38100" dist="38100" dir="2700000" algn="tl">
                    <a:srgbClr val="000000"/>
                  </a:outerShdw>
                </a:effectLst>
                <a:latin typeface="Tamil Bible" pitchFamily="2" charset="0"/>
              </a:rPr>
              <a:t>jhdpNay;</a:t>
            </a:r>
            <a:r>
              <a:rPr lang="en" sz="1400" b="1" dirty="0">
                <a:effectLst>
                  <a:outerShdw blurRad="38100" dist="38100" dir="2700000" algn="tl">
                    <a:srgbClr val="000000"/>
                  </a:outerShdw>
                </a:effectLst>
                <a:latin typeface="Comic Sans MS" panose="030F0702030302020204" pitchFamily="66" charset="0"/>
              </a:rPr>
              <a:t>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Tamil Bible" pitchFamily="2" charset="0"/>
              </a:rPr>
              <a:t>VNdhf;F</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5840</TotalTime>
  <Words>2883</Words>
  <Application>Microsoft Office PowerPoint</Application>
  <PresentationFormat>Panorámica</PresentationFormat>
  <Paragraphs>83</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Aptos</vt:lpstr>
      <vt:lpstr>Arial</vt:lpstr>
      <vt:lpstr>Tamil Bible</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2026-03-23T08:04:11Z</dcterms:created>
  <dcterms:modified xsi:type="dcterms:W3CDTF">2026-05-08T19:16:33Z</dcterms:modified>
</cp:coreProperties>
</file>