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Tamil Bible" pitchFamily="2" charset="0"/>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latin typeface="Tamil Bible" pitchFamily="2" charset="0"/>
            </a:rPr>
            <a:t>gukz;lyq;fspypUf;fpw</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vq;fs</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gpjhNt</a:t>
          </a:r>
          <a:r>
            <a:rPr lang="en-US" sz="1800" b="1" dirty="0">
              <a:effectLst>
                <a:outerShdw blurRad="38100" dist="38100" dir="2700000" algn="tl">
                  <a:srgbClr val="000000"/>
                </a:outerShdw>
              </a:effectLst>
              <a:latin typeface="Tamil Bible" pitchFamily="2" charset="0"/>
            </a:rPr>
            <a:t>&gt;</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n-US" sz="1800" b="1" dirty="0">
              <a:latin typeface="Tamil Bible" pitchFamily="2" charset="0"/>
            </a:rPr>
            <a:t>k</a:t>
          </a:r>
          <a:r>
            <a:rPr lang="en" sz="1800" b="1" dirty="0">
              <a:latin typeface="Tamil Bible" pitchFamily="2" charset="0"/>
            </a:rPr>
            <a:t>dpju;fs; midtupd; gpjhTldhd ekJ jdpg;gl;l cwit ehk; mq;fpfupf;f Ntz;Lk;</a:t>
          </a:r>
          <a:endParaRPr lang="es-ES" sz="1800" dirty="0">
            <a:latin typeface="Tamil Bible" pitchFamily="2" charset="0"/>
          </a:endParaRPr>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latin typeface="Tamil Bible" pitchFamily="2" charset="0"/>
            </a:rPr>
            <a:t>ck;Kila</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ehkk</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ghpRj;jg;gLtjhf</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n" sz="1800" b="1" dirty="0">
              <a:latin typeface="Tamil Bible" pitchFamily="2" charset="0"/>
            </a:rPr>
            <a:t>NjtDila gupRj;jj;ij czu;e;Jnfhs;tJ ek;ik gf;jpAlDk; mtuplk; neUf;fkhf;FfpwJ</a:t>
          </a:r>
          <a:endParaRPr lang="es-ES" sz="1800" dirty="0">
            <a:latin typeface="Tamil Bible" pitchFamily="2" charset="0"/>
          </a:endParaRPr>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1800" b="1" dirty="0">
              <a:effectLst>
                <a:outerShdw blurRad="38100" dist="38100" dir="2700000" algn="tl">
                  <a:srgbClr val="000000"/>
                </a:outerShdw>
              </a:effectLst>
            </a:rPr>
            <a:t>“</a:t>
          </a:r>
          <a:r>
            <a:rPr lang="fi-FI" sz="1800" b="1" dirty="0">
              <a:effectLst>
                <a:outerShdw blurRad="38100" dist="38100" dir="2700000" algn="tl">
                  <a:srgbClr val="000000"/>
                </a:outerShdw>
              </a:effectLst>
              <a:latin typeface="Tamil Bible" pitchFamily="2" charset="0"/>
            </a:rPr>
            <a:t>ck;Kila uh[;ak; tUtjhf@</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n" sz="1800" b="1" dirty="0">
              <a:latin typeface="Tamil Bible" pitchFamily="2" charset="0"/>
            </a:rPr>
            <a:t>,NaRtpd; tUiff;fhf ehk; Vq;FNthk;</a:t>
          </a:r>
          <a:endParaRPr lang="es-ES" sz="1800" dirty="0">
            <a:latin typeface="Tamil Bible" pitchFamily="2" charset="0"/>
          </a:endParaRPr>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600" b="1" dirty="0">
              <a:effectLst>
                <a:outerShdw blurRad="38100" dist="38100" dir="2700000" algn="tl">
                  <a:srgbClr val="000000"/>
                </a:outerShdw>
              </a:effectLst>
            </a:rPr>
            <a:t>“</a:t>
          </a:r>
          <a:r>
            <a:rPr lang="en-US" sz="1600" b="1" dirty="0" err="1">
              <a:effectLst>
                <a:outerShdw blurRad="38100" dist="38100" dir="2700000" algn="tl">
                  <a:srgbClr val="000000"/>
                </a:outerShdw>
              </a:effectLst>
              <a:latin typeface="Tamil Bible" pitchFamily="2" charset="0"/>
            </a:rPr>
            <a:t>ck;Kila</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rpj;jk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gukz;lyj;jpNy</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nra;ag;gLfpwJNghyg</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g+kpapNyAk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nra;ag;gLtjhf</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n" sz="1600" b="1" dirty="0">
              <a:latin typeface="Tamil Bible" pitchFamily="2" charset="0"/>
            </a:rPr>
            <a:t>ehk; NjtDila ,iwahzikia Vw;Wf;nfhz;L&gt; ek; tho;tpYk; cyfpYk; NjtDila jpUTsk; epiwNtw Ntz;Lnkd;W Ntz;LNthk;</a:t>
          </a:r>
          <a:endParaRPr lang="es-ES" sz="1600" dirty="0">
            <a:latin typeface="Tamil Bible" pitchFamily="2" charset="0"/>
          </a:endParaRPr>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800" b="1" dirty="0">
              <a:effectLst>
                <a:outerShdw blurRad="38100" dist="38100" dir="2700000" algn="tl">
                  <a:srgbClr val="000000"/>
                </a:outerShdw>
              </a:effectLst>
            </a:rPr>
            <a:t>“</a:t>
          </a:r>
          <a:r>
            <a:rPr lang="en-US" sz="1800" b="1" dirty="0" err="1">
              <a:effectLst>
                <a:outerShdw blurRad="38100" dist="38100" dir="2700000" algn="tl">
                  <a:srgbClr val="000000"/>
                </a:outerShdw>
              </a:effectLst>
              <a:latin typeface="Tamil Bible" pitchFamily="2" charset="0"/>
            </a:rPr>
            <a:t>vq;fSf;F</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Ntz;ba</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Mfhuj;ij</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d;W</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vq;fSf;Fj</a:t>
          </a:r>
          <a:r>
            <a:rPr lang="en-US" sz="1800" b="1" dirty="0">
              <a:effectLst>
                <a:outerShdw blurRad="38100" dist="38100" dir="2700000" algn="tl">
                  <a:srgbClr val="000000"/>
                </a:outerShdw>
              </a:effectLst>
              <a:latin typeface="Tamil Bible" pitchFamily="2" charset="0"/>
            </a:rPr>
            <a:t>; </a:t>
          </a:r>
          <a:r>
            <a:rPr lang="en-US" sz="1800" b="1" dirty="0" err="1">
              <a:effectLst>
                <a:outerShdw blurRad="38100" dist="38100" dir="2700000" algn="tl">
                  <a:srgbClr val="000000"/>
                </a:outerShdw>
              </a:effectLst>
              <a:latin typeface="Tamil Bible" pitchFamily="2" charset="0"/>
            </a:rPr>
            <a:t>jhUk</a:t>
          </a:r>
          <a:r>
            <a:rPr lang="en-US" sz="1800" b="1" dirty="0">
              <a:effectLst>
                <a:outerShdw blurRad="38100" dist="38100" dir="2700000" algn="tl">
                  <a:srgbClr val="000000"/>
                </a:outerShdw>
              </a:effectLst>
              <a:latin typeface="Tamil Bible" pitchFamily="2" charset="0"/>
            </a:rPr>
            <a:t>;.</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n" sz="1800" b="1" dirty="0">
              <a:latin typeface="Tamil Bible" pitchFamily="2" charset="0"/>
            </a:rPr>
            <a:t>ehk; tho;tjw;F Njitahdtw;iw – cly; uPjpahfTk;&gt; Md;kPf uPjpahfTk; - Nfl;Nghk;</a:t>
          </a:r>
          <a:endParaRPr lang="es-ES" sz="1800" dirty="0">
            <a:latin typeface="Tamil Bible" pitchFamily="2" charset="0"/>
          </a:endParaRPr>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600" b="1" dirty="0">
              <a:effectLst>
                <a:outerShdw blurRad="38100" dist="38100" dir="2700000" algn="tl">
                  <a:srgbClr val="000000"/>
                </a:outerShdw>
              </a:effectLst>
            </a:rPr>
            <a:t>“</a:t>
          </a:r>
          <a:r>
            <a:rPr lang="en-US" sz="1600" b="1" dirty="0" err="1">
              <a:effectLst>
                <a:outerShdw blurRad="38100" dist="38100" dir="2700000" algn="tl">
                  <a:srgbClr val="000000"/>
                </a:outerShdw>
              </a:effectLst>
              <a:latin typeface="Tamil Bible" pitchFamily="2" charset="0"/>
            </a:rPr>
            <a:t>vq;fs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fldhspfSf;F</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ehq;fs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kd;dpf;fpwJNghy</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vq;fs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fld;fis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vq;fSf;F</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kd;dpAk</a:t>
          </a:r>
          <a:r>
            <a:rPr lang="en-US" sz="1600" b="1" dirty="0">
              <a:effectLst>
                <a:outerShdw blurRad="38100" dist="38100" dir="2700000" algn="tl">
                  <a:srgbClr val="000000"/>
                </a:outerShdw>
              </a:effectLst>
              <a:latin typeface="Tamil Bible" pitchFamily="2" charset="0"/>
            </a:rPr>
            <a:t>;.</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en" sz="1800" b="1" dirty="0">
              <a:latin typeface="Tamil Bible" pitchFamily="2" charset="0"/>
            </a:rPr>
            <a:t>Njtd; ek;ik kd;dpg;gJ NghyNt&gt; ehKk; kdk; tUe;jp&gt; kd;dpg;ig Nfhup&gt; ek;ik Gz;gLj;jpatu;fis kd;dpf;f Ntz;Lk;</a:t>
          </a:r>
          <a:endParaRPr lang="es-ES" sz="1800" dirty="0">
            <a:latin typeface="Tamil Bible" pitchFamily="2" charset="0"/>
          </a:endParaRPr>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600" b="1" dirty="0">
              <a:effectLst>
                <a:outerShdw blurRad="38100" dist="38100" dir="2700000" algn="tl">
                  <a:srgbClr val="000000"/>
                </a:outerShdw>
              </a:effectLst>
            </a:rPr>
            <a:t>“</a:t>
          </a:r>
          <a:r>
            <a:rPr lang="en-US" sz="1600" b="1" dirty="0" err="1">
              <a:effectLst>
                <a:outerShdw blurRad="38100" dist="38100" dir="2700000" algn="tl">
                  <a:srgbClr val="000000"/>
                </a:outerShdw>
              </a:effectLst>
              <a:latin typeface="Tamil Bible" pitchFamily="2" charset="0"/>
            </a:rPr>
            <a:t>vq;fisr</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Nrhjidf;Fl;glg;gz;zhky</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jPikapdpd;W</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vq;fis</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ul;rpj;Jf;nfhs;Sk</a:t>
          </a:r>
          <a:r>
            <a:rPr lang="en-US" sz="1600" b="1" dirty="0">
              <a:effectLst>
                <a:outerShdw blurRad="38100" dist="38100" dir="2700000" algn="tl">
                  <a:srgbClr val="000000"/>
                </a:outerShdw>
              </a:effectLst>
              <a:latin typeface="Tamil Bible" pitchFamily="2" charset="0"/>
            </a:rPr>
            <a:t>;&gt;</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n" sz="1800" b="1" dirty="0">
              <a:latin typeface="Tamil Bible" pitchFamily="2" charset="0"/>
            </a:rPr>
            <a:t>,t;Tyfpy; epfOk; jPikf;F vjpuhf ghJfhg;igAk; Gfyplj;ijAk; ehk; Njtdplk; Ntz;LNthk;</a:t>
          </a:r>
          <a:endParaRPr lang="es-ES" sz="1800" dirty="0">
            <a:latin typeface="Tamil Bible" pitchFamily="2" charset="0"/>
          </a:endParaRPr>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600" b="1" dirty="0">
              <a:effectLst>
                <a:outerShdw blurRad="38100" dist="38100" dir="2700000" algn="tl">
                  <a:srgbClr val="000000"/>
                </a:outerShdw>
              </a:effectLst>
            </a:rPr>
            <a:t>“</a:t>
          </a:r>
          <a:r>
            <a:rPr lang="en-US" sz="1600" b="1" dirty="0">
              <a:effectLst>
                <a:outerShdw blurRad="38100" dist="38100" dir="2700000" algn="tl">
                  <a:srgbClr val="000000"/>
                </a:outerShdw>
              </a:effectLst>
              <a:latin typeface="Tamil Bible" pitchFamily="2" charset="0"/>
            </a:rPr>
            <a:t>uh[;</a:t>
          </a:r>
          <a:r>
            <a:rPr lang="en-US" sz="1600" b="1" dirty="0" err="1">
              <a:effectLst>
                <a:outerShdw blurRad="38100" dist="38100" dir="2700000" algn="tl">
                  <a:srgbClr val="000000"/>
                </a:outerShdw>
              </a:effectLst>
              <a:latin typeface="Tamil Bible" pitchFamily="2" charset="0"/>
            </a:rPr>
            <a:t>aKk</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ty;yikAk</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kfpikAk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vd;nwd;iwf;Fk</a:t>
          </a:r>
          <a:r>
            <a:rPr lang="en-US" sz="1600" b="1" dirty="0">
              <a:effectLst>
                <a:outerShdw blurRad="38100" dist="38100" dir="2700000" algn="tl">
                  <a:srgbClr val="000000"/>
                </a:outerShdw>
              </a:effectLst>
              <a:latin typeface="Tamil Bible" pitchFamily="2" charset="0"/>
            </a:rPr>
            <a:t>; </a:t>
          </a:r>
          <a:r>
            <a:rPr lang="en-US" sz="1600" b="1" dirty="0" err="1">
              <a:effectLst>
                <a:outerShdw blurRad="38100" dist="38100" dir="2700000" algn="tl">
                  <a:srgbClr val="000000"/>
                </a:outerShdw>
              </a:effectLst>
              <a:latin typeface="Tamil Bible" pitchFamily="2" charset="0"/>
            </a:rPr>
            <a:t>ck;KilaitfNs</a:t>
          </a:r>
          <a:r>
            <a:rPr lang="en-US" sz="1600" b="1" dirty="0">
              <a:effectLst>
                <a:outerShdw blurRad="38100" dist="38100" dir="2700000" algn="tl">
                  <a:srgbClr val="000000"/>
                </a:outerShdw>
              </a:effectLst>
              <a:latin typeface="Tamil Bible" pitchFamily="2" charset="0"/>
            </a:rPr>
            <a:t>&gt; </a:t>
          </a:r>
          <a:r>
            <a:rPr lang="en-US" sz="1600" b="1" dirty="0" err="1">
              <a:effectLst>
                <a:outerShdw blurRad="38100" dist="38100" dir="2700000" algn="tl">
                  <a:srgbClr val="000000"/>
                </a:outerShdw>
              </a:effectLst>
              <a:latin typeface="Tamil Bible" pitchFamily="2" charset="0"/>
            </a:rPr>
            <a:t>Mnkd</a:t>
          </a:r>
          <a:r>
            <a:rPr lang="en-US" sz="1600" b="1" dirty="0">
              <a:effectLst>
                <a:outerShdw blurRad="38100" dist="38100" dir="2700000" algn="tl">
                  <a:srgbClr val="000000"/>
                </a:outerShdw>
              </a:effectLst>
              <a:latin typeface="Tamil Bible" pitchFamily="2" charset="0"/>
            </a:rPr>
            <a:t>;&gt;</a:t>
          </a:r>
          <a:r>
            <a:rPr lang="en" sz="1600" b="1" dirty="0">
              <a:effectLst>
                <a:outerShdw blurRad="38100" dist="38100" dir="2700000" algn="tl">
                  <a:srgbClr val="000000"/>
                </a:outerShdw>
              </a:effectLst>
            </a:rPr>
            <a:t>”</a:t>
          </a:r>
          <a:endParaRPr lang="es-ES" sz="16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en" sz="1600" b="1" dirty="0">
              <a:latin typeface="Tamil Bible" pitchFamily="2" charset="0"/>
            </a:rPr>
            <a:t>ehk; vJtha; ,Uf;fpNwhNkh&gt; vij nrhe;jkhf nfhz;bUf;fpNwhNkh&gt; vij nra;fpNwhNkh - ,it midj;Jk; NjtDf;Nf cupait vd;gij ehk; Vw;Wf;nfhs;Nthk;. kfpikAk; GfOk; mtUf;F kl;LNk cupait</a:t>
          </a:r>
          <a:endParaRPr lang="es-ES" sz="1600" dirty="0">
            <a:latin typeface="Tamil Bible" pitchFamily="2" charset="0"/>
          </a:endParaRPr>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000" b="1" dirty="0">
              <a:solidFill>
                <a:schemeClr val="tx1"/>
              </a:solidFill>
              <a:latin typeface="Tamil Bible" pitchFamily="2" charset="0"/>
            </a:rPr>
            <a:t>Jjp</a:t>
          </a:r>
          <a:r>
            <a:rPr lang="en" sz="2000" b="1" dirty="0">
              <a:solidFill>
                <a:schemeClr val="tx1"/>
              </a:solidFill>
            </a:rPr>
            <a:t> (</a:t>
          </a:r>
          <a:r>
            <a:rPr lang="en" sz="2000" b="1" dirty="0">
              <a:solidFill>
                <a:schemeClr val="tx1"/>
              </a:solidFill>
              <a:latin typeface="Tamil Bible" pitchFamily="2" charset="0"/>
            </a:rPr>
            <a:t>jhdp</a:t>
          </a:r>
          <a:r>
            <a:rPr lang="en" sz="2000" b="1" dirty="0">
              <a:solidFill>
                <a:schemeClr val="tx1"/>
              </a:solidFill>
            </a:rPr>
            <a:t>.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US" sz="1800" b="1" dirty="0">
              <a:solidFill>
                <a:schemeClr val="tx1"/>
              </a:solidFill>
              <a:latin typeface="Tamil Bible" pitchFamily="2" charset="0"/>
            </a:rPr>
            <a:t>g</a:t>
          </a:r>
          <a:r>
            <a:rPr lang="en" sz="1800" b="1" dirty="0">
              <a:solidFill>
                <a:schemeClr val="tx1"/>
              </a:solidFill>
              <a:latin typeface="Tamil Bible" pitchFamily="2" charset="0"/>
            </a:rPr>
            <a:t>ht mwpf;ifAk; ght kd;dpg;Gk;</a:t>
          </a:r>
          <a:r>
            <a:rPr lang="en" sz="1800" b="1" dirty="0">
              <a:solidFill>
                <a:schemeClr val="tx1"/>
              </a:solidFill>
            </a:rPr>
            <a:t>(</a:t>
          </a:r>
          <a:r>
            <a:rPr lang="en" sz="1800" b="1" dirty="0">
              <a:solidFill>
                <a:schemeClr val="tx1"/>
              </a:solidFill>
              <a:latin typeface="Tamil Bible" pitchFamily="2" charset="0"/>
            </a:rPr>
            <a:t>jhdp</a:t>
          </a:r>
          <a:r>
            <a:rPr lang="en" sz="1800" b="1" dirty="0">
              <a:solidFill>
                <a:schemeClr val="tx1"/>
              </a:solidFill>
            </a:rPr>
            <a:t>.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000" b="1" dirty="0">
              <a:solidFill>
                <a:schemeClr val="tx1"/>
              </a:solidFill>
              <a:latin typeface="Tamil Bible" pitchFamily="2" charset="0"/>
            </a:rPr>
            <a:t>kDf;fs;</a:t>
          </a:r>
          <a:r>
            <a:rPr lang="en" sz="2000" b="1" dirty="0">
              <a:solidFill>
                <a:schemeClr val="tx1"/>
              </a:solidFill>
            </a:rPr>
            <a:t> </a:t>
          </a:r>
          <a:br>
            <a:rPr lang="es-ES" sz="2000" b="1" dirty="0">
              <a:solidFill>
                <a:schemeClr val="tx1"/>
              </a:solidFill>
            </a:rPr>
          </a:br>
          <a:r>
            <a:rPr lang="en" sz="2000" b="1" dirty="0">
              <a:solidFill>
                <a:schemeClr val="tx1"/>
              </a:solidFill>
            </a:rPr>
            <a:t>(</a:t>
          </a:r>
          <a:r>
            <a:rPr lang="en" sz="2000" b="1" dirty="0">
              <a:solidFill>
                <a:schemeClr val="tx1"/>
              </a:solidFill>
              <a:latin typeface="Tamil Bible" pitchFamily="2" charset="0"/>
            </a:rPr>
            <a:t>jhdp</a:t>
          </a:r>
          <a:r>
            <a:rPr lang="en" sz="2000" b="1" dirty="0">
              <a:solidFill>
                <a:schemeClr val="tx1"/>
              </a:solidFill>
            </a:rPr>
            <a:t>.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000" b="1" dirty="0">
              <a:solidFill>
                <a:schemeClr val="tx1"/>
              </a:solidFill>
              <a:latin typeface="Tamil Bible" pitchFamily="2" charset="0"/>
            </a:rPr>
            <a:t>ed;wp nrYj;Jjy;</a:t>
          </a:r>
          <a:r>
            <a:rPr lang="en" sz="2000" b="1" dirty="0">
              <a:solidFill>
                <a:schemeClr val="tx1"/>
              </a:solidFill>
            </a:rPr>
            <a:t> (</a:t>
          </a:r>
          <a:r>
            <a:rPr lang="en" sz="2000" b="1" dirty="0">
              <a:solidFill>
                <a:schemeClr val="tx1"/>
              </a:solidFill>
              <a:latin typeface="Tamil Bible" pitchFamily="2" charset="0"/>
            </a:rPr>
            <a:t>gpypg;</a:t>
          </a:r>
          <a:r>
            <a:rPr lang="en" sz="2000" b="1" dirty="0">
              <a:solidFill>
                <a:schemeClr val="tx1"/>
              </a:solidFill>
            </a:rPr>
            <a:t>.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US" sz="1800" b="1" kern="1200" dirty="0">
              <a:latin typeface="Tamil Bible" pitchFamily="2" charset="0"/>
            </a:rPr>
            <a:t>k</a:t>
          </a:r>
          <a:r>
            <a:rPr lang="en" sz="1800" b="1" kern="1200" dirty="0">
              <a:latin typeface="Tamil Bible" pitchFamily="2" charset="0"/>
            </a:rPr>
            <a:t>dpju;fs; midtupd; gpjhTldhd ekJ jdpg;gl;l cwit ehk; mq;fpfupf;f Ntz;Lk;</a:t>
          </a:r>
          <a:endParaRPr lang="es-ES" sz="1800" kern="1200" dirty="0">
            <a:latin typeface="Tamil Bible" pitchFamily="2" charset="0"/>
          </a:endParaRPr>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latin typeface="Tamil Bible" pitchFamily="2" charset="0"/>
            </a:rPr>
            <a:t>gukz;lyq;fspypUf;fpw</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vq;fs</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gpjhNt</a:t>
          </a:r>
          <a:r>
            <a:rPr lang="en-US" sz="1800" b="1" kern="1200" dirty="0">
              <a:effectLst>
                <a:outerShdw blurRad="38100" dist="38100" dir="2700000" algn="tl">
                  <a:srgbClr val="000000"/>
                </a:outerShdw>
              </a:effectLst>
              <a:latin typeface="Tamil Bible" pitchFamily="2" charset="0"/>
            </a:rPr>
            <a:t>&gt;</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latin typeface="Tamil Bible" pitchFamily="2" charset="0"/>
            </a:rPr>
            <a:t>NjtDila gupRj;jj;ij czu;e;Jnfhs;tJ ek;ik gf;jpAlDk; mtuplk; neUf;fkhf;FfpwJ</a:t>
          </a:r>
          <a:endParaRPr lang="es-ES" sz="1800" kern="1200" dirty="0">
            <a:latin typeface="Tamil Bible" pitchFamily="2" charset="0"/>
          </a:endParaRPr>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latin typeface="Tamil Bible" pitchFamily="2" charset="0"/>
            </a:rPr>
            <a:t>ck;Kila</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ehkk</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ghpRj;jg;gLtjhf</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latin typeface="Tamil Bible" pitchFamily="2" charset="0"/>
            </a:rPr>
            <a:t>,NaRtpd; tUiff;fhf ehk; Vq;FNthk;</a:t>
          </a:r>
          <a:endParaRPr lang="es-ES" sz="1800" kern="1200" dirty="0">
            <a:latin typeface="Tamil Bible" pitchFamily="2" charset="0"/>
          </a:endParaRPr>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fi-FI" sz="1800" b="1" kern="1200" dirty="0">
              <a:effectLst>
                <a:outerShdw blurRad="38100" dist="38100" dir="2700000" algn="tl">
                  <a:srgbClr val="000000"/>
                </a:outerShdw>
              </a:effectLst>
              <a:latin typeface="Tamil Bible" pitchFamily="2" charset="0"/>
            </a:rPr>
            <a:t>ck;Kila uh[;ak; tUtjhf@</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11200">
            <a:lnSpc>
              <a:spcPct val="90000"/>
            </a:lnSpc>
            <a:spcBef>
              <a:spcPct val="0"/>
            </a:spcBef>
            <a:spcAft>
              <a:spcPct val="15000"/>
            </a:spcAft>
            <a:buNone/>
          </a:pPr>
          <a:r>
            <a:rPr lang="en" sz="1600" b="1" kern="1200" dirty="0">
              <a:latin typeface="Tamil Bible" pitchFamily="2" charset="0"/>
            </a:rPr>
            <a:t>ehk; NjtDila ,iwahzikia Vw;Wf;nfhz;L&gt; ek; tho;tpYk; cyfpYk; NjtDila jpUTsk; epiwNtw Ntz;Lnkd;W Ntz;LNthk;</a:t>
          </a:r>
          <a:endParaRPr lang="es-ES" sz="1600" kern="1200" dirty="0">
            <a:latin typeface="Tamil Bible" pitchFamily="2" charset="0"/>
          </a:endParaRPr>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en-US" sz="1600" b="1" kern="1200" dirty="0" err="1">
              <a:effectLst>
                <a:outerShdw blurRad="38100" dist="38100" dir="2700000" algn="tl">
                  <a:srgbClr val="000000"/>
                </a:outerShdw>
              </a:effectLst>
              <a:latin typeface="Tamil Bible" pitchFamily="2" charset="0"/>
            </a:rPr>
            <a:t>ck;Kila</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rpj;jk</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gukz;lyj;jpNy</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nra;ag;gLfpwJNghyg</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g+kpapNyAk</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nra;ag;gLtjhf</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latin typeface="Tamil Bible" pitchFamily="2" charset="0"/>
            </a:rPr>
            <a:t>ehk; tho;tjw;F Njitahdtw;iw – cly; uPjpahfTk;&gt; Md;kPf uPjpahfTk; - Nfl;Nghk;</a:t>
          </a:r>
          <a:endParaRPr lang="es-ES" sz="1800" kern="1200" dirty="0">
            <a:latin typeface="Tamil Bible" pitchFamily="2" charset="0"/>
          </a:endParaRPr>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US" sz="1800" b="1" kern="1200" dirty="0" err="1">
              <a:effectLst>
                <a:outerShdw blurRad="38100" dist="38100" dir="2700000" algn="tl">
                  <a:srgbClr val="000000"/>
                </a:outerShdw>
              </a:effectLst>
              <a:latin typeface="Tamil Bible" pitchFamily="2" charset="0"/>
            </a:rPr>
            <a:t>vq;fSf;F</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Ntz;ba</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Mfhuj;ij</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d;W</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vq;fSf;Fj</a:t>
          </a:r>
          <a:r>
            <a:rPr lang="en-US" sz="1800" b="1" kern="1200" dirty="0">
              <a:effectLst>
                <a:outerShdw blurRad="38100" dist="38100" dir="2700000" algn="tl">
                  <a:srgbClr val="000000"/>
                </a:outerShdw>
              </a:effectLst>
              <a:latin typeface="Tamil Bible" pitchFamily="2" charset="0"/>
            </a:rPr>
            <a:t>; </a:t>
          </a:r>
          <a:r>
            <a:rPr lang="en-US" sz="1800" b="1" kern="1200" dirty="0" err="1">
              <a:effectLst>
                <a:outerShdw blurRad="38100" dist="38100" dir="2700000" algn="tl">
                  <a:srgbClr val="000000"/>
                </a:outerShdw>
              </a:effectLst>
              <a:latin typeface="Tamil Bible" pitchFamily="2" charset="0"/>
            </a:rPr>
            <a:t>jhUk</a:t>
          </a:r>
          <a:r>
            <a:rPr lang="en-US" sz="1800" b="1" kern="1200" dirty="0">
              <a:effectLst>
                <a:outerShdw blurRad="38100" dist="38100" dir="2700000" algn="tl">
                  <a:srgbClr val="000000"/>
                </a:outerShdw>
              </a:effectLst>
              <a:latin typeface="Tamil Bible" pitchFamily="2" charset="0"/>
            </a:rPr>
            <a:t>;.</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latin typeface="Tamil Bible" pitchFamily="2" charset="0"/>
            </a:rPr>
            <a:t>Njtd; ek;ik kd;dpg;gJ NghyNt&gt; ehKk; kdk; tUe;jp&gt; kd;dpg;ig Nfhup&gt; ek;ik Gz;gLj;jpatu;fis kd;dpf;f Ntz;Lk;</a:t>
          </a:r>
          <a:endParaRPr lang="es-ES" sz="1800" kern="1200" dirty="0">
            <a:latin typeface="Tamil Bible" pitchFamily="2" charset="0"/>
          </a:endParaRPr>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lang="en" sz="1600" b="1" kern="1200" dirty="0">
              <a:effectLst>
                <a:outerShdw blurRad="38100" dist="38100" dir="2700000" algn="tl">
                  <a:srgbClr val="000000"/>
                </a:outerShdw>
              </a:effectLst>
            </a:rPr>
            <a:t>“</a:t>
          </a:r>
          <a:r>
            <a:rPr lang="en-US" sz="1600" b="1" kern="1200" dirty="0" err="1">
              <a:effectLst>
                <a:outerShdw blurRad="38100" dist="38100" dir="2700000" algn="tl">
                  <a:srgbClr val="000000"/>
                </a:outerShdw>
              </a:effectLst>
              <a:latin typeface="Tamil Bible" pitchFamily="2" charset="0"/>
            </a:rPr>
            <a:t>vq;fs</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fldhspfSf;F</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ehq;fs</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kd;dpf;fpwJNghy</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vq;fs</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fld;fis</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vq;fSf;F</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kd;dpAk</a:t>
          </a:r>
          <a:r>
            <a:rPr lang="en-US" sz="1600" b="1" kern="1200" dirty="0">
              <a:effectLst>
                <a:outerShdw blurRad="38100" dist="38100" dir="2700000" algn="tl">
                  <a:srgbClr val="000000"/>
                </a:outerShdw>
              </a:effectLst>
              <a:latin typeface="Tamil Bible" pitchFamily="2" charset="0"/>
            </a:rPr>
            <a:t>;.</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latin typeface="Tamil Bible" pitchFamily="2" charset="0"/>
            </a:rPr>
            <a:t>,t;Tyfpy; epfOk; jPikf;F vjpuhf ghJfhg;igAk; Gfyplj;ijAk; ehk; Njtdplk; Ntz;LNthk;</a:t>
          </a:r>
          <a:endParaRPr lang="es-ES" sz="1800" kern="1200" dirty="0">
            <a:latin typeface="Tamil Bible" pitchFamily="2" charset="0"/>
          </a:endParaRPr>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en-US" sz="1600" b="1" kern="1200" dirty="0" err="1">
              <a:effectLst>
                <a:outerShdw blurRad="38100" dist="38100" dir="2700000" algn="tl">
                  <a:srgbClr val="000000"/>
                </a:outerShdw>
              </a:effectLst>
              <a:latin typeface="Tamil Bible" pitchFamily="2" charset="0"/>
            </a:rPr>
            <a:t>vq;fisr</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Nrhjidf;Fl;glg;gz;zhky</a:t>
          </a:r>
          <a:r>
            <a:rPr lang="en-US" sz="1600" b="1" kern="1200" dirty="0">
              <a:effectLst>
                <a:outerShdw blurRad="38100" dist="38100" dir="2700000" algn="tl">
                  <a:srgbClr val="000000"/>
                </a:outerShdw>
              </a:effectLst>
              <a:latin typeface="Tamil Bible" pitchFamily="2" charset="0"/>
            </a:rPr>
            <a:t>;&gt; </a:t>
          </a:r>
          <a:r>
            <a:rPr lang="en-US" sz="1600" b="1" kern="1200" dirty="0" err="1">
              <a:effectLst>
                <a:outerShdw blurRad="38100" dist="38100" dir="2700000" algn="tl">
                  <a:srgbClr val="000000"/>
                </a:outerShdw>
              </a:effectLst>
              <a:latin typeface="Tamil Bible" pitchFamily="2" charset="0"/>
            </a:rPr>
            <a:t>jPikapdpd;W</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vq;fis</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ul;rpj;Jf;nfhs;Sk</a:t>
          </a:r>
          <a:r>
            <a:rPr lang="en-US" sz="1600" b="1" kern="1200" dirty="0">
              <a:effectLst>
                <a:outerShdw blurRad="38100" dist="38100" dir="2700000" algn="tl">
                  <a:srgbClr val="000000"/>
                </a:outerShdw>
              </a:effectLst>
              <a:latin typeface="Tamil Bible" pitchFamily="2" charset="0"/>
            </a:rPr>
            <a:t>;&gt;</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 sz="1600" b="1" kern="1200" dirty="0">
              <a:latin typeface="Tamil Bible" pitchFamily="2" charset="0"/>
            </a:rPr>
            <a:t>ehk; vJtha; ,Uf;fpNwhNkh&gt; vij nrhe;jkhf nfhz;bUf;fpNwhNkh&gt; vij nra;fpNwhNkh - ,it midj;Jk; NjtDf;Nf cupait vd;gij ehk; Vw;Wf;nfhs;Nthk;. kfpikAk; GfOk; mtUf;F kl;LNk cupait</a:t>
          </a:r>
          <a:endParaRPr lang="es-ES" sz="1600" kern="1200" dirty="0">
            <a:latin typeface="Tamil Bible" pitchFamily="2" charset="0"/>
          </a:endParaRPr>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a:t>
          </a:r>
          <a:r>
            <a:rPr lang="en-US" sz="1600" b="1" kern="1200" dirty="0">
              <a:effectLst>
                <a:outerShdw blurRad="38100" dist="38100" dir="2700000" algn="tl">
                  <a:srgbClr val="000000"/>
                </a:outerShdw>
              </a:effectLst>
              <a:latin typeface="Tamil Bible" pitchFamily="2" charset="0"/>
            </a:rPr>
            <a:t>uh[;</a:t>
          </a:r>
          <a:r>
            <a:rPr lang="en-US" sz="1600" b="1" kern="1200" dirty="0" err="1">
              <a:effectLst>
                <a:outerShdw blurRad="38100" dist="38100" dir="2700000" algn="tl">
                  <a:srgbClr val="000000"/>
                </a:outerShdw>
              </a:effectLst>
              <a:latin typeface="Tamil Bible" pitchFamily="2" charset="0"/>
            </a:rPr>
            <a:t>aKk</a:t>
          </a:r>
          <a:r>
            <a:rPr lang="en-US" sz="1600" b="1" kern="1200" dirty="0">
              <a:effectLst>
                <a:outerShdw blurRad="38100" dist="38100" dir="2700000" algn="tl">
                  <a:srgbClr val="000000"/>
                </a:outerShdw>
              </a:effectLst>
              <a:latin typeface="Tamil Bible" pitchFamily="2" charset="0"/>
            </a:rPr>
            <a:t>;&gt; </a:t>
          </a:r>
          <a:r>
            <a:rPr lang="en-US" sz="1600" b="1" kern="1200" dirty="0" err="1">
              <a:effectLst>
                <a:outerShdw blurRad="38100" dist="38100" dir="2700000" algn="tl">
                  <a:srgbClr val="000000"/>
                </a:outerShdw>
              </a:effectLst>
              <a:latin typeface="Tamil Bible" pitchFamily="2" charset="0"/>
            </a:rPr>
            <a:t>ty;yikAk</a:t>
          </a:r>
          <a:r>
            <a:rPr lang="en-US" sz="1600" b="1" kern="1200" dirty="0">
              <a:effectLst>
                <a:outerShdw blurRad="38100" dist="38100" dir="2700000" algn="tl">
                  <a:srgbClr val="000000"/>
                </a:outerShdw>
              </a:effectLst>
              <a:latin typeface="Tamil Bible" pitchFamily="2" charset="0"/>
            </a:rPr>
            <a:t>;&gt; </a:t>
          </a:r>
          <a:r>
            <a:rPr lang="en-US" sz="1600" b="1" kern="1200" dirty="0" err="1">
              <a:effectLst>
                <a:outerShdw blurRad="38100" dist="38100" dir="2700000" algn="tl">
                  <a:srgbClr val="000000"/>
                </a:outerShdw>
              </a:effectLst>
              <a:latin typeface="Tamil Bible" pitchFamily="2" charset="0"/>
            </a:rPr>
            <a:t>kfpikAk</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vd;nwd;iwf;Fk</a:t>
          </a:r>
          <a:r>
            <a:rPr lang="en-US" sz="1600" b="1" kern="1200" dirty="0">
              <a:effectLst>
                <a:outerShdw blurRad="38100" dist="38100" dir="2700000" algn="tl">
                  <a:srgbClr val="000000"/>
                </a:outerShdw>
              </a:effectLst>
              <a:latin typeface="Tamil Bible" pitchFamily="2" charset="0"/>
            </a:rPr>
            <a:t>; </a:t>
          </a:r>
          <a:r>
            <a:rPr lang="en-US" sz="1600" b="1" kern="1200" dirty="0" err="1">
              <a:effectLst>
                <a:outerShdw blurRad="38100" dist="38100" dir="2700000" algn="tl">
                  <a:srgbClr val="000000"/>
                </a:outerShdw>
              </a:effectLst>
              <a:latin typeface="Tamil Bible" pitchFamily="2" charset="0"/>
            </a:rPr>
            <a:t>ck;KilaitfNs</a:t>
          </a:r>
          <a:r>
            <a:rPr lang="en-US" sz="1600" b="1" kern="1200" dirty="0">
              <a:effectLst>
                <a:outerShdw blurRad="38100" dist="38100" dir="2700000" algn="tl">
                  <a:srgbClr val="000000"/>
                </a:outerShdw>
              </a:effectLst>
              <a:latin typeface="Tamil Bible" pitchFamily="2" charset="0"/>
            </a:rPr>
            <a:t>&gt; </a:t>
          </a:r>
          <a:r>
            <a:rPr lang="en-US" sz="1600" b="1" kern="1200" dirty="0" err="1">
              <a:effectLst>
                <a:outerShdw blurRad="38100" dist="38100" dir="2700000" algn="tl">
                  <a:srgbClr val="000000"/>
                </a:outerShdw>
              </a:effectLst>
              <a:latin typeface="Tamil Bible" pitchFamily="2" charset="0"/>
            </a:rPr>
            <a:t>Mnkd</a:t>
          </a:r>
          <a:r>
            <a:rPr lang="en-US" sz="1600" b="1" kern="1200" dirty="0">
              <a:effectLst>
                <a:outerShdw blurRad="38100" dist="38100" dir="2700000" algn="tl">
                  <a:srgbClr val="000000"/>
                </a:outerShdw>
              </a:effectLst>
              <a:latin typeface="Tamil Bible" pitchFamily="2" charset="0"/>
            </a:rPr>
            <a:t>;&gt;</a:t>
          </a:r>
          <a:r>
            <a:rPr lang="en" sz="1600" b="1" kern="1200" dirty="0">
              <a:effectLst>
                <a:outerShdw blurRad="38100" dist="38100" dir="2700000" algn="tl">
                  <a:srgbClr val="000000"/>
                </a:outerShdw>
              </a:effectLst>
            </a:rPr>
            <a:t>”</a:t>
          </a:r>
          <a:endParaRPr lang="es-ES" sz="16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Jjp</a:t>
          </a:r>
          <a:r>
            <a:rPr lang="en" sz="2000" b="1" kern="1200" dirty="0">
              <a:solidFill>
                <a:schemeClr val="tx1"/>
              </a:solidFill>
            </a:rPr>
            <a:t> (</a:t>
          </a:r>
          <a:r>
            <a:rPr lang="en" sz="2000" b="1" kern="1200" dirty="0">
              <a:solidFill>
                <a:schemeClr val="tx1"/>
              </a:solidFill>
              <a:latin typeface="Tamil Bible" pitchFamily="2" charset="0"/>
            </a:rPr>
            <a:t>jhdp</a:t>
          </a:r>
          <a:r>
            <a:rPr lang="en" sz="2000" b="1" kern="1200" dirty="0">
              <a:solidFill>
                <a:schemeClr val="tx1"/>
              </a:solidFill>
            </a:rPr>
            <a:t>.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Tamil Bible" pitchFamily="2" charset="0"/>
            </a:rPr>
            <a:t>g</a:t>
          </a:r>
          <a:r>
            <a:rPr lang="en" sz="1800" b="1" kern="1200" dirty="0">
              <a:solidFill>
                <a:schemeClr val="tx1"/>
              </a:solidFill>
              <a:latin typeface="Tamil Bible" pitchFamily="2" charset="0"/>
            </a:rPr>
            <a:t>ht mwpf;ifAk; ght kd;dpg;Gk;</a:t>
          </a:r>
          <a:r>
            <a:rPr lang="en" sz="1800" b="1" kern="1200" dirty="0">
              <a:solidFill>
                <a:schemeClr val="tx1"/>
              </a:solidFill>
            </a:rPr>
            <a:t>(</a:t>
          </a:r>
          <a:r>
            <a:rPr lang="en" sz="1800" b="1" kern="1200" dirty="0">
              <a:solidFill>
                <a:schemeClr val="tx1"/>
              </a:solidFill>
              <a:latin typeface="Tamil Bible" pitchFamily="2" charset="0"/>
            </a:rPr>
            <a:t>jhdp</a:t>
          </a:r>
          <a:r>
            <a:rPr lang="en" sz="1800" b="1" kern="1200" dirty="0">
              <a:solidFill>
                <a:schemeClr val="tx1"/>
              </a:solidFill>
            </a:rPr>
            <a:t>.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kDf;fs;</a:t>
          </a:r>
          <a:r>
            <a:rPr lang="en" sz="2000" b="1" kern="1200" dirty="0">
              <a:solidFill>
                <a:schemeClr val="tx1"/>
              </a:solidFill>
            </a:rPr>
            <a:t> </a:t>
          </a:r>
          <a:br>
            <a:rPr lang="es-ES" sz="2000" b="1" kern="1200" dirty="0">
              <a:solidFill>
                <a:schemeClr val="tx1"/>
              </a:solidFill>
            </a:rPr>
          </a:br>
          <a:r>
            <a:rPr lang="en" sz="2000" b="1" kern="1200" dirty="0">
              <a:solidFill>
                <a:schemeClr val="tx1"/>
              </a:solidFill>
            </a:rPr>
            <a:t>(</a:t>
          </a:r>
          <a:r>
            <a:rPr lang="en" sz="2000" b="1" kern="1200" dirty="0">
              <a:solidFill>
                <a:schemeClr val="tx1"/>
              </a:solidFill>
              <a:latin typeface="Tamil Bible" pitchFamily="2" charset="0"/>
            </a:rPr>
            <a:t>jhdp</a:t>
          </a:r>
          <a:r>
            <a:rPr lang="en" sz="2000" b="1" kern="1200" dirty="0">
              <a:solidFill>
                <a:schemeClr val="tx1"/>
              </a:solidFill>
            </a:rPr>
            <a:t>.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ed;wp nrYj;Jjy;</a:t>
          </a:r>
          <a:r>
            <a:rPr lang="en" sz="2000" b="1" kern="1200" dirty="0">
              <a:solidFill>
                <a:schemeClr val="tx1"/>
              </a:solidFill>
            </a:rPr>
            <a:t> (</a:t>
          </a:r>
          <a:r>
            <a:rPr lang="en" sz="2000" b="1" kern="1200" dirty="0">
              <a:solidFill>
                <a:schemeClr val="tx1"/>
              </a:solidFill>
              <a:latin typeface="Tamil Bible" pitchFamily="2" charset="0"/>
            </a:rPr>
            <a:t>gpypg;</a:t>
          </a:r>
          <a:r>
            <a:rPr lang="en" sz="2000" b="1" kern="1200" dirty="0">
              <a:solidFill>
                <a:schemeClr val="tx1"/>
              </a:solidFill>
            </a:rPr>
            <a:t>.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7713"/>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800" b="1" dirty="0">
                <a:ln w="22225">
                  <a:noFill/>
                  <a:prstDash val="solid"/>
                </a:ln>
                <a:solidFill>
                  <a:schemeClr val="accent2">
                    <a:lumMod val="40000"/>
                    <a:lumOff val="60000"/>
                  </a:schemeClr>
                </a:solidFill>
                <a:effectLst>
                  <a:outerShdw blurRad="38100" dist="38100" dir="2700000" algn="tl">
                    <a:srgbClr val="000000"/>
                  </a:outerShdw>
                </a:effectLst>
                <a:latin typeface="Tamil Bible" pitchFamily="2" charset="0"/>
              </a:rPr>
              <a:t>eilKiw n[gk;</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en" sz="1600" b="1" dirty="0">
                <a:solidFill>
                  <a:srgbClr val="FAD7B1"/>
                </a:solidFill>
                <a:effectLst>
                  <a:outerShdw blurRad="38100" dist="38100" dir="2700000" algn="tl">
                    <a:srgbClr val="000000"/>
                  </a:outerShdw>
                </a:effectLst>
                <a:latin typeface="Tamil Bible" pitchFamily="2" charset="0"/>
              </a:rPr>
              <a:t>ghlk;</a:t>
            </a:r>
            <a:r>
              <a:rPr lang="en" sz="1600" b="1" dirty="0">
                <a:solidFill>
                  <a:srgbClr val="FAD7B1"/>
                </a:solidFill>
                <a:effectLst>
                  <a:outerShdw blurRad="38100" dist="38100" dir="2700000" algn="tl">
                    <a:srgbClr val="000000"/>
                  </a:outerShdw>
                </a:effectLst>
              </a:rPr>
              <a:t> 7 </a:t>
            </a:r>
            <a:r>
              <a:rPr lang="en" sz="1600" b="1" dirty="0">
                <a:solidFill>
                  <a:srgbClr val="FAD7B1"/>
                </a:solidFill>
                <a:effectLst>
                  <a:outerShdw blurRad="38100" dist="38100" dir="2700000" algn="tl">
                    <a:srgbClr val="000000"/>
                  </a:outerShdw>
                </a:effectLst>
                <a:latin typeface="Tamil Bible" pitchFamily="2" charset="0"/>
              </a:rPr>
              <a:t>Nk</a:t>
            </a:r>
            <a:r>
              <a:rPr lang="en" sz="1600" b="1" dirty="0">
                <a:solidFill>
                  <a:srgbClr val="FAD7B1"/>
                </a:solidFill>
                <a:effectLst>
                  <a:outerShdw blurRad="38100" dist="38100" dir="2700000" algn="tl">
                    <a:srgbClr val="000000"/>
                  </a:outerShdw>
                </a:effectLst>
              </a:rPr>
              <a:t> 16, 2026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jhdpNay;</a:t>
            </a: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 </a:t>
            </a: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n[gj;jpd; mikg;G</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84775"/>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ehd</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cgthrk;gz;zp</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&gt;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ul;bYk</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rhk;gypYk</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cl;fhh;e;J</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&gt;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Njtdhfpa</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Mz;ltiu</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n[</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gj;jpdhYk</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tpz;zg;gq;fspdhYk</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Njl</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vd</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Kfj;ij</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mtUf;F</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 </a:t>
            </a:r>
            <a:r>
              <a:rPr lang="en-US" sz="1600" b="1" dirty="0" err="1">
                <a:solidFill>
                  <a:srgbClr val="F6DBAA"/>
                </a:solidFill>
                <a:effectLst>
                  <a:glow rad="127000">
                    <a:srgbClr val="874A00"/>
                  </a:glow>
                  <a:outerShdw blurRad="38100" dist="38100" dir="2700000" algn="tl">
                    <a:srgbClr val="000000"/>
                  </a:outerShdw>
                </a:effectLst>
                <a:latin typeface="Tamil Bible" pitchFamily="2" charset="0"/>
              </a:rPr>
              <a:t>Neuhf;fp</a:t>
            </a:r>
            <a:r>
              <a:rPr lang="en-US" sz="1600" b="1" dirty="0">
                <a:solidFill>
                  <a:srgbClr val="F6DBAA"/>
                </a:solidFill>
                <a:effectLst>
                  <a:glow rad="127000">
                    <a:srgbClr val="874A00"/>
                  </a:glow>
                  <a:outerShdw blurRad="38100" dist="38100" dir="2700000" algn="tl">
                    <a:srgbClr val="000000"/>
                  </a:outerShdw>
                </a:effectLst>
                <a:latin typeface="Tamil Bible" pitchFamily="2" charset="0"/>
              </a:rPr>
              <a:t>&gt;</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en-US" sz="1400" b="1" dirty="0" err="1">
                <a:solidFill>
                  <a:srgbClr val="F6DBAA"/>
                </a:solidFill>
                <a:effectLst>
                  <a:glow rad="127000">
                    <a:srgbClr val="874A00"/>
                  </a:glow>
                  <a:outerShdw blurRad="38100" dist="38100" dir="2700000" algn="tl">
                    <a:srgbClr val="000000"/>
                  </a:outerShdw>
                </a:effectLst>
                <a:latin typeface="Tamil Bible" pitchFamily="2" charset="0"/>
              </a:rPr>
              <a:t>jhdpNay</a:t>
            </a:r>
            <a:r>
              <a:rPr lang="en-US" sz="1400" b="1" dirty="0">
                <a:solidFill>
                  <a:srgbClr val="F6DBAA"/>
                </a:solidFill>
                <a:effectLst>
                  <a:glow rad="127000">
                    <a:srgbClr val="874A00"/>
                  </a:glow>
                  <a:outerShdw blurRad="38100" dist="38100" dir="2700000" algn="tl">
                    <a:srgbClr val="000000"/>
                  </a:outerShdw>
                </a:effectLst>
                <a:latin typeface="Tamil Bible" pitchFamily="2" charset="0"/>
              </a:rPr>
              <a:t>;</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en" sz="2000" b="1" dirty="0">
                <a:latin typeface="Tamil Bible" pitchFamily="2" charset="0"/>
              </a:rPr>
              <a:t>jhdpNay;</a:t>
            </a:r>
            <a:r>
              <a:rPr lang="en" sz="2000" b="1" dirty="0"/>
              <a:t> 9:4-19</a:t>
            </a:r>
            <a:r>
              <a:rPr lang="en" sz="2000" b="1" dirty="0">
                <a:latin typeface="Tamil Bible" pitchFamily="2" charset="0"/>
              </a:rPr>
              <a:t>y; gjpT nra;ag;gl;l n[gk;&gt;</a:t>
            </a:r>
            <a:r>
              <a:rPr lang="en" sz="2000" b="1" dirty="0"/>
              <a:t> </a:t>
            </a:r>
            <a:r>
              <a:rPr lang="en" sz="2000" b="1" dirty="0">
                <a:latin typeface="Tamil Bible" pitchFamily="2" charset="0"/>
              </a:rPr>
              <a:t>n[gj;jpd; 4 mbg;gil gFjpfis ekf;F tpsf;FfpwJ</a:t>
            </a:r>
            <a:r>
              <a:rPr lang="en" sz="2000" b="1" dirty="0"/>
              <a:t>:</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585057012"/>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3978634"/>
            <a:ext cx="6863715" cy="646331"/>
          </a:xfrm>
          <a:prstGeom prst="rect">
            <a:avLst/>
          </a:prstGeom>
          <a:noFill/>
        </p:spPr>
        <p:txBody>
          <a:bodyPr wrap="square" rtlCol="0">
            <a:spAutoFit/>
          </a:bodyPr>
          <a:lstStyle/>
          <a:p>
            <a:pPr>
              <a:spcBef>
                <a:spcPts val="600"/>
              </a:spcBef>
            </a:pPr>
            <a:r>
              <a:rPr lang="en" b="1" dirty="0">
                <a:latin typeface="Tamil Bible" pitchFamily="2" charset="0"/>
              </a:rPr>
              <a:t>jhdpNay; jd; n[gj;ij</a:t>
            </a:r>
            <a:r>
              <a:rPr lang="en" b="1" dirty="0"/>
              <a:t>(</a:t>
            </a:r>
            <a:r>
              <a:rPr lang="en" b="1" dirty="0">
                <a:latin typeface="Tamil Bible" pitchFamily="2" charset="0"/>
              </a:rPr>
              <a:t>ed;wp nrYj;Jjy;</a:t>
            </a:r>
            <a:r>
              <a:rPr lang="en" b="1" dirty="0"/>
              <a:t>)</a:t>
            </a:r>
            <a:r>
              <a:rPr lang="en" b="1" dirty="0">
                <a:latin typeface="Tamil Bible" pitchFamily="2" charset="0"/>
              </a:rPr>
              <a:t> Kbg;gjw;F Kd;Ng fhgpupNay; J}jd; FWf;fpl;lhu;</a:t>
            </a:r>
            <a:r>
              <a:rPr lang="en" b="1" dirty="0"/>
              <a:t>.</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531173"/>
            <a:ext cx="6906577" cy="1200329"/>
          </a:xfrm>
          <a:prstGeom prst="rect">
            <a:avLst/>
          </a:prstGeom>
          <a:noFill/>
        </p:spPr>
        <p:txBody>
          <a:bodyPr wrap="square">
            <a:spAutoFit/>
          </a:bodyPr>
          <a:lstStyle/>
          <a:p>
            <a:pPr>
              <a:spcBef>
                <a:spcPts val="600"/>
              </a:spcBef>
            </a:pPr>
            <a:r>
              <a:rPr lang="en" b="1" dirty="0">
                <a:latin typeface="Tamil Bible" pitchFamily="2" charset="0"/>
              </a:rPr>
              <a:t>,e;j Kiw&gt; ekJ jdpg;gl;l kw;Wk; nghJthd n[gq;fs; Mfpa ,uz;bw;Fk; nghUe;Jk;</a:t>
            </a:r>
            <a:r>
              <a:rPr lang="en" b="1" dirty="0"/>
              <a:t>. </a:t>
            </a:r>
            <a:r>
              <a:rPr lang="en" b="1" dirty="0">
                <a:latin typeface="Tamil Bible" pitchFamily="2" charset="0"/>
              </a:rPr>
              <a:t>,ay;ghfNt</a:t>
            </a:r>
            <a:r>
              <a:rPr lang="en" b="1" dirty="0"/>
              <a:t>, </a:t>
            </a:r>
            <a:r>
              <a:rPr lang="en" b="1" dirty="0">
                <a:latin typeface="Tamil Bible" pitchFamily="2" charset="0"/>
              </a:rPr>
              <a:t>“ght mwpf;if kw;Wk; ght kd;dpg;G” Fwpj;j gFjpahdJ&gt; n[gj;jpd; R+oYf;F Vw;g khw;wpaikf;fgl Ntz;Lk;</a:t>
            </a:r>
            <a:r>
              <a:rPr lang="en" b="1" dirty="0"/>
              <a:t>.</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609209"/>
            <a:ext cx="694944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,e;j mikg;G&gt; ekJ n[gj;ij Njtd; kPJ xUKfg;gLj;j</a:t>
            </a:r>
            <a:r>
              <a:rPr kumimoji="0" lang="en" b="1" i="0" u="none" strike="noStrike" kern="1200" cap="none" spc="0" normalizeH="0" noProof="0" dirty="0">
                <a:ln>
                  <a:noFill/>
                </a:ln>
                <a:solidFill>
                  <a:prstClr val="black"/>
                </a:solidFill>
                <a:effectLst/>
                <a:uLnTx/>
                <a:uFillTx/>
                <a:latin typeface="Tamil Bible" pitchFamily="2" charset="0"/>
              </a:rPr>
              <a:t> ekf;F cjTfpwJ. ,jd; %yk; NjtDila fUTyj;jpypUe;J nghUl;fis gl;baypl;L Nfl;Fk; xU tifahd “nghUl;nfhs; gl;bayhf” mJ khwptpLtij jLf;fpwJ</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US" sz="6000" dirty="0">
                <a:ln w="0"/>
                <a:solidFill>
                  <a:srgbClr val="091306"/>
                </a:solidFill>
                <a:effectLst>
                  <a:reflection blurRad="6350" stA="53000" endA="300" endPos="35500" dir="5400000" sy="-90000" algn="bl" rotWithShape="0"/>
                </a:effectLst>
                <a:latin typeface="Tamil Bible" pitchFamily="2" charset="0"/>
              </a:rPr>
              <a:t>n[</a:t>
            </a:r>
            <a:r>
              <a:rPr lang="en-US" sz="6000" dirty="0" err="1">
                <a:ln w="0"/>
                <a:solidFill>
                  <a:srgbClr val="091306"/>
                </a:solidFill>
                <a:effectLst>
                  <a:reflection blurRad="6350" stA="53000" endA="300" endPos="35500" dir="5400000" sy="-90000" algn="bl" rotWithShape="0"/>
                </a:effectLst>
                <a:latin typeface="Tamil Bible" pitchFamily="2" charset="0"/>
              </a:rPr>
              <a:t>gj;ij</a:t>
            </a:r>
            <a:r>
              <a:rPr lang="en-US" sz="6000" dirty="0">
                <a:ln w="0"/>
                <a:solidFill>
                  <a:srgbClr val="091306"/>
                </a:solidFill>
                <a:effectLst>
                  <a:reflection blurRad="6350" stA="53000" endA="300" endPos="35500" dir="5400000" sy="-90000" algn="bl" rotWithShape="0"/>
                </a:effectLst>
                <a:latin typeface="Tamil Bible" pitchFamily="2" charset="0"/>
              </a:rPr>
              <a:t> </a:t>
            </a:r>
            <a:r>
              <a:rPr lang="en-US" sz="6000" dirty="0" err="1">
                <a:ln w="0"/>
                <a:solidFill>
                  <a:srgbClr val="091306"/>
                </a:solidFill>
                <a:effectLst>
                  <a:reflection blurRad="6350" stA="53000" endA="300" endPos="35500" dir="5400000" sy="-90000" algn="bl" rotWithShape="0"/>
                </a:effectLst>
                <a:latin typeface="Tamil Bible" pitchFamily="2" charset="0"/>
              </a:rPr>
              <a:t>Fwpj;J</a:t>
            </a:r>
            <a:r>
              <a:rPr lang="en-US" sz="6000" dirty="0">
                <a:ln w="0"/>
                <a:solidFill>
                  <a:srgbClr val="091306"/>
                </a:solidFill>
                <a:effectLst>
                  <a:reflection blurRad="6350" stA="53000" endA="300" endPos="35500" dir="5400000" sy="-90000" algn="bl" rotWithShape="0"/>
                </a:effectLst>
                <a:latin typeface="Tamil Bible" pitchFamily="2" charset="0"/>
              </a:rPr>
              <a:t> </a:t>
            </a:r>
            <a:r>
              <a:rPr lang="en-US" sz="6000" dirty="0" err="1">
                <a:ln w="0"/>
                <a:solidFill>
                  <a:srgbClr val="091306"/>
                </a:solidFill>
                <a:effectLst>
                  <a:reflection blurRad="6350" stA="53000" endA="300" endPos="35500" dir="5400000" sy="-90000" algn="bl" rotWithShape="0"/>
                </a:effectLst>
                <a:latin typeface="Tamil Bible" pitchFamily="2" charset="0"/>
              </a:rPr>
              <a:t>ehd;F</a:t>
            </a:r>
            <a:r>
              <a:rPr lang="en-US" sz="6000" dirty="0">
                <a:ln w="0"/>
                <a:solidFill>
                  <a:srgbClr val="091306"/>
                </a:solidFill>
                <a:effectLst>
                  <a:reflection blurRad="6350" stA="53000" endA="300" endPos="35500" dir="5400000" sy="-90000" algn="bl" rotWithShape="0"/>
                </a:effectLst>
                <a:latin typeface="Tamil Bible" pitchFamily="2" charset="0"/>
              </a:rPr>
              <a:t> </a:t>
            </a:r>
            <a:r>
              <a:rPr lang="en-US" sz="6000" dirty="0" err="1">
                <a:ln w="0"/>
                <a:solidFill>
                  <a:srgbClr val="091306"/>
                </a:solidFill>
                <a:effectLst>
                  <a:reflection blurRad="6350" stA="53000" endA="300" endPos="35500" dir="5400000" sy="-90000" algn="bl" rotWithShape="0"/>
                </a:effectLst>
                <a:latin typeface="Tamil Bible" pitchFamily="2" charset="0"/>
              </a:rPr>
              <a:t>Nfs;tpfs</a:t>
            </a:r>
            <a:r>
              <a:rPr lang="en-US" sz="6000" dirty="0">
                <a:ln w="0"/>
                <a:solidFill>
                  <a:srgbClr val="091306"/>
                </a:solidFill>
                <a:effectLst>
                  <a:reflection blurRad="6350" stA="53000" endA="300" endPos="35500" dir="5400000" sy="-90000" algn="bl" rotWithShape="0"/>
                </a:effectLst>
                <a:latin typeface="Tamil Bible" pitchFamily="2" charset="0"/>
              </a:rPr>
              <a:t>;</a:t>
            </a:r>
            <a:endParaRPr lang="en" sz="6000" dirty="0">
              <a:ln w="0"/>
              <a:solidFill>
                <a:srgbClr val="091306"/>
              </a:solidFill>
              <a:effectLst>
                <a:reflection blurRad="6350" stA="53000" endA="300" endPos="35500" dir="5400000" sy="-90000" algn="bl" rotWithShape="0"/>
              </a:effectLst>
              <a:latin typeface="Tamil Bible" pitchFamily="2" charset="0"/>
            </a:endParaRP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en-US" sz="2000" b="1" dirty="0" err="1">
                <a:solidFill>
                  <a:schemeClr val="bg1"/>
                </a:solidFill>
                <a:effectLst>
                  <a:outerShdw blurRad="38100" dist="38100" dir="2700000" algn="tl">
                    <a:srgbClr val="000000"/>
                  </a:outerShdw>
                </a:effectLst>
                <a:latin typeface="Tamil Bible" pitchFamily="2" charset="0"/>
              </a:rPr>
              <a:t>ehd</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ahUld</a:t>
            </a:r>
            <a:r>
              <a:rPr lang="en-US" sz="2000" b="1" dirty="0">
                <a:solidFill>
                  <a:schemeClr val="bg1"/>
                </a:solidFill>
                <a:effectLst>
                  <a:outerShdw blurRad="38100" dist="38100" dir="2700000" algn="tl">
                    <a:srgbClr val="000000"/>
                  </a:outerShdw>
                </a:effectLst>
                <a:latin typeface="Tamil Bible" pitchFamily="2" charset="0"/>
              </a:rPr>
              <a:t>; n[</a:t>
            </a:r>
            <a:r>
              <a:rPr lang="en-US" sz="2000" b="1" dirty="0" err="1">
                <a:solidFill>
                  <a:schemeClr val="bg1"/>
                </a:solidFill>
                <a:effectLst>
                  <a:outerShdw blurRad="38100" dist="38100" dir="2700000" algn="tl">
                    <a:srgbClr val="000000"/>
                  </a:outerShdw>
                </a:effectLst>
                <a:latin typeface="Tamil Bible" pitchFamily="2" charset="0"/>
              </a:rPr>
              <a:t>gpf;f</a:t>
            </a:r>
            <a:r>
              <a:rPr lang="en-US" sz="2000" b="1" dirty="0">
                <a:solidFill>
                  <a:schemeClr val="bg1"/>
                </a:solidFill>
                <a:effectLst>
                  <a:outerShdw blurRad="38100" dist="38100" dir="2700000" algn="tl">
                    <a:srgbClr val="000000"/>
                  </a:outerShdw>
                </a:effectLst>
                <a:latin typeface="Tamil Bible" pitchFamily="2" charset="0"/>
              </a:rPr>
              <a:t> </a:t>
            </a:r>
            <a:r>
              <a:rPr lang="en-US" sz="2000" b="1" dirty="0" err="1">
                <a:solidFill>
                  <a:schemeClr val="bg1"/>
                </a:solidFill>
                <a:effectLst>
                  <a:outerShdw blurRad="38100" dist="38100" dir="2700000" algn="tl">
                    <a:srgbClr val="000000"/>
                  </a:outerShdw>
                </a:effectLst>
                <a:latin typeface="Tamil Bible" pitchFamily="2" charset="0"/>
              </a:rPr>
              <a:t>Ntz;Lk</a:t>
            </a:r>
            <a:r>
              <a:rPr lang="en-US" sz="2000" b="1" dirty="0">
                <a:solidFill>
                  <a:schemeClr val="bg1"/>
                </a:solidFill>
                <a:effectLst>
                  <a:outerShdw blurRad="38100" dist="38100" dir="2700000" algn="tl">
                    <a:srgbClr val="000000"/>
                  </a:outerShdw>
                </a:effectLst>
                <a:latin typeface="Tamil Bible" pitchFamily="2" charset="0"/>
              </a:rPr>
              <a:t>;</a:t>
            </a:r>
            <a:r>
              <a:rPr lang="en-US"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latin typeface="Tamil Bible" pitchFamily="2" charset="0"/>
              </a:rPr>
              <a:t>ehk; vg;gb Nfl;f Ntz;Lk;</a:t>
            </a:r>
            <a:r>
              <a:rPr lang="en" sz="2000" b="1" dirty="0">
                <a:solidFill>
                  <a:schemeClr val="bg1"/>
                </a:solidFill>
                <a:effectLst>
                  <a:outerShdw blurRad="38100" dist="38100" dir="2700000" algn="tl">
                    <a:srgbClr val="000000"/>
                  </a:outerShdw>
                </a:effectLst>
              </a:rPr>
              <a:t>?</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39681" y="408274"/>
            <a:ext cx="3371850" cy="2031325"/>
          </a:xfrm>
          <a:prstGeom prst="rect">
            <a:avLst/>
          </a:prstGeom>
          <a:noFill/>
        </p:spPr>
        <p:txBody>
          <a:bodyPr wrap="square" rtlCol="0">
            <a:spAutoFit/>
          </a:bodyPr>
          <a:lstStyle/>
          <a:p>
            <a:pPr>
              <a:spcBef>
                <a:spcPts val="600"/>
              </a:spcBef>
            </a:pPr>
            <a:r>
              <a:rPr lang="en-US" b="1" dirty="0">
                <a:latin typeface="Tamil Bible" pitchFamily="2" charset="0"/>
              </a:rPr>
              <a:t>n</a:t>
            </a:r>
            <a:r>
              <a:rPr lang="en" b="1" dirty="0">
                <a:latin typeface="Tamil Bible" pitchFamily="2" charset="0"/>
              </a:rPr>
              <a:t>[gk; ek;ik NjtDila mupaizf;F cau;j;JfpwJ. NkYk;&gt; xt;nthU ehSk; ek;ik ehNk Ma;e;jwpaTk;&gt; mtNuhL ehk; nfhz;Ls;s cwit kWrpe;jid nra;aTk; ek;ik J}z;LfpwJ</a:t>
            </a:r>
            <a:r>
              <a:rPr lang="en" b="1" dirty="0"/>
              <a:t>.</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508970"/>
            <a:ext cx="3104046" cy="1477328"/>
          </a:xfrm>
          <a:prstGeom prst="rect">
            <a:avLst/>
          </a:prstGeom>
          <a:noFill/>
        </p:spPr>
        <p:txBody>
          <a:bodyPr wrap="square" rtlCol="0">
            <a:spAutoFit/>
          </a:bodyPr>
          <a:lstStyle/>
          <a:p>
            <a:pPr>
              <a:spcBef>
                <a:spcPts val="600"/>
              </a:spcBef>
            </a:pPr>
            <a:r>
              <a:rPr lang="en" b="1" dirty="0">
                <a:latin typeface="Tamil Bible" pitchFamily="2" charset="0"/>
              </a:rPr>
              <a:t>ghtk; nra;ahj NjtJ}ju;fs; Njtid njhlu;e;J topgLfpwhu;fs;</a:t>
            </a:r>
            <a:r>
              <a:rPr lang="en" b="1" dirty="0"/>
              <a:t>. </a:t>
            </a:r>
            <a:r>
              <a:rPr lang="en" b="1" dirty="0">
                <a:latin typeface="Tamil Bible" pitchFamily="2" charset="0"/>
              </a:rPr>
              <a:t>ehk; ,d;Dk; vt;tsT nra;a Ntz;Lk;</a:t>
            </a:r>
            <a:r>
              <a:rPr lang="en" b="1" dirty="0"/>
              <a:t>?</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369332"/>
          </a:xfrm>
          <a:prstGeom prst="rect">
            <a:avLst/>
          </a:prstGeom>
          <a:noFill/>
        </p:spPr>
        <p:txBody>
          <a:bodyPr wrap="square" rtlCol="0">
            <a:spAutoFit/>
          </a:bodyPr>
          <a:lstStyle/>
          <a:p>
            <a:pPr>
              <a:spcBef>
                <a:spcPts val="600"/>
              </a:spcBef>
            </a:pPr>
            <a:r>
              <a:rPr lang="en" b="1" dirty="0">
                <a:latin typeface="Tamil Bible" pitchFamily="2" charset="0"/>
              </a:rPr>
              <a:t>me;j jUzj;ij nghWj;J</a:t>
            </a:r>
            <a:r>
              <a:rPr lang="en" b="1" dirty="0"/>
              <a:t>:</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8893543" y="3881038"/>
            <a:ext cx="3290735" cy="2862322"/>
          </a:xfrm>
          <a:prstGeom prst="rect">
            <a:avLst/>
          </a:prstGeom>
          <a:noFill/>
        </p:spPr>
        <p:txBody>
          <a:bodyPr wrap="square" rtlCol="0">
            <a:spAutoFit/>
          </a:bodyPr>
          <a:lstStyle/>
          <a:p>
            <a:pPr>
              <a:spcBef>
                <a:spcPts val="600"/>
              </a:spcBef>
            </a:pPr>
            <a:r>
              <a:rPr lang="en" b="1" dirty="0">
                <a:latin typeface="Tamil Bible" pitchFamily="2" charset="0"/>
              </a:rPr>
              <a:t>,ij nra;tjw;fhd kpfj; njspthd kw;Wk; ghJfhg;ghd top&gt; ekJ kdij ntWikahf;FtijNah my;yJ ekf;F ehNk nrtp rha;g;gijNah jtpu;j;J&gt; ekJ jdpg;gl;l gf;jpapd; xU gFjpahf n[gj;Jld; Ntjhfkg; gbg;ig ,izg;gNj MFk;</a:t>
            </a:r>
            <a:r>
              <a:rPr lang="en" b="1" dirty="0"/>
              <a:t>.</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43542" y="2263117"/>
            <a:ext cx="337501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ehk; vd;d nrhy;tJ vd;W njupahtpl;lhYk;&gt; gupRj;j Mtpahdtu; ekf;F cjTfpwhu;</a:t>
            </a:r>
            <a:r>
              <a:rPr kumimoji="0" lang="en" b="1" i="0" u="none" strike="noStrike" kern="1200" cap="none" spc="0" normalizeH="0" baseline="0" noProof="0" dirty="0">
                <a:ln>
                  <a:noFill/>
                </a:ln>
                <a:solidFill>
                  <a:prstClr val="black"/>
                </a:solidFill>
                <a:effectLst/>
                <a:uLnTx/>
                <a:uFillTx/>
                <a:latin typeface="Aptos" panose="02110004020202020204"/>
              </a:rPr>
              <a:t>(</a:t>
            </a:r>
            <a:r>
              <a:rPr kumimoji="0" lang="en" b="1" i="0" u="none" strike="noStrike" kern="1200" cap="none" spc="0" normalizeH="0" baseline="0" noProof="0" dirty="0">
                <a:ln>
                  <a:noFill/>
                </a:ln>
                <a:solidFill>
                  <a:prstClr val="black"/>
                </a:solidFill>
                <a:effectLst/>
                <a:uLnTx/>
                <a:uFillTx/>
                <a:latin typeface="Tamil Bible" pitchFamily="2" charset="0"/>
              </a:rPr>
              <a:t>Nuh</a:t>
            </a:r>
            <a:r>
              <a:rPr kumimoji="0" lang="en" b="1" i="0" u="none" strike="noStrike" kern="1200" cap="none" spc="0" normalizeH="0" baseline="0" noProof="0" dirty="0">
                <a:ln>
                  <a:noFill/>
                </a:ln>
                <a:solidFill>
                  <a:prstClr val="black"/>
                </a:solidFill>
                <a:effectLst/>
                <a:uLnTx/>
                <a:uFillTx/>
                <a:latin typeface="Aptos" panose="02110004020202020204"/>
              </a:rPr>
              <a:t>.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2001662"/>
            <a:ext cx="310515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ekf;F midj;Jk; rpwg;ghf miktjhy;&gt;</a:t>
            </a:r>
            <a:r>
              <a:rPr kumimoji="0" lang="en" b="1" i="0" u="none" strike="noStrike" kern="1200" cap="none" spc="0" normalizeH="0" noProof="0" dirty="0">
                <a:ln>
                  <a:noFill/>
                </a:ln>
                <a:solidFill>
                  <a:prstClr val="black"/>
                </a:solidFill>
                <a:effectLst/>
                <a:uLnTx/>
                <a:uFillTx/>
                <a:latin typeface="Tamil Bible" pitchFamily="2" charset="0"/>
              </a:rPr>
              <a:t> Njtd; ekf;F Njitapy;iy vd;W epidg;gJ MztkhFk;</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306162"/>
            <a:ext cx="3240028" cy="2400657"/>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jdpikapy;</a:t>
            </a:r>
            <a:r>
              <a:rPr kumimoji="0" lang="en" sz="2000" b="1" i="0" u="none" strike="noStrike" kern="1200" cap="none" spc="0" normalizeH="0" baseline="0" noProof="0" dirty="0">
                <a:ln>
                  <a:noFill/>
                </a:ln>
                <a:solidFill>
                  <a:prstClr val="black"/>
                </a:solidFill>
                <a:effectLst/>
                <a:uLnTx/>
                <a:uFillTx/>
                <a:latin typeface="Aptos" panose="02110004020202020204"/>
              </a:rPr>
              <a:t>. </a:t>
            </a:r>
            <a:r>
              <a:rPr kumimoji="0" lang="en-US" sz="2000" b="1" i="0" u="none" strike="noStrike" kern="1200" cap="none" spc="0" normalizeH="0" baseline="0" noProof="0" dirty="0">
                <a:ln>
                  <a:noFill/>
                </a:ln>
                <a:solidFill>
                  <a:prstClr val="black"/>
                </a:solidFill>
                <a:effectLst/>
                <a:uLnTx/>
                <a:uFillTx/>
                <a:latin typeface="Tamil Bible" pitchFamily="2" charset="0"/>
              </a:rPr>
              <a:t>m</a:t>
            </a:r>
            <a:r>
              <a:rPr kumimoji="0" lang="en" sz="2000" b="1" i="0" u="none" strike="noStrike" kern="1200" cap="none" spc="0" normalizeH="0" baseline="0" noProof="0" dirty="0">
                <a:ln>
                  <a:noFill/>
                </a:ln>
                <a:solidFill>
                  <a:prstClr val="black"/>
                </a:solidFill>
                <a:effectLst/>
                <a:uLnTx/>
                <a:uFillTx/>
                <a:latin typeface="Tamil Bible" pitchFamily="2" charset="0"/>
              </a:rPr>
              <a:t>g;NghJ jhd; ekJ n[gk; kpfTk; neUf;fkhdjhfpwJ</a:t>
            </a:r>
            <a:r>
              <a:rPr kumimoji="0" lang="en" sz="2000" b="1" i="0" u="none" strike="noStrike" kern="1200" cap="none" spc="0" normalizeH="0" baseline="0" noProof="0" dirty="0">
                <a:ln>
                  <a:noFill/>
                </a:ln>
                <a:solidFill>
                  <a:prstClr val="black"/>
                </a:solidFill>
                <a:effectLst/>
                <a:uLnTx/>
                <a:uFillTx/>
                <a:latin typeface="Aptos" panose="02110004020202020204"/>
              </a:rPr>
              <a:t>.</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FLk;gj;Jld; my;yJ rpW FOf;fshf</a:t>
            </a:r>
            <a:r>
              <a:rPr kumimoji="0" lang="en" sz="2000" b="1" i="0" u="none" strike="noStrike" kern="1200" cap="none" spc="0" normalizeH="0" baseline="0" noProof="0" dirty="0">
                <a:ln>
                  <a:noFill/>
                </a:ln>
                <a:solidFill>
                  <a:prstClr val="black"/>
                </a:solidFill>
                <a:effectLst/>
                <a:uLnTx/>
                <a:uFillTx/>
                <a:latin typeface="Aptos" panose="02110004020202020204"/>
              </a:rPr>
              <a:t>.</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rigapy;</a:t>
            </a:r>
            <a:r>
              <a:rPr kumimoji="0" lang="en" sz="2000" b="1" i="0" u="none" strike="noStrike" kern="1200" cap="none" spc="0" normalizeH="0" baseline="0" noProof="0" dirty="0">
                <a:ln>
                  <a:noFill/>
                </a:ln>
                <a:solidFill>
                  <a:prstClr val="black"/>
                </a:solidFill>
                <a:effectLst/>
                <a:uLnTx/>
                <a:uFillTx/>
                <a:latin typeface="Aptos" panose="02110004020202020204"/>
              </a:rPr>
              <a:t>.</a:t>
            </a:r>
          </a:p>
        </p:txBody>
      </p:sp>
      <p:sp>
        <p:nvSpPr>
          <p:cNvPr id="13" name="CuadroTexto 12">
            <a:extLst>
              <a:ext uri="{FF2B5EF4-FFF2-40B4-BE49-F238E27FC236}">
                <a16:creationId xmlns:a16="http://schemas.microsoft.com/office/drawing/2014/main" id="{31D08EC2-02A3-44AC-C9EF-BDB1572C0319}"/>
              </a:ext>
            </a:extLst>
          </p:cNvPr>
          <p:cNvSpPr txBox="1"/>
          <p:nvPr/>
        </p:nvSpPr>
        <p:spPr>
          <a:xfrm>
            <a:off x="0" y="-46265"/>
            <a:ext cx="6088279" cy="646331"/>
          </a:xfrm>
          <a:prstGeom prst="rect">
            <a:avLst/>
          </a:prstGeom>
          <a:noFill/>
        </p:spPr>
        <p:txBody>
          <a:bodyPr wrap="square" rtlCol="0">
            <a:spAutoFit/>
          </a:bodyPr>
          <a:lstStyle/>
          <a:p>
            <a:pPr algn="ctr"/>
            <a:r>
              <a:rPr lang="en" b="1" dirty="0">
                <a:solidFill>
                  <a:schemeClr val="bg1"/>
                </a:solidFill>
                <a:effectLst>
                  <a:outerShdw blurRad="38100" dist="38100" dir="2700000" algn="tl">
                    <a:srgbClr val="000000"/>
                  </a:outerShdw>
                </a:effectLst>
                <a:latin typeface="Tamil Bible" pitchFamily="2" charset="0"/>
              </a:rPr>
              <a:t>NjtDf;F midj;Jk; njupe;jpUf;Fk; NghJ&gt; ehk; Vd; n[gpf;f Ntz;Lk;</a:t>
            </a:r>
            <a:r>
              <a:rPr lang="en" b="1" dirty="0">
                <a:solidFill>
                  <a:schemeClr val="bg1"/>
                </a:solidFill>
                <a:effectLst>
                  <a:outerShdw blurRad="38100" dist="38100" dir="2700000" algn="tl">
                    <a:srgbClr val="000000"/>
                  </a:outerShdw>
                </a:effectLst>
              </a:rPr>
              <a:t>?</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54430"/>
            <a:ext cx="6096000" cy="646331"/>
          </a:xfrm>
          <a:prstGeom prst="rect">
            <a:avLst/>
          </a:prstGeom>
          <a:noFill/>
        </p:spPr>
        <p:txBody>
          <a:bodyPr wrap="square" rtlCol="0">
            <a:spAutoFit/>
          </a:bodyPr>
          <a:lstStyle/>
          <a:p>
            <a:pPr algn="ctr"/>
            <a:r>
              <a:rPr lang="en" b="1" dirty="0">
                <a:solidFill>
                  <a:schemeClr val="bg1"/>
                </a:solidFill>
                <a:effectLst>
                  <a:outerShdw blurRad="38100" dist="38100" dir="2700000" algn="tl">
                    <a:srgbClr val="000000"/>
                  </a:outerShdw>
                </a:effectLst>
                <a:latin typeface="Tamil Bible" pitchFamily="2" charset="0"/>
              </a:rPr>
              <a:t>vy;yhk; ed;whf ,Uf;Fk; NghJ ehk; Vd; n[gpf;f Ntz;Lk;</a:t>
            </a:r>
            <a:r>
              <a:rPr lang="en" b="1" dirty="0">
                <a:solidFill>
                  <a:schemeClr val="bg1"/>
                </a:solidFill>
                <a:effectLst>
                  <a:outerShdw blurRad="38100" dist="38100" dir="2700000" algn="tl">
                    <a:srgbClr val="000000"/>
                  </a:outerShdw>
                </a:effectLst>
              </a:rPr>
              <a:t>?</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5" grpId="0"/>
      <p:bldP spid="16" grpId="0"/>
      <p:bldP spid="17" grpId="0"/>
      <p:bldP spid="18" grpId="0"/>
      <p:bldP spid="19" grpId="0" build="allAtOnce"/>
      <p:bldP spid="20" grpId="0"/>
      <p:bldP spid="6" grpId="0"/>
      <p:bldP spid="11" grpId="0"/>
      <p:bldP spid="23" grpId="0" uiExpand="1" build="p"/>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174171" y="1866753"/>
            <a:ext cx="11890010" cy="4720523"/>
          </a:xfrm>
          <a:prstGeom prst="rect">
            <a:avLst/>
          </a:prstGeom>
          <a:noFill/>
        </p:spPr>
        <p:txBody>
          <a:bodyPr wrap="square">
            <a:spAutoFit/>
          </a:bodyPr>
          <a:lstStyle/>
          <a:p>
            <a:pPr algn="just">
              <a:lnSpc>
                <a:spcPct val="150000"/>
              </a:lnSpc>
              <a:spcBef>
                <a:spcPts val="600"/>
              </a:spcBef>
            </a:pPr>
            <a:r>
              <a:rPr lang="en" b="1" dirty="0">
                <a:latin typeface="Constantia" panose="02030602050306030303" pitchFamily="18" charset="0"/>
              </a:rPr>
              <a:t>“</a:t>
            </a:r>
            <a:r>
              <a:rPr lang="ta-IN" b="1" dirty="0">
                <a:latin typeface="Constantia" panose="02030602050306030303" pitchFamily="18" charset="0"/>
              </a:rPr>
              <a:t>நமது தேவையைப் பற்றிய ஆழமான உணர்வும், நாம் கேட்கும் காரியங்களுக்கான பெரும் விருப்பமும் நமது ஜெபங்களில் இருக்க வேண்டும், இல்லையெனில் அவை கேட்கப்படாது. ஆனால், பதில் உடனடியாகக் கிடைக்கவில்லை என்பதற்காக நாம் சோர்வடைந்து நமது விண்ணப்பங்களை நிறுத்திவிடக் கூடாது. </a:t>
            </a:r>
            <a:r>
              <a:rPr lang="ta-IN" sz="2000" b="1" dirty="0">
                <a:latin typeface="Tamil Bible" pitchFamily="2" charset="0"/>
              </a:rPr>
              <a:t>“</a:t>
            </a:r>
            <a:r>
              <a:rPr lang="en-US" sz="2000" b="1" dirty="0">
                <a:latin typeface="Tamil Bible" pitchFamily="2" charset="0"/>
              </a:rPr>
              <a:t>..</a:t>
            </a:r>
            <a:r>
              <a:rPr lang="en-US" sz="2000" b="1" dirty="0" err="1">
                <a:latin typeface="Tamil Bible" pitchFamily="2" charset="0"/>
              </a:rPr>
              <a:t>guNyhfuh</a:t>
            </a:r>
            <a:r>
              <a:rPr lang="en-US" sz="2000" b="1" dirty="0">
                <a:latin typeface="Tamil Bible" pitchFamily="2" charset="0"/>
              </a:rPr>
              <a:t>[;</a:t>
            </a:r>
            <a:r>
              <a:rPr lang="en-US" sz="2000" b="1" dirty="0" err="1">
                <a:latin typeface="Tamil Bible" pitchFamily="2" charset="0"/>
              </a:rPr>
              <a:t>ak</a:t>
            </a:r>
            <a:r>
              <a:rPr lang="en-US" sz="2000" b="1" dirty="0">
                <a:latin typeface="Tamil Bible" pitchFamily="2" charset="0"/>
              </a:rPr>
              <a:t>; </a:t>
            </a:r>
            <a:r>
              <a:rPr lang="en-US" sz="2000" b="1" dirty="0" err="1">
                <a:latin typeface="Tamil Bible" pitchFamily="2" charset="0"/>
              </a:rPr>
              <a:t>gyte;jk</a:t>
            </a:r>
            <a:r>
              <a:rPr lang="en-US" sz="2000" b="1" dirty="0">
                <a:latin typeface="Tamil Bible" pitchFamily="2" charset="0"/>
              </a:rPr>
              <a:t>; </a:t>
            </a:r>
            <a:r>
              <a:rPr lang="en-US" sz="2000" b="1" dirty="0" err="1">
                <a:latin typeface="Tamil Bible" pitchFamily="2" charset="0"/>
              </a:rPr>
              <a:t>gz;zg;gLfpwJ</a:t>
            </a:r>
            <a:r>
              <a:rPr lang="en-US" sz="2000" b="1" dirty="0">
                <a:latin typeface="Tamil Bible" pitchFamily="2" charset="0"/>
              </a:rPr>
              <a:t>@ </a:t>
            </a:r>
            <a:r>
              <a:rPr lang="en-US" sz="2000" b="1" dirty="0" err="1">
                <a:latin typeface="Tamil Bible" pitchFamily="2" charset="0"/>
              </a:rPr>
              <a:t>gyte;jk;gz;Zfpwth;fs</a:t>
            </a:r>
            <a:r>
              <a:rPr lang="en-US" sz="2000" b="1" dirty="0">
                <a:latin typeface="Tamil Bible" pitchFamily="2" charset="0"/>
              </a:rPr>
              <a:t>; </a:t>
            </a:r>
            <a:r>
              <a:rPr lang="en-US" sz="2000" b="1" dirty="0" err="1">
                <a:latin typeface="Tamil Bible" pitchFamily="2" charset="0"/>
              </a:rPr>
              <a:t>mijg</a:t>
            </a:r>
            <a:r>
              <a:rPr lang="en-US" sz="2000" b="1" dirty="0">
                <a:latin typeface="Tamil Bible" pitchFamily="2" charset="0"/>
              </a:rPr>
              <a:t>; </a:t>
            </a:r>
            <a:r>
              <a:rPr lang="en-US" sz="2000" b="1" dirty="0" err="1">
                <a:latin typeface="Tamil Bible" pitchFamily="2" charset="0"/>
              </a:rPr>
              <a:t>gpbj;Jf;nfhs;Sfpwhh;fs</a:t>
            </a:r>
            <a:r>
              <a:rPr lang="en-US" sz="2000" b="1" dirty="0">
                <a:latin typeface="Tamil Bible" pitchFamily="2" charset="0"/>
              </a:rPr>
              <a:t>;.</a:t>
            </a:r>
            <a:r>
              <a:rPr lang="ta-IN" sz="2000" b="1" dirty="0">
                <a:latin typeface="Tamil Bible" pitchFamily="2" charset="0"/>
              </a:rPr>
              <a:t>”</a:t>
            </a:r>
            <a:r>
              <a:rPr lang="ta-IN" b="1" dirty="0">
                <a:latin typeface="Constantia" panose="02030602050306030303" pitchFamily="18" charset="0"/>
              </a:rPr>
              <a:t> (மத்தேயு 11:12). இங்கு குறிப்பிடப்படும் பலவந்தம் என்பது, யாக்கோபு வெளிப்படுத்தியதைப் போன்ற ஒரு பரிசுத்தமான ஊக்கமாகும். நாம் நம்மை ஒரு தீவிரமான உணர்ச்சிக்கு ஆளாக்க முயற்சிக்கத் தேவையில்லை, ஆனால் அமைதியாகவும், விடாமுயற்சியுடனும், கிருபையின் சிம்மாசனத்தில் நமது விண்ணப்பங்களை வலியுறுத்த வேண்டும். நமது பாவங்களை அறிக்கையிட்டு, தேவனுக்கு முன்பாக நமது ஆத்துமாக்களைத் தாழ்த்தி, விசுவாசத்தோடு தேவனை நெருங்குவதே நமது வேலையாகும்</a:t>
            </a:r>
            <a:r>
              <a:rPr lang="en" b="1" dirty="0">
                <a:latin typeface="Constantia" panose="02030602050306030303" pitchFamily="18"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latin typeface="Tamil Bible" pitchFamily="2" charset="0"/>
              </a:rPr>
              <a:t>vyd; [p citl;</a:t>
            </a:r>
            <a:r>
              <a:rPr lang="en" sz="1600" b="1" dirty="0"/>
              <a:t> (</a:t>
            </a:r>
            <a:r>
              <a:rPr lang="en-US" sz="1600" b="1" dirty="0" err="1">
                <a:latin typeface="Tamil Bible" pitchFamily="2" charset="0"/>
              </a:rPr>
              <a:t>mtu</a:t>
            </a:r>
            <a:r>
              <a:rPr lang="en-US" sz="1600" b="1" dirty="0">
                <a:latin typeface="Tamil Bible" pitchFamily="2" charset="0"/>
              </a:rPr>
              <a:t>; /</a:t>
            </a:r>
            <a:r>
              <a:rPr lang="en-US" sz="1600" b="1" dirty="0" err="1">
                <a:latin typeface="Tamil Bible" pitchFamily="2" charset="0"/>
              </a:rPr>
              <a:t>ghju</a:t>
            </a:r>
            <a:r>
              <a:rPr lang="en-US" sz="1600" b="1" dirty="0">
                <a:latin typeface="Tamil Bible" pitchFamily="2" charset="0"/>
              </a:rPr>
              <a:t>; </a:t>
            </a:r>
            <a:r>
              <a:rPr lang="en-US" sz="1600" b="1" dirty="0" err="1">
                <a:latin typeface="Tamil Bible" pitchFamily="2" charset="0"/>
              </a:rPr>
              <a:t>Nfu</a:t>
            </a:r>
            <a:r>
              <a:rPr lang="en-US" sz="1600" b="1" dirty="0">
                <a:latin typeface="Tamil Bible" pitchFamily="2" charset="0"/>
              </a:rPr>
              <a:t>;];</a:t>
            </a:r>
            <a:r>
              <a:rPr lang="en" sz="1600" b="1" dirty="0"/>
              <a:t>, </a:t>
            </a:r>
            <a:r>
              <a:rPr lang="en" sz="1600" b="1" dirty="0">
                <a:latin typeface="Tamil Bible" pitchFamily="2" charset="0"/>
              </a:rPr>
              <a:t>Nk</a:t>
            </a:r>
            <a:r>
              <a:rPr lang="en" sz="1600" b="1" dirty="0"/>
              <a:t>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130628" y="383108"/>
            <a:ext cx="5834742" cy="553997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dq;fNs</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&gt;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vf;fhyj;jpYk</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mtiu</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ek;Gq;fs</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mth</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rKfj;jpy</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cq;fs</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Ujaj;ij</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Cw;wptpLq;fs</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Njtd</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ekf;F</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milf;fykhapUf;fpwhh</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Tamil Bible" pitchFamily="2" charset="0"/>
              </a:rPr>
              <a:t>;.</a:t>
            </a:r>
            <a:r>
              <a:rPr kumimoji="0" lang="es-E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w="22225">
                  <a:solidFill>
                    <a:srgbClr val="B83E0A"/>
                  </a:solidFill>
                  <a:prstDash val="solid"/>
                </a:ln>
                <a:solidFill>
                  <a:srgbClr val="B83E0A"/>
                </a:solidFill>
                <a:effectLst/>
                <a:uLnTx/>
                <a:uFillTx/>
                <a:latin typeface="Tamil Bible" pitchFamily="2" charset="0"/>
              </a:rPr>
              <a:t>rq;fPjk</a:t>
            </a:r>
            <a:r>
              <a:rPr kumimoji="0" lang="es-ES" sz="2400" b="1" i="0" u="none" strike="noStrike" kern="1200" cap="none" spc="0" normalizeH="0" baseline="0" noProof="0">
                <a:ln w="22225">
                  <a:solidFill>
                    <a:srgbClr val="B83E0A"/>
                  </a:solidFill>
                  <a:prstDash val="solid"/>
                </a:ln>
                <a:solidFill>
                  <a:srgbClr val="B83E0A"/>
                </a:solidFill>
                <a:effectLst/>
                <a:uLnTx/>
                <a:uFillTx/>
                <a:latin typeface="Tamil Bible" pitchFamily="2" charset="0"/>
              </a:rPr>
              <a:t>;</a:t>
            </a:r>
            <a:r>
              <a:rPr kumimoji="0" lang="es-ES" sz="2400" b="1" i="0" u="none" strike="noStrike" kern="1200" cap="none" spc="0" normalizeH="0" baseline="0" noProof="0">
                <a:ln w="22225">
                  <a:solidFill>
                    <a:srgbClr val="B83E0A"/>
                  </a:solidFill>
                  <a:prstDash val="solid"/>
                </a:ln>
                <a:solidFill>
                  <a:srgbClr val="B83E0A"/>
                </a:solidFill>
                <a:effectLst/>
                <a:uLnTx/>
                <a:uFillTx/>
                <a:latin typeface="Comic Sans MS" panose="030F0702030302020204" pitchFamily="66" charset="0"/>
                <a:ea typeface="+mn-ea"/>
                <a:cs typeface="+mn-cs"/>
              </a:rPr>
              <a:t> 62:8)</a:t>
            </a:r>
            <a:endParaRPr kumimoji="0" lang="es-ES" sz="32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1A7C"/>
                </a:solidFill>
                <a:latin typeface="Tamil Bible" pitchFamily="2" charset="0"/>
              </a:rPr>
              <a:t>,f;fl;lhd Neuq;fspy; n[gq;fs;</a:t>
            </a:r>
            <a:r>
              <a:rPr lang="en" sz="2000" b="1" dirty="0">
                <a:solidFill>
                  <a:srgbClr val="931A7C"/>
                </a:solidFill>
              </a:rPr>
              <a:t>:</a:t>
            </a:r>
          </a:p>
          <a:p>
            <a:pPr lvl="1">
              <a:spcBef>
                <a:spcPts val="600"/>
              </a:spcBef>
            </a:pPr>
            <a:r>
              <a:rPr lang="en" sz="2000" b="1" dirty="0">
                <a:solidFill>
                  <a:srgbClr val="084A9C"/>
                </a:solidFill>
                <a:latin typeface="Tamil Bible" pitchFamily="2" charset="0"/>
              </a:rPr>
              <a:t>vypah</a:t>
            </a:r>
            <a:r>
              <a:rPr lang="en" sz="2000" b="1" dirty="0">
                <a:solidFill>
                  <a:srgbClr val="084A9C"/>
                </a:solidFill>
              </a:rPr>
              <a:t>: </a:t>
            </a:r>
            <a:r>
              <a:rPr lang="en" sz="2000" b="1" dirty="0">
                <a:latin typeface="Tamil Bible" pitchFamily="2" charset="0"/>
              </a:rPr>
              <a:t>neUf;fbapd; eLNt n[gk;</a:t>
            </a:r>
          </a:p>
          <a:p>
            <a:pPr lvl="1">
              <a:spcBef>
                <a:spcPts val="600"/>
              </a:spcBef>
            </a:pPr>
            <a:r>
              <a:rPr lang="es-ES" sz="2000" b="1" dirty="0" err="1">
                <a:solidFill>
                  <a:srgbClr val="B4366B"/>
                </a:solidFill>
                <a:latin typeface="Tamil Bible" pitchFamily="2" charset="0"/>
              </a:rPr>
              <a:t>md;dhs</a:t>
            </a:r>
            <a:r>
              <a:rPr lang="es-ES" sz="2000" b="1" dirty="0">
                <a:solidFill>
                  <a:srgbClr val="B4366B"/>
                </a:solidFill>
                <a:latin typeface="Tamil Bible" pitchFamily="2" charset="0"/>
              </a:rPr>
              <a:t>;</a:t>
            </a:r>
            <a:r>
              <a:rPr lang="en" sz="2000" b="1" dirty="0">
                <a:solidFill>
                  <a:srgbClr val="B4366B"/>
                </a:solidFill>
              </a:rPr>
              <a:t>: </a:t>
            </a:r>
            <a:r>
              <a:rPr lang="en" sz="2000" b="1" dirty="0">
                <a:latin typeface="Tamil Bible" pitchFamily="2" charset="0"/>
              </a:rPr>
              <a:t>xUNghJk; tuhj xU gjpy;</a:t>
            </a:r>
          </a:p>
          <a:p>
            <a:pPr>
              <a:spcBef>
                <a:spcPts val="1800"/>
              </a:spcBef>
            </a:pPr>
            <a:r>
              <a:rPr lang="en-US" sz="2000" b="1" dirty="0">
                <a:solidFill>
                  <a:srgbClr val="4A1982"/>
                </a:solidFill>
                <a:latin typeface="Tamil Bible" pitchFamily="2" charset="0"/>
              </a:rPr>
              <a:t>k</a:t>
            </a:r>
            <a:r>
              <a:rPr lang="en" sz="2000" b="1" dirty="0">
                <a:solidFill>
                  <a:srgbClr val="4A1982"/>
                </a:solidFill>
                <a:latin typeface="Tamil Bible" pitchFamily="2" charset="0"/>
              </a:rPr>
              <a:t>hjpup n[gq;fs;</a:t>
            </a:r>
            <a:r>
              <a:rPr lang="en" sz="2000" b="1" dirty="0">
                <a:solidFill>
                  <a:srgbClr val="4A1982"/>
                </a:solidFill>
              </a:rPr>
              <a:t>:</a:t>
            </a:r>
          </a:p>
          <a:p>
            <a:pPr lvl="1">
              <a:spcBef>
                <a:spcPts val="600"/>
              </a:spcBef>
            </a:pPr>
            <a:r>
              <a:rPr lang="en" sz="2000" b="1" dirty="0">
                <a:solidFill>
                  <a:srgbClr val="08665D"/>
                </a:solidFill>
                <a:latin typeface="Tamil Bible" pitchFamily="2" charset="0"/>
              </a:rPr>
              <a:t>,NaR</a:t>
            </a:r>
            <a:r>
              <a:rPr lang="en" sz="2000" b="1" dirty="0">
                <a:solidFill>
                  <a:srgbClr val="08665D"/>
                </a:solidFill>
              </a:rPr>
              <a:t>: </a:t>
            </a:r>
            <a:r>
              <a:rPr lang="en" sz="2000" b="1" dirty="0">
                <a:latin typeface="Tamil Bible" pitchFamily="2" charset="0"/>
              </a:rPr>
              <a:t>n[gj;jpd; cs;slf;fk;</a:t>
            </a:r>
          </a:p>
          <a:p>
            <a:pPr lvl="1">
              <a:spcBef>
                <a:spcPts val="600"/>
              </a:spcBef>
            </a:pPr>
            <a:r>
              <a:rPr lang="en" sz="2000" b="1" dirty="0">
                <a:solidFill>
                  <a:srgbClr val="82047D"/>
                </a:solidFill>
                <a:latin typeface="Tamil Bible" pitchFamily="2" charset="0"/>
              </a:rPr>
              <a:t>jhdpNay;</a:t>
            </a:r>
            <a:r>
              <a:rPr lang="en" sz="2000" b="1" dirty="0">
                <a:solidFill>
                  <a:srgbClr val="82047D"/>
                </a:solidFill>
              </a:rPr>
              <a:t>: </a:t>
            </a:r>
            <a:r>
              <a:rPr lang="en" sz="2000" b="1" dirty="0">
                <a:latin typeface="Tamil Bible" pitchFamily="2" charset="0"/>
              </a:rPr>
              <a:t>n[gj;jpd; mikg;G</a:t>
            </a:r>
          </a:p>
          <a:p>
            <a:pPr>
              <a:spcBef>
                <a:spcPts val="1800"/>
              </a:spcBef>
            </a:pPr>
            <a:r>
              <a:rPr lang="en" sz="2000" b="1" dirty="0">
                <a:solidFill>
                  <a:srgbClr val="415F00"/>
                </a:solidFill>
                <a:latin typeface="Tamil Bible" pitchFamily="2" charset="0"/>
              </a:rPr>
              <a:t>n[gj;ij Fwpj;J ehd;F Nfs;tpfs;</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97971" y="94696"/>
            <a:ext cx="7302384" cy="1323439"/>
          </a:xfrm>
          <a:prstGeom prst="rect">
            <a:avLst/>
          </a:prstGeom>
          <a:noFill/>
        </p:spPr>
        <p:txBody>
          <a:bodyPr wrap="square" rtlCol="0">
            <a:spAutoFit/>
          </a:bodyPr>
          <a:lstStyle/>
          <a:p>
            <a:pPr>
              <a:spcBef>
                <a:spcPts val="600"/>
              </a:spcBef>
            </a:pPr>
            <a:r>
              <a:rPr lang="en-US" sz="2000" b="1" dirty="0" err="1">
                <a:latin typeface="Tamil Bible" pitchFamily="2" charset="0"/>
              </a:rPr>
              <a:t>ekJ</a:t>
            </a:r>
            <a:r>
              <a:rPr lang="en-US" sz="2000" b="1" dirty="0">
                <a:latin typeface="Tamil Bible" pitchFamily="2" charset="0"/>
              </a:rPr>
              <a:t> </a:t>
            </a:r>
            <a:r>
              <a:rPr lang="en-US" sz="2000" b="1" dirty="0" err="1">
                <a:latin typeface="Tamil Bible" pitchFamily="2" charset="0"/>
              </a:rPr>
              <a:t>cyfk</a:t>
            </a:r>
            <a:r>
              <a:rPr lang="en-US" sz="2000" b="1" dirty="0">
                <a:latin typeface="Tamil Bible" pitchFamily="2" charset="0"/>
              </a:rPr>
              <a:t>; </a:t>
            </a:r>
            <a:r>
              <a:rPr lang="en-US" sz="2000" b="1" dirty="0" err="1">
                <a:latin typeface="Tamil Bible" pitchFamily="2" charset="0"/>
              </a:rPr>
              <a:t>rpjwpg;NghdhYk</a:t>
            </a:r>
            <a:r>
              <a:rPr lang="en-US" sz="2000" b="1" dirty="0">
                <a:latin typeface="Tamil Bible" pitchFamily="2" charset="0"/>
              </a:rPr>
              <a:t>;&gt; </a:t>
            </a:r>
            <a:r>
              <a:rPr lang="en-US" sz="2000" b="1" dirty="0" err="1">
                <a:latin typeface="Tamil Bible" pitchFamily="2" charset="0"/>
              </a:rPr>
              <a:t>fhyk</a:t>
            </a:r>
            <a:r>
              <a:rPr lang="en-US" sz="2000" b="1" dirty="0">
                <a:latin typeface="Tamil Bible" pitchFamily="2" charset="0"/>
              </a:rPr>
              <a:t>; </a:t>
            </a:r>
            <a:r>
              <a:rPr lang="en-US" sz="2000" b="1" dirty="0" err="1">
                <a:latin typeface="Tamil Bible" pitchFamily="2" charset="0"/>
              </a:rPr>
              <a:t>fle;J</a:t>
            </a:r>
            <a:r>
              <a:rPr lang="en-US" sz="2000" b="1" dirty="0">
                <a:latin typeface="Tamil Bible" pitchFamily="2" charset="0"/>
              </a:rPr>
              <a:t> </a:t>
            </a:r>
            <a:r>
              <a:rPr lang="en-US" sz="2000" b="1" dirty="0" err="1">
                <a:latin typeface="Tamil Bible" pitchFamily="2" charset="0"/>
              </a:rPr>
              <a:t>nrd;Wk</a:t>
            </a:r>
            <a:r>
              <a:rPr lang="en-US" sz="2000" b="1" dirty="0">
                <a:latin typeface="Tamil Bible" pitchFamily="2" charset="0"/>
              </a:rPr>
              <a:t>; </a:t>
            </a:r>
            <a:r>
              <a:rPr lang="en-US" sz="2000" b="1" dirty="0" err="1">
                <a:latin typeface="Tamil Bible" pitchFamily="2" charset="0"/>
              </a:rPr>
              <a:t>ekJ</a:t>
            </a:r>
            <a:r>
              <a:rPr lang="en-US" sz="2000" b="1" dirty="0">
                <a:latin typeface="Tamil Bible" pitchFamily="2" charset="0"/>
              </a:rPr>
              <a:t> n[</a:t>
            </a:r>
            <a:r>
              <a:rPr lang="en-US" sz="2000" b="1" dirty="0" err="1">
                <a:latin typeface="Tamil Bible" pitchFamily="2" charset="0"/>
              </a:rPr>
              <a:t>gq;fSf;F</a:t>
            </a:r>
            <a:r>
              <a:rPr lang="en-US" sz="2000" b="1" dirty="0">
                <a:latin typeface="Tamil Bible" pitchFamily="2" charset="0"/>
              </a:rPr>
              <a:t> </a:t>
            </a:r>
            <a:r>
              <a:rPr lang="en-US" sz="2000" b="1" dirty="0" err="1">
                <a:latin typeface="Tamil Bible" pitchFamily="2" charset="0"/>
              </a:rPr>
              <a:t>gjpy</a:t>
            </a:r>
            <a:r>
              <a:rPr lang="en-US" sz="2000" b="1" dirty="0">
                <a:latin typeface="Tamil Bible" pitchFamily="2" charset="0"/>
              </a:rPr>
              <a:t>; </a:t>
            </a:r>
            <a:r>
              <a:rPr lang="en-US" sz="2000" b="1" dirty="0" err="1">
                <a:latin typeface="Tamil Bible" pitchFamily="2" charset="0"/>
              </a:rPr>
              <a:t>fpilf;ftpy;iy</a:t>
            </a:r>
            <a:r>
              <a:rPr lang="en-US" sz="2000" b="1" dirty="0">
                <a:latin typeface="Tamil Bible" pitchFamily="2" charset="0"/>
              </a:rPr>
              <a:t> </a:t>
            </a:r>
            <a:r>
              <a:rPr lang="en-US" sz="2000" b="1" dirty="0" err="1">
                <a:latin typeface="Tamil Bible" pitchFamily="2" charset="0"/>
              </a:rPr>
              <a:t>vd;whYk</a:t>
            </a:r>
            <a:r>
              <a:rPr lang="en-US" sz="2000" b="1" dirty="0">
                <a:latin typeface="Tamil Bible" pitchFamily="2" charset="0"/>
              </a:rPr>
              <a:t>;&gt; </a:t>
            </a:r>
            <a:r>
              <a:rPr lang="en-US" sz="2000" b="1" dirty="0" err="1">
                <a:latin typeface="Tamil Bible" pitchFamily="2" charset="0"/>
              </a:rPr>
              <a:t>ehk</a:t>
            </a:r>
            <a:r>
              <a:rPr lang="en-US" sz="2000" b="1" dirty="0">
                <a:latin typeface="Tamil Bible" pitchFamily="2" charset="0"/>
              </a:rPr>
              <a:t>; “,</a:t>
            </a:r>
            <a:r>
              <a:rPr lang="en-US" sz="2000" b="1" dirty="0" err="1">
                <a:latin typeface="Tamil Bible" pitchFamily="2" charset="0"/>
              </a:rPr>
              <a:t>iltplhky</a:t>
            </a:r>
            <a:r>
              <a:rPr lang="en-US" sz="2000" b="1" dirty="0">
                <a:latin typeface="Tamil Bible" pitchFamily="2" charset="0"/>
              </a:rPr>
              <a:t>; n[</a:t>
            </a:r>
            <a:r>
              <a:rPr lang="en-US" sz="2000" b="1" dirty="0" err="1">
                <a:latin typeface="Tamil Bible" pitchFamily="2" charset="0"/>
              </a:rPr>
              <a:t>gk</a:t>
            </a:r>
            <a:r>
              <a:rPr lang="en-US" sz="2000" b="1" dirty="0">
                <a:latin typeface="Tamil Bible" pitchFamily="2" charset="0"/>
              </a:rPr>
              <a:t>; </a:t>
            </a:r>
            <a:r>
              <a:rPr lang="en-US" sz="2000" b="1" dirty="0" err="1">
                <a:latin typeface="Tamil Bible" pitchFamily="2" charset="0"/>
              </a:rPr>
              <a:t>gz;zNtz;Lk</a:t>
            </a:r>
            <a:r>
              <a:rPr lang="en-US" sz="2000" b="1" dirty="0">
                <a:latin typeface="Tamil Bible" pitchFamily="2" charset="0"/>
              </a:rPr>
              <a:t>;” </a:t>
            </a:r>
            <a:r>
              <a:rPr lang="en-US" sz="2000" b="1" dirty="0" err="1">
                <a:latin typeface="Tamil Bible" pitchFamily="2" charset="0"/>
              </a:rPr>
              <a:t>vd;W</a:t>
            </a:r>
            <a:r>
              <a:rPr lang="en-US" sz="2000" b="1" dirty="0">
                <a:latin typeface="Tamil Bible" pitchFamily="2" charset="0"/>
              </a:rPr>
              <a:t> </a:t>
            </a:r>
            <a:r>
              <a:rPr lang="en-US" sz="2000" b="1" dirty="0" err="1">
                <a:latin typeface="Tamil Bible" pitchFamily="2" charset="0"/>
              </a:rPr>
              <a:t>gTy</a:t>
            </a:r>
            <a:r>
              <a:rPr lang="en-US" sz="2000" b="1" dirty="0">
                <a:latin typeface="Tamil Bible" pitchFamily="2" charset="0"/>
              </a:rPr>
              <a:t>; </a:t>
            </a:r>
            <a:r>
              <a:rPr lang="en-US" sz="2000" b="1" dirty="0" err="1">
                <a:latin typeface="Tamil Bible" pitchFamily="2" charset="0"/>
              </a:rPr>
              <a:t>ek;ik</a:t>
            </a:r>
            <a:r>
              <a:rPr lang="en-US" sz="2000" b="1" dirty="0">
                <a:latin typeface="Tamil Bible" pitchFamily="2" charset="0"/>
              </a:rPr>
              <a:t> </a:t>
            </a:r>
            <a:r>
              <a:rPr lang="en-US" sz="2000" b="1" dirty="0" err="1">
                <a:latin typeface="Tamil Bible" pitchFamily="2" charset="0"/>
              </a:rPr>
              <a:t>mwpTWj;Jfpwhu</a:t>
            </a:r>
            <a:r>
              <a:rPr lang="en-US" sz="2000" b="1" dirty="0">
                <a:latin typeface="Tamil Bible" pitchFamily="2" charset="0"/>
              </a:rPr>
              <a:t>;</a:t>
            </a:r>
            <a:r>
              <a:rPr lang="en" sz="2000" b="1" dirty="0"/>
              <a:t>(</a:t>
            </a:r>
            <a:r>
              <a:rPr lang="en" sz="2000" b="1" dirty="0">
                <a:latin typeface="Tamil Bible" pitchFamily="2" charset="0"/>
              </a:rPr>
              <a:t>vNg</a:t>
            </a:r>
            <a:r>
              <a:rPr lang="en" sz="2000" b="1" dirty="0"/>
              <a:t>. 6:18).</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111479" y="1886461"/>
            <a:ext cx="728887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Mdhy;</a:t>
            </a:r>
            <a:r>
              <a:rPr kumimoji="0" lang="en" sz="2000" b="1" i="0" u="none" strike="noStrike" kern="1200" cap="none" spc="0" normalizeH="0" noProof="0" dirty="0">
                <a:ln>
                  <a:noFill/>
                </a:ln>
                <a:solidFill>
                  <a:prstClr val="black"/>
                </a:solidFill>
                <a:effectLst/>
                <a:uLnTx/>
                <a:uFillTx/>
                <a:latin typeface="Tamil Bible" pitchFamily="2" charset="0"/>
              </a:rPr>
              <a:t> ehk; vt;thW n[gpf;f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Tamil Bible" pitchFamily="2" charset="0"/>
              </a:rPr>
              <a:t>e</a:t>
            </a:r>
            <a:r>
              <a:rPr kumimoji="0" lang="en" sz="2000" b="1" i="0" u="none" strike="noStrike" kern="1200" cap="none" spc="0" normalizeH="0" baseline="0" noProof="0" dirty="0">
                <a:ln>
                  <a:noFill/>
                </a:ln>
                <a:solidFill>
                  <a:prstClr val="black"/>
                </a:solidFill>
                <a:effectLst/>
                <a:uLnTx/>
                <a:uFillTx/>
                <a:latin typeface="Tamil Bible" pitchFamily="2" charset="0"/>
              </a:rPr>
              <a:t>hk; vij Nfl;f Ntz;Lk;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Tamil Bible" pitchFamily="2" charset="0"/>
              </a:rPr>
              <a:t>ehk; jdpahf n[gpf;f Ntz;Lkh my;yJ kw;wtu;fSld; ,ize;J n[gpf;f Ntz;Lkh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n[gk; vd;gJ ehk; NjtDld;</a:t>
            </a:r>
            <a:r>
              <a:rPr kumimoji="0" lang="en" sz="2000" b="1" i="0" u="none" strike="noStrike" kern="1200" cap="none" spc="0" normalizeH="0" noProof="0" dirty="0">
                <a:ln>
                  <a:noFill/>
                </a:ln>
                <a:solidFill>
                  <a:prstClr val="black"/>
                </a:solidFill>
                <a:effectLst/>
                <a:uLnTx/>
                <a:uFillTx/>
                <a:latin typeface="Tamil Bible" pitchFamily="2" charset="0"/>
              </a:rPr>
              <a:t> NgRtjw;F kl;Lk; toptFf;fpwjh&gt; my;yJ ehk; mtUila Fuiy Nfl;gjw;Fk; mJ toptFf;fpwjh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97971" y="1269656"/>
            <a:ext cx="68663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,JNghd;w</a:t>
            </a:r>
            <a:r>
              <a:rPr kumimoji="0" lang="en" sz="2000" b="1" i="0" u="none" strike="noStrike" kern="1200" cap="none" spc="0" normalizeH="0" noProof="0" dirty="0">
                <a:ln>
                  <a:noFill/>
                </a:ln>
                <a:solidFill>
                  <a:prstClr val="black"/>
                </a:solidFill>
                <a:effectLst/>
                <a:uLnTx/>
                <a:uFillTx/>
                <a:latin typeface="Tamil Bible" pitchFamily="2" charset="0"/>
              </a:rPr>
              <a:t> R+o;epiyfspy;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vypah kw;Wk; md;dhspDila</a:t>
            </a:r>
            <a:r>
              <a:rPr kumimoji="0" lang="en" sz="2000" b="1" i="0" u="none" strike="noStrike" kern="1200" cap="none" spc="0" normalizeH="0" noProof="0" dirty="0">
                <a:ln>
                  <a:noFill/>
                </a:ln>
                <a:solidFill>
                  <a:prstClr val="black"/>
                </a:solidFill>
                <a:effectLst/>
                <a:uLnTx/>
                <a:uFillTx/>
                <a:latin typeface="Tamil Bible" pitchFamily="2" charset="0"/>
              </a:rPr>
              <a:t> n[gq;fs; ekf;F cjtpaspj;J Cf;fkspf;Fk;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1714028"/>
            <a:ext cx="7203664" cy="3139321"/>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spc="300" dirty="0">
                <a:ln w="0"/>
                <a:solidFill>
                  <a:srgbClr val="7C2850"/>
                </a:solidFill>
                <a:effectLst>
                  <a:reflection blurRad="6350" stA="53000" endA="300" endPos="35500" dir="5400000" sy="-90000" algn="bl" rotWithShape="0"/>
                </a:effectLst>
                <a:latin typeface="Tamil Bible" pitchFamily="2" charset="0"/>
              </a:rPr>
              <a:t>,f;fl;lhd Neuq;fspy; n[gq;fs;</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latin typeface="Tamil Bible" pitchFamily="2" charset="0"/>
              </a:rPr>
              <a:t>vypah</a:t>
            </a:r>
            <a:r>
              <a:rPr lang="en" sz="4400" b="1" dirty="0">
                <a:ln w="6600">
                  <a:solidFill>
                    <a:schemeClr val="accent2"/>
                  </a:solidFill>
                  <a:prstDash val="solid"/>
                </a:ln>
                <a:solidFill>
                  <a:srgbClr val="FFFFFF"/>
                </a:solidFill>
                <a:effectLst>
                  <a:outerShdw dist="38100" dir="2700000" algn="tl" rotWithShape="0">
                    <a:schemeClr val="accent2"/>
                  </a:outerShdw>
                </a:effectLst>
              </a:rPr>
              <a:t>: </a:t>
            </a:r>
            <a:r>
              <a:rPr lang="en" sz="4400" b="1" dirty="0">
                <a:ln w="6600">
                  <a:solidFill>
                    <a:schemeClr val="accent2"/>
                  </a:solidFill>
                  <a:prstDash val="solid"/>
                </a:ln>
                <a:solidFill>
                  <a:srgbClr val="FFFFFF"/>
                </a:solidFill>
                <a:effectLst>
                  <a:outerShdw dist="38100" dir="2700000" algn="tl" rotWithShape="0">
                    <a:schemeClr val="accent2"/>
                  </a:outerShdw>
                </a:effectLst>
                <a:latin typeface="Tamil Bible" pitchFamily="2" charset="0"/>
              </a:rPr>
              <a:t>neUf;fbapd; eLNt n[gk;</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0" y="675798"/>
            <a:ext cx="12192000" cy="1138773"/>
          </a:xfrm>
          <a:prstGeom prst="rect">
            <a:avLst/>
          </a:prstGeom>
          <a:noFill/>
        </p:spPr>
        <p:txBody>
          <a:bodyPr wrap="square">
            <a:spAutoFit/>
          </a:bodyPr>
          <a:lstStyle/>
          <a:p>
            <a:pPr algn="ct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mjw;F</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mtd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Nridfspd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Njtdhfpa</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fh;j;jUf;fhf</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ntF</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gf;jpituhf;fpakhapUe;Njd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uNty</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Gj;jpuh</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ckJ</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cld;gbf;ifiaj</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js;sptpl;lhh;fs</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ck;Kila</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gypgPlq;fis</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bj;J</a:t>
            </a:r>
            <a:r>
              <a:rPr lang="en-US" b="1" dirty="0">
                <a:solidFill>
                  <a:schemeClr val="tx2">
                    <a:lumMod val="40000"/>
                    <a:lumOff val="60000"/>
                  </a:schemeClr>
                </a:solidFill>
                <a:effectLst>
                  <a:outerShdw blurRad="38100" dist="38100" dir="2700000" algn="tl">
                    <a:srgbClr val="000000"/>
                  </a:outerShdw>
                </a:effectLst>
                <a:latin typeface="Tamil Bible" pitchFamily="2" charset="0"/>
              </a:rPr>
              <a:t>&gt;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ck;Kila</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jPh;f;fjhprpfisg</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gl;laj;jpdhy</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nfhd;WNghl;lhh;fs</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ehd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xUtd;khj;jpuk</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kPjpahapUf;fpNwd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vd</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gpuhzidAk</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thq;fj</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NjLfpwhh;fs</a:t>
            </a:r>
            <a:r>
              <a:rPr lang="en-US" b="1" dirty="0">
                <a:solidFill>
                  <a:schemeClr val="tx2">
                    <a:lumMod val="40000"/>
                    <a:lumOff val="60000"/>
                  </a:schemeClr>
                </a:solidFill>
                <a:effectLst>
                  <a:outerShdw blurRad="38100" dist="38100" dir="2700000" algn="tl">
                    <a:srgbClr val="000000"/>
                  </a:outerShdw>
                </a:effectLst>
                <a:latin typeface="Tamil Bible" pitchFamily="2" charset="0"/>
              </a:rPr>
              <a:t>; </a:t>
            </a:r>
            <a:r>
              <a:rPr lang="en-US" b="1" dirty="0" err="1">
                <a:solidFill>
                  <a:schemeClr val="tx2">
                    <a:lumMod val="40000"/>
                    <a:lumOff val="60000"/>
                  </a:schemeClr>
                </a:solidFill>
                <a:effectLst>
                  <a:outerShdw blurRad="38100" dist="38100" dir="2700000" algn="tl">
                    <a:srgbClr val="000000"/>
                  </a:outerShdw>
                </a:effectLst>
                <a:latin typeface="Tamil Bible" pitchFamily="2" charset="0"/>
              </a:rPr>
              <a:t>vd;whd</a:t>
            </a:r>
            <a:r>
              <a:rPr lang="en-US" b="1" dirty="0">
                <a:solidFill>
                  <a:schemeClr val="tx2">
                    <a:lumMod val="40000"/>
                    <a:lumOff val="60000"/>
                  </a:schemeClr>
                </a:solidFill>
                <a:effectLst>
                  <a:outerShdw blurRad="38100" dist="38100" dir="2700000" algn="tl">
                    <a:srgbClr val="000000"/>
                  </a:outerShdw>
                </a:effectLst>
                <a:latin typeface="Tamil Bible" pitchFamily="2" charset="0"/>
              </a:rPr>
              <a:t>;.</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a:t>
            </a:r>
            <a:r>
              <a:rPr lang="en" sz="1400" b="1" dirty="0">
                <a:solidFill>
                  <a:schemeClr val="tx2">
                    <a:lumMod val="40000"/>
                    <a:lumOff val="60000"/>
                  </a:schemeClr>
                </a:solidFill>
                <a:effectLst>
                  <a:outerShdw blurRad="38100" dist="38100" dir="2700000" algn="tl">
                    <a:srgbClr val="000000"/>
                  </a:outerShdw>
                </a:effectLst>
                <a:latin typeface="Tamil Bible" pitchFamily="2" charset="0"/>
              </a:rPr>
              <a:t>,uh[hf;fs;</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22731"/>
            <a:ext cx="8085692" cy="646331"/>
          </a:xfrm>
          <a:prstGeom prst="rect">
            <a:avLst/>
          </a:prstGeom>
          <a:noFill/>
        </p:spPr>
        <p:txBody>
          <a:bodyPr wrap="square" rtlCol="0">
            <a:spAutoFit/>
          </a:bodyPr>
          <a:lstStyle/>
          <a:p>
            <a:pPr>
              <a:spcBef>
                <a:spcPts val="600"/>
              </a:spcBef>
            </a:pPr>
            <a:r>
              <a:rPr lang="en" b="1" dirty="0">
                <a:latin typeface="Tamil Bible" pitchFamily="2" charset="0"/>
              </a:rPr>
              <a:t>neUf;fbahd Ntisfspy; Njtd; ekJ n[gq;fSf;F vt;thW gjpyspf;fpwhu;</a:t>
            </a:r>
            <a:r>
              <a:rPr lang="en" b="1" dirty="0"/>
              <a:t>?</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5" y="2169745"/>
            <a:ext cx="6549901" cy="646331"/>
          </a:xfrm>
          <a:prstGeom prst="rect">
            <a:avLst/>
          </a:prstGeom>
          <a:noFill/>
        </p:spPr>
        <p:txBody>
          <a:bodyPr wrap="square">
            <a:spAutoFit/>
          </a:bodyPr>
          <a:lstStyle/>
          <a:p>
            <a:pPr>
              <a:spcBef>
                <a:spcPts val="600"/>
              </a:spcBef>
            </a:pPr>
            <a:r>
              <a:rPr lang="en-US" b="1" dirty="0" err="1">
                <a:latin typeface="Tamil Bible" pitchFamily="2" charset="0"/>
              </a:rPr>
              <a:t>vypahtpd</a:t>
            </a:r>
            <a:r>
              <a:rPr lang="en-US" b="1" dirty="0">
                <a:latin typeface="Tamil Bible" pitchFamily="2" charset="0"/>
              </a:rPr>
              <a:t>; </a:t>
            </a:r>
            <a:r>
              <a:rPr lang="en-US" b="1" dirty="0" err="1">
                <a:latin typeface="Tamil Bible" pitchFamily="2" charset="0"/>
              </a:rPr>
              <a:t>vspa</a:t>
            </a:r>
            <a:r>
              <a:rPr lang="en-US" b="1" dirty="0">
                <a:latin typeface="Tamil Bible" pitchFamily="2" charset="0"/>
              </a:rPr>
              <a:t> n[</a:t>
            </a:r>
            <a:r>
              <a:rPr lang="en-US" b="1" dirty="0" err="1">
                <a:latin typeface="Tamil Bible" pitchFamily="2" charset="0"/>
              </a:rPr>
              <a:t>gj;jpw;F</a:t>
            </a:r>
            <a:r>
              <a:rPr lang="en-US" b="1" dirty="0">
                <a:latin typeface="Tamil Bible" pitchFamily="2" charset="0"/>
              </a:rPr>
              <a:t> </a:t>
            </a:r>
            <a:r>
              <a:rPr lang="en-US" b="1" dirty="0" err="1">
                <a:latin typeface="Tamil Bible" pitchFamily="2" charset="0"/>
              </a:rPr>
              <a:t>gpwF</a:t>
            </a:r>
            <a:r>
              <a:rPr lang="en" b="1" dirty="0"/>
              <a:t>, </a:t>
            </a:r>
            <a:r>
              <a:rPr lang="en" b="1" dirty="0">
                <a:latin typeface="Tamil Bible" pitchFamily="2" charset="0"/>
              </a:rPr>
              <a:t>Njtd; cldbahf mf;fpdpapdhy; gjpyspj;jhu;</a:t>
            </a:r>
            <a:r>
              <a:rPr lang="en" b="1" dirty="0"/>
              <a:t> (1 </a:t>
            </a:r>
            <a:r>
              <a:rPr lang="en" b="1" dirty="0">
                <a:latin typeface="Tamil Bible" pitchFamily="2" charset="0"/>
              </a:rPr>
              <a:t>,uh[h</a:t>
            </a:r>
            <a:r>
              <a:rPr lang="en" b="1" dirty="0"/>
              <a:t>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577495"/>
            <a:ext cx="6318251" cy="923330"/>
          </a:xfrm>
          <a:prstGeom prst="rect">
            <a:avLst/>
          </a:prstGeom>
          <a:noFill/>
        </p:spPr>
        <p:txBody>
          <a:bodyPr wrap="square">
            <a:spAutoFit/>
          </a:bodyPr>
          <a:lstStyle/>
          <a:p>
            <a:pPr>
              <a:spcBef>
                <a:spcPts val="600"/>
              </a:spcBef>
            </a:pPr>
            <a:r>
              <a:rPr lang="en" b="1" dirty="0">
                <a:latin typeface="Tamil Bible" pitchFamily="2" charset="0"/>
              </a:rPr>
              <a:t>vypah kuzj;ij Nfl;lNghJ&gt; Njtd; mikjpahf ,Ue;jhu;&gt; Mdhy; mtUf;F cztspf;f jk; J}jiu mDg;gpdhu;</a:t>
            </a:r>
            <a:r>
              <a:rPr lang="en" b="1" dirty="0"/>
              <a:t> (1 </a:t>
            </a:r>
            <a:r>
              <a:rPr lang="en" b="1" dirty="0">
                <a:latin typeface="Tamil Bible" pitchFamily="2" charset="0"/>
              </a:rPr>
              <a:t>,uh[h</a:t>
            </a:r>
            <a:r>
              <a:rPr lang="en" b="1" dirty="0"/>
              <a:t>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kio Ntz;b VO Kiw n[gpj;j gpwF&gt;</a:t>
            </a:r>
            <a:r>
              <a:rPr kumimoji="0" lang="en" b="1" i="0" u="none" strike="noStrike" kern="1200" cap="none" spc="0" normalizeH="0" noProof="0" dirty="0">
                <a:ln>
                  <a:noFill/>
                </a:ln>
                <a:solidFill>
                  <a:prstClr val="black"/>
                </a:solidFill>
                <a:effectLst/>
                <a:uLnTx/>
                <a:uFillTx/>
                <a:latin typeface="Tamil Bible" pitchFamily="2" charset="0"/>
              </a:rPr>
              <a:t> Njtd; xU rpwpa Nkfj;ij mDg;gpdhu;&gt; mJ xU typikahd Gayhf khwpaJ</a:t>
            </a:r>
            <a:r>
              <a:rPr kumimoji="0" lang="en" b="1" i="0" u="none" strike="noStrike" kern="1200" cap="none" spc="0" normalizeH="0" baseline="0" noProof="0" dirty="0">
                <a:ln>
                  <a:noFill/>
                </a:ln>
                <a:solidFill>
                  <a:prstClr val="black"/>
                </a:solidFill>
                <a:effectLst/>
                <a:uLnTx/>
                <a:uFillTx/>
                <a:latin typeface="Aptos" panose="02110004020202020204"/>
              </a:rPr>
              <a:t>(1 </a:t>
            </a:r>
            <a:r>
              <a:rPr kumimoji="0" lang="en" b="1" i="0" u="none" strike="noStrike" kern="1200" cap="none" spc="0" normalizeH="0" baseline="0" noProof="0" dirty="0">
                <a:ln>
                  <a:noFill/>
                </a:ln>
                <a:solidFill>
                  <a:prstClr val="black"/>
                </a:solidFill>
                <a:effectLst/>
                <a:uLnTx/>
                <a:uFillTx/>
                <a:latin typeface="Tamil Bible" pitchFamily="2" charset="0"/>
              </a:rPr>
              <a:t>,uh[h</a:t>
            </a:r>
            <a:r>
              <a:rPr kumimoji="0" lang="en" b="1" i="0" u="none" strike="noStrike" kern="1200" cap="none" spc="0" normalizeH="0" baseline="0" noProof="0" dirty="0">
                <a:ln>
                  <a:noFill/>
                </a:ln>
                <a:solidFill>
                  <a:prstClr val="black"/>
                </a:solidFill>
                <a:effectLst/>
                <a:uLnTx/>
                <a:uFillTx/>
                <a:latin typeface="Aptos" panose="02110004020202020204"/>
              </a:rPr>
              <a:t>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0" y="5134676"/>
            <a:ext cx="639523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xU gjpy; cldbahdjhfTk;</a:t>
            </a:r>
            <a:r>
              <a:rPr lang="en" b="1" dirty="0">
                <a:solidFill>
                  <a:prstClr val="black"/>
                </a:solidFill>
                <a:latin typeface="Tamil Bible" pitchFamily="2" charset="0"/>
              </a:rPr>
              <a:t>&gt; mw;GjkhfTk; mike;jJ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US" b="1" i="0" u="none" strike="noStrike" kern="1200" cap="none" spc="0" normalizeH="0" baseline="0" noProof="0" dirty="0">
                <a:ln>
                  <a:noFill/>
                </a:ln>
                <a:solidFill>
                  <a:prstClr val="black"/>
                </a:solidFill>
                <a:effectLst/>
                <a:uLnTx/>
                <a:uFillTx/>
                <a:latin typeface="Tamil Bible" pitchFamily="2" charset="0"/>
              </a:rPr>
              <a:t>k</a:t>
            </a:r>
            <a:r>
              <a:rPr kumimoji="0" lang="en" b="1" i="0" u="none" strike="noStrike" kern="1200" cap="none" spc="0" normalizeH="0" baseline="0" noProof="0" dirty="0">
                <a:ln>
                  <a:noFill/>
                </a:ln>
                <a:solidFill>
                  <a:prstClr val="black"/>
                </a:solidFill>
                <a:effectLst/>
                <a:uLnTx/>
                <a:uFillTx/>
                <a:latin typeface="Tamil Bible" pitchFamily="2" charset="0"/>
              </a:rPr>
              <a:t>w;nwhU gjpy;</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VO Kiw n[gpj;j gpwF</a:t>
            </a:r>
            <a:r>
              <a:rPr kumimoji="0" lang="en" b="1" i="0" u="none" strike="noStrike" kern="1200" cap="none" spc="0" normalizeH="0" noProof="0" dirty="0">
                <a:ln>
                  <a:noFill/>
                </a:ln>
                <a:solidFill>
                  <a:prstClr val="black"/>
                </a:solidFill>
                <a:effectLst/>
                <a:uLnTx/>
                <a:uFillTx/>
                <a:latin typeface="Tamil Bible" pitchFamily="2" charset="0"/>
              </a:rPr>
              <a:t> vjpu;g;ghu;j;j kioia tutioj;jJ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,Wjpahf</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40 ehl;fSf;F gpwF&gt; xU tha;nkhop</a:t>
            </a:r>
            <a:r>
              <a:rPr kumimoji="0" lang="en" b="1" i="0" u="none" strike="noStrike" kern="1200" cap="none" spc="0" normalizeH="0" noProof="0" dirty="0">
                <a:ln>
                  <a:noFill/>
                </a:ln>
                <a:solidFill>
                  <a:prstClr val="black"/>
                </a:solidFill>
                <a:effectLst/>
                <a:uLnTx/>
                <a:uFillTx/>
                <a:latin typeface="Tamil Bible" pitchFamily="2" charset="0"/>
              </a:rPr>
              <a:t> my;yJ Cf;fkspf;Fk; gjpy; fpilj;jJ</a:t>
            </a:r>
            <a:r>
              <a:rPr kumimoji="0" lang="en" b="1" i="0" u="none" strike="noStrike" kern="1200" cap="none" spc="0" normalizeH="0" baseline="0" noProof="0" dirty="0">
                <a:ln>
                  <a:noFill/>
                </a:ln>
                <a:solidFill>
                  <a:prstClr val="black"/>
                </a:solidFill>
                <a:effectLst/>
                <a:uLnTx/>
                <a:uFillTx/>
                <a:latin typeface="Aptos" panose="02110004020202020204"/>
              </a:rPr>
              <a:t>. </a:t>
            </a:r>
            <a:r>
              <a:rPr kumimoji="0" lang="en" b="1" i="0" u="none" strike="noStrike" kern="1200" cap="none" spc="0" normalizeH="0" baseline="0" noProof="0" dirty="0">
                <a:ln>
                  <a:noFill/>
                </a:ln>
                <a:solidFill>
                  <a:prstClr val="black"/>
                </a:solidFill>
                <a:effectLst/>
                <a:uLnTx/>
                <a:uFillTx/>
                <a:latin typeface="Tamil Bible" pitchFamily="2" charset="0"/>
              </a:rPr>
              <a:t>ek; xt;nthUtupd; R+o;epiyapYk;&gt;</a:t>
            </a:r>
            <a:r>
              <a:rPr kumimoji="0" lang="en" b="1" i="0" u="none" strike="noStrike" kern="1200" cap="none" spc="0" normalizeH="0" noProof="0" dirty="0">
                <a:ln>
                  <a:noFill/>
                </a:ln>
                <a:solidFill>
                  <a:prstClr val="black"/>
                </a:solidFill>
                <a:effectLst/>
                <a:uLnTx/>
                <a:uFillTx/>
                <a:latin typeface="Tamil Bible" pitchFamily="2" charset="0"/>
              </a:rPr>
              <a:t> vg;NghJ&gt; vt;thW gjpyspf;f Ntz;Lk; vd;gJ NjtDf;Nf njupAk;</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366972"/>
            <a:ext cx="655905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xU Fifapy; kdk; Nrhu;e;J mku;e;jpUe;j</a:t>
            </a:r>
            <a:r>
              <a:rPr kumimoji="0" lang="en" b="1" i="0" u="none" strike="noStrike" kern="1200" cap="none" spc="0" normalizeH="0" noProof="0" dirty="0">
                <a:ln>
                  <a:noFill/>
                </a:ln>
                <a:solidFill>
                  <a:prstClr val="black"/>
                </a:solidFill>
                <a:effectLst/>
                <a:uLnTx/>
                <a:uFillTx/>
                <a:latin typeface="Tamil Bible" pitchFamily="2" charset="0"/>
              </a:rPr>
              <a:t> vypah&gt; ,Wjpahf jdJ mtru n[gj;jpw;F gjpyspf;Fk; NjtDila Fuiy Nfl;lhu;</a:t>
            </a:r>
            <a:r>
              <a:rPr kumimoji="0" lang="en" b="1" i="0" u="none" strike="noStrike" kern="1200" cap="none" spc="0" normalizeH="0" baseline="0" noProof="0" dirty="0">
                <a:ln>
                  <a:noFill/>
                </a:ln>
                <a:solidFill>
                  <a:prstClr val="black"/>
                </a:solidFill>
                <a:effectLst/>
                <a:uLnTx/>
                <a:uFillTx/>
                <a:latin typeface="Aptos" panose="02110004020202020204"/>
              </a:rPr>
              <a:t> (1 </a:t>
            </a:r>
            <a:r>
              <a:rPr kumimoji="0" lang="en" b="1" i="0" u="none" strike="noStrike" kern="1200" cap="none" spc="0" normalizeH="0" baseline="0" noProof="0" dirty="0">
                <a:ln>
                  <a:noFill/>
                </a:ln>
                <a:solidFill>
                  <a:prstClr val="black"/>
                </a:solidFill>
                <a:effectLst/>
                <a:uLnTx/>
                <a:uFillTx/>
                <a:latin typeface="Tamil Bible" pitchFamily="2" charset="0"/>
              </a:rPr>
              <a:t>,uh[h</a:t>
            </a:r>
            <a:r>
              <a:rPr kumimoji="0" lang="en" b="1" i="0" u="none" strike="noStrike" kern="1200" cap="none" spc="0" normalizeH="0" baseline="0" noProof="0" dirty="0">
                <a:ln>
                  <a:noFill/>
                </a:ln>
                <a:solidFill>
                  <a:prstClr val="black"/>
                </a:solidFill>
                <a:effectLst/>
                <a:uLnTx/>
                <a:uFillTx/>
                <a:latin typeface="Aptos" panose="02110004020202020204"/>
              </a:rPr>
              <a:t>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en-US" sz="4400" b="1" dirty="0" err="1">
                <a:ln w="10160">
                  <a:solidFill>
                    <a:schemeClr val="accent5"/>
                  </a:solidFill>
                  <a:prstDash val="solid"/>
                </a:ln>
                <a:solidFill>
                  <a:srgbClr val="FFFFFF"/>
                </a:solidFill>
                <a:effectLst>
                  <a:outerShdw blurRad="38100" dist="22860" dir="5400000" algn="tl" rotWithShape="0">
                    <a:srgbClr val="000000">
                      <a:alpha val="96000"/>
                    </a:srgbClr>
                  </a:outerShdw>
                </a:effectLst>
                <a:latin typeface="Tamil Bible" pitchFamily="2" charset="0"/>
              </a:rPr>
              <a:t>md;dhs</a:t>
            </a:r>
            <a:r>
              <a:rPr lang="en-U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Tamil Bible" pitchFamily="2" charset="0"/>
              </a:rPr>
              <a:t>;</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latin typeface="Tamil Bible" pitchFamily="2" charset="0"/>
              </a:rPr>
              <a:t>xUNghJk; tuhj xU gjpy;</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646331"/>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t>
            </a:r>
            <a:r>
              <a:rPr lang="en-US" b="1" dirty="0">
                <a:solidFill>
                  <a:srgbClr val="FFFF99"/>
                </a:solidFill>
                <a:effectLst>
                  <a:outerShdw blurRad="38100" dist="38100" dir="2700000" algn="tl">
                    <a:srgbClr val="000000"/>
                  </a:outerShdw>
                </a:effectLst>
                <a:latin typeface="Tamil Bible" pitchFamily="2" charset="0"/>
              </a:rPr>
              <a:t>,</a:t>
            </a:r>
            <a:r>
              <a:rPr lang="en-US" b="1" dirty="0" err="1">
                <a:solidFill>
                  <a:srgbClr val="FFFF99"/>
                </a:solidFill>
                <a:effectLst>
                  <a:outerShdw blurRad="38100" dist="38100" dir="2700000" algn="tl">
                    <a:srgbClr val="000000"/>
                  </a:outerShdw>
                </a:effectLst>
                <a:latin typeface="Tamil Bible" pitchFamily="2" charset="0"/>
              </a:rPr>
              <a:t>e;jg</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gps;isf;fhf</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tpz;zg;gk;gz;zpNdd</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ehd</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fh;j;jhplj;jpy</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Nfl;l</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vd</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tpz;zg;gj;jpd;gb</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vdf;Ff</a:t>
            </a:r>
            <a:r>
              <a:rPr lang="en-US" b="1" dirty="0">
                <a:solidFill>
                  <a:srgbClr val="FFFF99"/>
                </a:solidFill>
                <a:effectLst>
                  <a:outerShdw blurRad="38100" dist="38100" dir="2700000" algn="tl">
                    <a:srgbClr val="000000"/>
                  </a:outerShdw>
                </a:effectLst>
                <a:latin typeface="Tamil Bible" pitchFamily="2" charset="0"/>
              </a:rPr>
              <a:t>; </a:t>
            </a:r>
            <a:r>
              <a:rPr lang="en-US" b="1" dirty="0" err="1">
                <a:solidFill>
                  <a:srgbClr val="FFFF99"/>
                </a:solidFill>
                <a:effectLst>
                  <a:outerShdw blurRad="38100" dist="38100" dir="2700000" algn="tl">
                    <a:srgbClr val="000000"/>
                  </a:outerShdw>
                </a:effectLst>
                <a:latin typeface="Tamil Bible" pitchFamily="2" charset="0"/>
              </a:rPr>
              <a:t>fl;lisapl;lhh</a:t>
            </a:r>
            <a:r>
              <a:rPr lang="en-US" b="1" dirty="0">
                <a:solidFill>
                  <a:srgbClr val="FFFF99"/>
                </a:solidFill>
                <a:effectLst>
                  <a:outerShdw blurRad="38100" dist="38100" dir="2700000" algn="tl">
                    <a:srgbClr val="000000"/>
                  </a:outerShdw>
                </a:effectLst>
                <a:latin typeface="Tamil Bible" pitchFamily="2" charset="0"/>
              </a:rPr>
              <a:t>;.</a:t>
            </a:r>
            <a:r>
              <a:rPr lang="en"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(1 </a:t>
            </a:r>
            <a:r>
              <a:rPr lang="en" sz="1400" b="1" dirty="0">
                <a:solidFill>
                  <a:srgbClr val="FFFF99"/>
                </a:solidFill>
                <a:effectLst>
                  <a:outerShdw blurRad="38100" dist="38100" dir="2700000" algn="tl">
                    <a:srgbClr val="000000"/>
                  </a:outerShdw>
                </a:effectLst>
                <a:latin typeface="Tamil Bible" pitchFamily="2" charset="0"/>
              </a:rPr>
              <a:t>rhKNty;</a:t>
            </a:r>
            <a:r>
              <a:rPr lang="en" sz="1400" b="1" dirty="0">
                <a:solidFill>
                  <a:srgbClr val="FFFF99"/>
                </a:solidFill>
                <a:effectLst>
                  <a:outerShdw blurRad="38100" dist="38100" dir="2700000" algn="tl">
                    <a:srgbClr val="000000"/>
                  </a:outerShdw>
                </a:effectLst>
                <a:latin typeface="Comic Sans MS" panose="030F0702030302020204" pitchFamily="66" charset="0"/>
              </a:rPr>
              <a:t>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646331"/>
          </a:xfrm>
          <a:prstGeom prst="rect">
            <a:avLst/>
          </a:prstGeom>
          <a:noFill/>
        </p:spPr>
        <p:txBody>
          <a:bodyPr wrap="square" rtlCol="0">
            <a:spAutoFit/>
          </a:bodyPr>
          <a:lstStyle/>
          <a:p>
            <a:pPr>
              <a:spcBef>
                <a:spcPts val="600"/>
              </a:spcBef>
            </a:pPr>
            <a:r>
              <a:rPr lang="en" b="1" dirty="0">
                <a:latin typeface="Tamil Bible" pitchFamily="2" charset="0"/>
              </a:rPr>
              <a:t>xU Foe;ijf;fhf md;dhs; nra;j n[gj;jpw;F&gt; Njtdhy; tpiuthf gjpyspf;fg;gl;lJ Nghy; njupfpwJ(epr;rakhf&gt; 9 khj kfpo;r;rpahd fhj;jpUg;Gf;F gpd;</a:t>
            </a:r>
            <a:r>
              <a:rPr lang="en" b="1" dirty="0"/>
              <a:t>) (1 </a:t>
            </a:r>
            <a:r>
              <a:rPr lang="en" b="1" dirty="0">
                <a:latin typeface="Tamil Bible" pitchFamily="2" charset="0"/>
              </a:rPr>
              <a:t>rhK</a:t>
            </a:r>
            <a:r>
              <a:rPr lang="en" b="1" dirty="0"/>
              <a:t>.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646742"/>
            <a:ext cx="6180274" cy="923330"/>
          </a:xfrm>
          <a:prstGeom prst="rect">
            <a:avLst/>
          </a:prstGeom>
          <a:noFill/>
        </p:spPr>
        <p:txBody>
          <a:bodyPr wrap="square">
            <a:spAutoFit/>
          </a:bodyPr>
          <a:lstStyle/>
          <a:p>
            <a:pPr>
              <a:spcBef>
                <a:spcPts val="600"/>
              </a:spcBef>
            </a:pPr>
            <a:r>
              <a:rPr lang="en" b="1" dirty="0">
                <a:latin typeface="Tamil Bible" pitchFamily="2" charset="0"/>
              </a:rPr>
              <a:t>vd;whYk;</a:t>
            </a:r>
            <a:r>
              <a:rPr lang="en" b="1" dirty="0"/>
              <a:t>, </a:t>
            </a:r>
            <a:r>
              <a:rPr lang="en" b="1" dirty="0">
                <a:latin typeface="Tamil Bible" pitchFamily="2" charset="0"/>
              </a:rPr>
              <a:t>Ke;ija trdq;fis ehk; thrpf;Fk; NghJ&gt; ,e;j tpil te;J Nru kpf ePz;l fhyk; gpbj;jJ vd;gij ehk; ftdpf;fpNwhk;</a:t>
            </a:r>
            <a:r>
              <a:rPr lang="en" b="1" dirty="0"/>
              <a:t> (1 </a:t>
            </a:r>
            <a:r>
              <a:rPr lang="en" b="1" dirty="0">
                <a:latin typeface="Tamil Bible" pitchFamily="2" charset="0"/>
              </a:rPr>
              <a:t>rhK</a:t>
            </a:r>
            <a:r>
              <a:rPr lang="en" b="1" dirty="0"/>
              <a:t>.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432233"/>
            <a:ext cx="7540966" cy="1200329"/>
          </a:xfrm>
          <a:prstGeom prst="rect">
            <a:avLst/>
          </a:prstGeom>
          <a:noFill/>
        </p:spPr>
        <p:txBody>
          <a:bodyPr wrap="square">
            <a:spAutoFit/>
          </a:bodyPr>
          <a:lstStyle/>
          <a:p>
            <a:pPr>
              <a:spcBef>
                <a:spcPts val="600"/>
              </a:spcBef>
            </a:pPr>
            <a:r>
              <a:rPr lang="en" b="1" dirty="0">
                <a:latin typeface="Tamil Bible" pitchFamily="2" charset="0"/>
              </a:rPr>
              <a:t>rpy rkaq;fspy;</a:t>
            </a:r>
            <a:r>
              <a:rPr lang="en" b="1" dirty="0"/>
              <a:t>, </a:t>
            </a:r>
            <a:r>
              <a:rPr lang="en" b="1" dirty="0">
                <a:latin typeface="Tamil Bible" pitchFamily="2" charset="0"/>
              </a:rPr>
              <a:t>NjtDila nksdkhdJ&gt; ekJ Raeyj;jpdhy;</a:t>
            </a:r>
            <a:r>
              <a:rPr lang="en" b="1" dirty="0"/>
              <a:t>(</a:t>
            </a:r>
            <a:r>
              <a:rPr lang="en" b="1" dirty="0">
                <a:latin typeface="Tamil Bible" pitchFamily="2" charset="0"/>
              </a:rPr>
              <a:t>ahf;</a:t>
            </a:r>
            <a:r>
              <a:rPr lang="en" b="1" dirty="0"/>
              <a:t> 4:3); </a:t>
            </a:r>
            <a:r>
              <a:rPr lang="en" b="1" dirty="0">
                <a:latin typeface="Tamil Bible" pitchFamily="2" charset="0"/>
              </a:rPr>
              <a:t>ehk; gw;wpf;nfhz;bUf;Fk; xU ghtj;jpdhy;</a:t>
            </a:r>
            <a:r>
              <a:rPr lang="en" b="1" dirty="0"/>
              <a:t> (</a:t>
            </a:r>
            <a:r>
              <a:rPr lang="en" b="1" dirty="0">
                <a:latin typeface="Tamil Bible" pitchFamily="2" charset="0"/>
              </a:rPr>
              <a:t>rq;</a:t>
            </a:r>
            <a:r>
              <a:rPr lang="en" b="1" dirty="0"/>
              <a:t> 66:18); </a:t>
            </a:r>
            <a:r>
              <a:rPr lang="en" b="1" dirty="0">
                <a:latin typeface="Tamil Bible" pitchFamily="2" charset="0"/>
              </a:rPr>
              <a:t>tpRthr Fiwtpdhy;</a:t>
            </a:r>
            <a:r>
              <a:rPr lang="en" b="1" dirty="0"/>
              <a:t>(</a:t>
            </a:r>
            <a:r>
              <a:rPr lang="en" b="1" dirty="0">
                <a:latin typeface="Tamil Bible" pitchFamily="2" charset="0"/>
              </a:rPr>
              <a:t>ahf;</a:t>
            </a:r>
            <a:r>
              <a:rPr lang="en" b="1" dirty="0"/>
              <a:t> 1:6); </a:t>
            </a:r>
            <a:r>
              <a:rPr lang="en" b="1" dirty="0">
                <a:latin typeface="Tamil Bible" pitchFamily="2" charset="0"/>
              </a:rPr>
              <a:t>my;yJ&gt; ntWkNd mJNt rupahd Neuk; my;y vd;gjdhy; Vw;g;gl;bUf;fyhk;</a:t>
            </a:r>
            <a:r>
              <a:rPr lang="en" b="1" dirty="0"/>
              <a:t>.</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595441"/>
            <a:ext cx="5697239" cy="923330"/>
          </a:xfrm>
          <a:prstGeom prst="rect">
            <a:avLst/>
          </a:prstGeom>
          <a:noFill/>
        </p:spPr>
        <p:txBody>
          <a:bodyPr wrap="square">
            <a:spAutoFit/>
          </a:bodyPr>
          <a:lstStyle/>
          <a:p>
            <a:pPr>
              <a:spcBef>
                <a:spcPts val="600"/>
              </a:spcBef>
            </a:pPr>
            <a:r>
              <a:rPr lang="en" b="1" dirty="0">
                <a:latin typeface="Tamil Bible" pitchFamily="2" charset="0"/>
              </a:rPr>
              <a:t>,e;j fz;Nzhl;lj;jpy; ghu;f;Fk;NghJ&gt; md;dhs; xU Foe;ijia Nfl;L&gt; mjw;F gjpy; VJk; fpilf;fhkNyNa vj;jid Mz;Lfis nrytpl;lhs;</a:t>
            </a:r>
            <a:r>
              <a:rPr lang="en" b="1" dirty="0"/>
              <a:t>?</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461761"/>
            <a:ext cx="6176261" cy="1200329"/>
          </a:xfrm>
          <a:prstGeom prst="rect">
            <a:avLst/>
          </a:prstGeom>
          <a:noFill/>
        </p:spPr>
        <p:txBody>
          <a:bodyPr wrap="square">
            <a:spAutoFit/>
          </a:bodyPr>
          <a:lstStyle/>
          <a:p>
            <a:pPr lvl="0">
              <a:spcBef>
                <a:spcPts val="600"/>
              </a:spcBef>
              <a:defRPr/>
            </a:pPr>
            <a:r>
              <a:rPr kumimoji="0" lang="en-US" b="1" i="0" u="none" strike="noStrike" kern="1200" cap="none" spc="0" normalizeH="0" baseline="0" noProof="0" dirty="0" err="1">
                <a:ln>
                  <a:noFill/>
                </a:ln>
                <a:solidFill>
                  <a:prstClr val="black"/>
                </a:solidFill>
                <a:effectLst/>
                <a:uLnTx/>
                <a:uFillTx/>
                <a:latin typeface="Tamil Bible" pitchFamily="2" charset="0"/>
              </a:rPr>
              <a:t>vy;f;fhdhtpd</a:t>
            </a:r>
            <a:r>
              <a:rPr kumimoji="0" lang="en-US" b="1" i="0" u="none" strike="noStrike" kern="1200" cap="none" spc="0" normalizeH="0" baseline="0" noProof="0" dirty="0">
                <a:ln>
                  <a:noFill/>
                </a:ln>
                <a:solidFill>
                  <a:prstClr val="black"/>
                </a:solidFill>
                <a:effectLst/>
                <a:uLnTx/>
                <a:uFillTx/>
                <a:latin typeface="Tamil Bible" pitchFamily="2" charset="0"/>
              </a:rPr>
              <a:t>; </a:t>
            </a:r>
            <a:r>
              <a:rPr kumimoji="0" lang="en-US" b="1" i="0" u="none" strike="noStrike" kern="1200" cap="none" spc="0" normalizeH="0" baseline="0" noProof="0" dirty="0" err="1">
                <a:ln>
                  <a:noFill/>
                </a:ln>
                <a:solidFill>
                  <a:prstClr val="black"/>
                </a:solidFill>
                <a:effectLst/>
                <a:uLnTx/>
                <a:uFillTx/>
                <a:latin typeface="Tamil Bible" pitchFamily="2" charset="0"/>
              </a:rPr>
              <a:t>kw;nwhU</a:t>
            </a:r>
            <a:r>
              <a:rPr kumimoji="0" lang="en-US" b="1" i="0" u="none" strike="noStrike" kern="1200" cap="none" spc="0" normalizeH="0" baseline="0" noProof="0" dirty="0">
                <a:ln>
                  <a:noFill/>
                </a:ln>
                <a:solidFill>
                  <a:prstClr val="black"/>
                </a:solidFill>
                <a:effectLst/>
                <a:uLnTx/>
                <a:uFillTx/>
                <a:latin typeface="Tamil Bible" pitchFamily="2" charset="0"/>
              </a:rPr>
              <a:t> </a:t>
            </a:r>
            <a:r>
              <a:rPr kumimoji="0" lang="en-US" b="1" i="0" u="none" strike="noStrike" kern="1200" cap="none" spc="0" normalizeH="0" baseline="0" noProof="0" dirty="0" err="1">
                <a:ln>
                  <a:noFill/>
                </a:ln>
                <a:solidFill>
                  <a:prstClr val="black"/>
                </a:solidFill>
                <a:effectLst/>
                <a:uLnTx/>
                <a:uFillTx/>
                <a:latin typeface="Tamil Bible" pitchFamily="2" charset="0"/>
              </a:rPr>
              <a:t>kidtpahd</a:t>
            </a:r>
            <a:r>
              <a:rPr kumimoji="0" lang="en-US" b="1" i="0" u="none" strike="noStrike" kern="1200" cap="none" spc="0" normalizeH="0" noProof="0" dirty="0">
                <a:ln>
                  <a:noFill/>
                </a:ln>
                <a:solidFill>
                  <a:prstClr val="black"/>
                </a:solidFill>
                <a:effectLst/>
                <a:uLnTx/>
                <a:uFillTx/>
                <a:latin typeface="Tamil Bible" pitchFamily="2" charset="0"/>
              </a:rPr>
              <a:t> </a:t>
            </a:r>
            <a:r>
              <a:rPr kumimoji="0" lang="en-US" b="1" i="0" u="none" strike="noStrike" kern="1200" cap="none" spc="0" normalizeH="0" noProof="0" dirty="0" err="1">
                <a:ln>
                  <a:noFill/>
                </a:ln>
                <a:solidFill>
                  <a:prstClr val="black"/>
                </a:solidFill>
                <a:effectLst/>
                <a:uLnTx/>
                <a:uFillTx/>
                <a:latin typeface="Tamil Bible" pitchFamily="2" charset="0"/>
              </a:rPr>
              <a:t>ngdpd;dhSf;F</a:t>
            </a:r>
            <a:r>
              <a:rPr lang="en-US" b="1" dirty="0">
                <a:solidFill>
                  <a:prstClr val="black"/>
                </a:solidFill>
                <a:latin typeface="Tamil Bible" pitchFamily="2" charset="0"/>
              </a:rPr>
              <a:t>&gt; </a:t>
            </a:r>
            <a:r>
              <a:rPr lang="en-US" b="1" dirty="0" err="1">
                <a:solidFill>
                  <a:prstClr val="black"/>
                </a:solidFill>
                <a:latin typeface="Tamil Bible" pitchFamily="2" charset="0"/>
              </a:rPr>
              <a:t>xd;Wf;Fk</a:t>
            </a:r>
            <a:r>
              <a:rPr lang="en-US" b="1" dirty="0">
                <a:solidFill>
                  <a:prstClr val="black"/>
                </a:solidFill>
                <a:latin typeface="Tamil Bible" pitchFamily="2" charset="0"/>
              </a:rPr>
              <a:t>; </a:t>
            </a:r>
            <a:r>
              <a:rPr lang="en-US" b="1" dirty="0" err="1">
                <a:solidFill>
                  <a:prstClr val="black"/>
                </a:solidFill>
                <a:latin typeface="Tamil Bible" pitchFamily="2" charset="0"/>
              </a:rPr>
              <a:t>Nkw;gl;l</a:t>
            </a:r>
            <a:r>
              <a:rPr lang="en-US" b="1" dirty="0">
                <a:solidFill>
                  <a:prstClr val="black"/>
                </a:solidFill>
                <a:latin typeface="Tamil Bible" pitchFamily="2" charset="0"/>
              </a:rPr>
              <a:t> “</a:t>
            </a:r>
            <a:r>
              <a:rPr lang="en-US" b="1" dirty="0" err="1">
                <a:solidFill>
                  <a:prstClr val="black"/>
                </a:solidFill>
                <a:latin typeface="Tamil Bible" pitchFamily="2" charset="0"/>
              </a:rPr>
              <a:t>gps;isfs</a:t>
            </a:r>
            <a:r>
              <a:rPr lang="en-US" b="1" dirty="0">
                <a:solidFill>
                  <a:prstClr val="black"/>
                </a:solidFill>
                <a:latin typeface="Tamil Bible" pitchFamily="2" charset="0"/>
              </a:rPr>
              <a:t>;” ,</a:t>
            </a:r>
            <a:r>
              <a:rPr lang="en-US" b="1" dirty="0" err="1">
                <a:solidFill>
                  <a:prstClr val="black"/>
                </a:solidFill>
                <a:latin typeface="Tamil Bible" pitchFamily="2" charset="0"/>
              </a:rPr>
              <a:t>Ue;jdu</a:t>
            </a:r>
            <a:r>
              <a:rPr lang="en-US" b="1" dirty="0">
                <a:solidFill>
                  <a:prstClr val="black"/>
                </a:solidFill>
                <a:latin typeface="Tamil Bible" pitchFamily="2" charset="0"/>
              </a:rPr>
              <a:t>;. Mdhy; </a:t>
            </a:r>
            <a:r>
              <a:rPr lang="en-US" b="1" dirty="0" err="1">
                <a:solidFill>
                  <a:prstClr val="black"/>
                </a:solidFill>
                <a:latin typeface="Tamil Bible" pitchFamily="2" charset="0"/>
              </a:rPr>
              <a:t>Njtd</a:t>
            </a:r>
            <a:r>
              <a:rPr lang="en-US" b="1" dirty="0">
                <a:solidFill>
                  <a:prstClr val="black"/>
                </a:solidFill>
                <a:latin typeface="Tamil Bible" pitchFamily="2" charset="0"/>
              </a:rPr>
              <a:t>; </a:t>
            </a:r>
            <a:r>
              <a:rPr lang="en-US" b="1" dirty="0" err="1">
                <a:solidFill>
                  <a:prstClr val="black"/>
                </a:solidFill>
                <a:latin typeface="Tamil Bible" pitchFamily="2" charset="0"/>
              </a:rPr>
              <a:t>md;dhSf;F</a:t>
            </a:r>
            <a:r>
              <a:rPr lang="en-US" b="1" dirty="0">
                <a:solidFill>
                  <a:prstClr val="black"/>
                </a:solidFill>
                <a:latin typeface="Tamil Bible" pitchFamily="2" charset="0"/>
              </a:rPr>
              <a:t> </a:t>
            </a:r>
            <a:r>
              <a:rPr lang="en-US" b="1" dirty="0" err="1">
                <a:solidFill>
                  <a:prstClr val="black"/>
                </a:solidFill>
                <a:latin typeface="Tamil Bible" pitchFamily="2" charset="0"/>
              </a:rPr>
              <a:t>gps;isfis</a:t>
            </a:r>
            <a:r>
              <a:rPr lang="en-US" b="1" dirty="0">
                <a:solidFill>
                  <a:prstClr val="black"/>
                </a:solidFill>
                <a:latin typeface="Tamil Bible" pitchFamily="2" charset="0"/>
              </a:rPr>
              <a:t> </a:t>
            </a:r>
            <a:r>
              <a:rPr lang="en-US" b="1" dirty="0" err="1">
                <a:solidFill>
                  <a:prstClr val="black"/>
                </a:solidFill>
                <a:latin typeface="Tamil Bible" pitchFamily="2" charset="0"/>
              </a:rPr>
              <a:t>mUshjpUe;jgbahy</a:t>
            </a:r>
            <a:r>
              <a:rPr lang="en-US" b="1" dirty="0">
                <a:solidFill>
                  <a:prstClr val="black"/>
                </a:solidFill>
                <a:latin typeface="Tamil Bible" pitchFamily="2" charset="0"/>
              </a:rPr>
              <a:t>;&gt; mts; “</a:t>
            </a:r>
            <a:r>
              <a:rPr lang="en-US" b="1" dirty="0" err="1">
                <a:solidFill>
                  <a:prstClr val="black"/>
                </a:solidFill>
                <a:latin typeface="Tamil Bible" pitchFamily="2" charset="0"/>
              </a:rPr>
              <a:t>Mz;LNjhWk</a:t>
            </a:r>
            <a:r>
              <a:rPr lang="en-US" b="1" dirty="0">
                <a:solidFill>
                  <a:prstClr val="black"/>
                </a:solidFill>
                <a:latin typeface="Tamil Bible" pitchFamily="2" charset="0"/>
              </a:rPr>
              <a:t>;” </a:t>
            </a:r>
            <a:r>
              <a:rPr lang="en-US" b="1" dirty="0" err="1">
                <a:solidFill>
                  <a:prstClr val="black"/>
                </a:solidFill>
                <a:latin typeface="Tamil Bible" pitchFamily="2" charset="0"/>
              </a:rPr>
              <a:t>md;dhis</a:t>
            </a:r>
            <a:r>
              <a:rPr lang="en-US" b="1" dirty="0">
                <a:solidFill>
                  <a:prstClr val="black"/>
                </a:solidFill>
                <a:latin typeface="Tamil Bible" pitchFamily="2" charset="0"/>
              </a:rPr>
              <a:t> </a:t>
            </a:r>
            <a:r>
              <a:rPr lang="en-US" b="1" dirty="0" err="1">
                <a:solidFill>
                  <a:prstClr val="black"/>
                </a:solidFill>
                <a:latin typeface="Tamil Bible" pitchFamily="2" charset="0"/>
              </a:rPr>
              <a:t>rPz;b</a:t>
            </a:r>
            <a:r>
              <a:rPr lang="en-US" b="1" dirty="0">
                <a:solidFill>
                  <a:prstClr val="black"/>
                </a:solidFill>
                <a:latin typeface="Tamil Bible" pitchFamily="2" charset="0"/>
              </a:rPr>
              <a:t> </a:t>
            </a:r>
            <a:r>
              <a:rPr lang="en-US" b="1" dirty="0" err="1">
                <a:solidFill>
                  <a:prstClr val="black"/>
                </a:solidFill>
                <a:latin typeface="Tamil Bible" pitchFamily="2" charset="0"/>
              </a:rPr>
              <a:t>te;jhs</a:t>
            </a:r>
            <a:r>
              <a:rPr lang="en-US" b="1" dirty="0">
                <a:solidFill>
                  <a:prstClr val="black"/>
                </a:solidFill>
                <a:latin typeface="Tamil Bible" pitchFamily="2" charset="0"/>
              </a:rPr>
              <a:t>;</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72530" y="5541165"/>
            <a:ext cx="753039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vJ vg;gbahdhYk;</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Tamil Bible" pitchFamily="2" charset="0"/>
              </a:rPr>
              <a:t>Njtd; KO R+oiyAk; fhz;fpwhu;&gt; ekf;F vJ rpwe;jJ vd;gijAk; mtu; mwpthu;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Tamil Bible" pitchFamily="2" charset="0"/>
              </a:rPr>
              <a:t>vNu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29:11). </a:t>
            </a:r>
            <a:r>
              <a:rPr kumimoji="0" lang="en-US" b="1" i="0" u="none" strike="noStrike" kern="1200" cap="none" spc="0" normalizeH="0" baseline="0" noProof="0" dirty="0">
                <a:ln>
                  <a:noFill/>
                </a:ln>
                <a:solidFill>
                  <a:prstClr val="black"/>
                </a:solidFill>
                <a:effectLst/>
                <a:uLnTx/>
                <a:uFillTx/>
                <a:latin typeface="Tamil Bible" pitchFamily="2" charset="0"/>
              </a:rPr>
              <a:t>e</a:t>
            </a:r>
            <a:r>
              <a:rPr kumimoji="0" lang="en" b="1" i="0" u="none" strike="noStrike" kern="1200" cap="none" spc="0" normalizeH="0" baseline="0" noProof="0" dirty="0">
                <a:ln>
                  <a:noFill/>
                </a:ln>
                <a:solidFill>
                  <a:prstClr val="black"/>
                </a:solidFill>
                <a:effectLst/>
                <a:uLnTx/>
                <a:uFillTx/>
                <a:latin typeface="Tamil Bible" pitchFamily="2" charset="0"/>
              </a:rPr>
              <a:t>k;gpf;ifNahL VnwLf;fg;gLk; n[gj;jpw;F&gt; mtu; vg;NghJk;</a:t>
            </a:r>
            <a:r>
              <a:rPr kumimoji="0" lang="en" b="1" i="0" u="none" strike="noStrike" kern="1200" cap="none" spc="0" normalizeH="0" noProof="0" dirty="0">
                <a:ln>
                  <a:noFill/>
                </a:ln>
                <a:solidFill>
                  <a:prstClr val="black"/>
                </a:solidFill>
                <a:effectLst/>
                <a:uLnTx/>
                <a:uFillTx/>
                <a:latin typeface="Tamil Bible" pitchFamily="2" charset="0"/>
              </a:rPr>
              <a:t> - jkf;Fupa fhyj;jpYk;&gt; jkf;Fupa tifapYk; - gjpyspg;ghu;</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en" b="1" i="0" u="none" strike="noStrike" kern="1200" cap="none" spc="0" normalizeH="0" baseline="0" noProof="0" dirty="0">
                <a:ln>
                  <a:noFill/>
                </a:ln>
                <a:solidFill>
                  <a:prstClr val="black"/>
                </a:solidFill>
                <a:effectLst/>
                <a:uLnTx/>
                <a:uFillTx/>
                <a:latin typeface="Tamil Bible" pitchFamily="2" charset="0"/>
              </a:rPr>
              <a:t>Nahthd;</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mil Bible" pitchFamily="2" charset="0"/>
              </a:rPr>
              <a:t>khjpup n[gq;fs;</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latin typeface="Tamil Bible" pitchFamily="2" charset="0"/>
              </a:rPr>
              <a:t>,NaR</a:t>
            </a:r>
            <a:r>
              <a:rPr lang="en" sz="4400" b="1" dirty="0">
                <a:ln/>
                <a:solidFill>
                  <a:schemeClr val="accent6"/>
                </a:solidFill>
              </a:rPr>
              <a:t>: </a:t>
            </a:r>
            <a:r>
              <a:rPr lang="en" sz="4400" b="1" dirty="0">
                <a:ln/>
                <a:solidFill>
                  <a:schemeClr val="accent6"/>
                </a:solidFill>
                <a:latin typeface="Tamil Bible" pitchFamily="2" charset="0"/>
              </a:rPr>
              <a:t>n[gj;jpd; cs;slf;fk;</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Tamil Bible" pitchFamily="2" charset="0"/>
              </a:rPr>
              <a:t>ePq;fs</a:t>
            </a:r>
            <a:r>
              <a:rPr lang="en-US" b="1" dirty="0">
                <a:solidFill>
                  <a:schemeClr val="accent5">
                    <a:lumMod val="50000"/>
                  </a:schemeClr>
                </a:solidFill>
                <a:latin typeface="Tamil Bible" pitchFamily="2" charset="0"/>
              </a:rPr>
              <a:t>; n[</a:t>
            </a:r>
            <a:r>
              <a:rPr lang="en-US" b="1" dirty="0" err="1">
                <a:solidFill>
                  <a:schemeClr val="accent5">
                    <a:lumMod val="50000"/>
                  </a:schemeClr>
                </a:solidFill>
                <a:latin typeface="Tamil Bible" pitchFamily="2" charset="0"/>
              </a:rPr>
              <a:t>gk;gz;zNtz;ba</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tpjkhtJ</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gukz;lyq;fspypUf;fpw</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vq;fs</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gpjhNt</a:t>
            </a:r>
            <a:r>
              <a:rPr lang="en-US" b="1" dirty="0">
                <a:solidFill>
                  <a:schemeClr val="accent5">
                    <a:lumMod val="50000"/>
                  </a:schemeClr>
                </a:solidFill>
                <a:latin typeface="Tamil Bible" pitchFamily="2" charset="0"/>
              </a:rPr>
              <a:t>&gt; </a:t>
            </a:r>
            <a:r>
              <a:rPr lang="en-US" b="1" dirty="0" err="1">
                <a:solidFill>
                  <a:schemeClr val="accent5">
                    <a:lumMod val="50000"/>
                  </a:schemeClr>
                </a:solidFill>
                <a:latin typeface="Tamil Bible" pitchFamily="2" charset="0"/>
              </a:rPr>
              <a:t>ck;Kila</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ehkk</a:t>
            </a:r>
            <a:r>
              <a:rPr lang="en-US" b="1" dirty="0">
                <a:solidFill>
                  <a:schemeClr val="accent5">
                    <a:lumMod val="50000"/>
                  </a:schemeClr>
                </a:solidFill>
                <a:latin typeface="Tamil Bible" pitchFamily="2" charset="0"/>
              </a:rPr>
              <a:t>; </a:t>
            </a:r>
            <a:r>
              <a:rPr lang="en-US" b="1" dirty="0" err="1">
                <a:solidFill>
                  <a:schemeClr val="accent5">
                    <a:lumMod val="50000"/>
                  </a:schemeClr>
                </a:solidFill>
                <a:latin typeface="Tamil Bible" pitchFamily="2" charset="0"/>
              </a:rPr>
              <a:t>ghpRj;jg;gLtjhf</a:t>
            </a:r>
            <a:r>
              <a:rPr lang="en-US" b="1" dirty="0">
                <a:solidFill>
                  <a:schemeClr val="accent5">
                    <a:lumMod val="50000"/>
                  </a:schemeClr>
                </a:solidFill>
                <a:latin typeface="Tamil Bible" pitchFamily="2"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en" sz="1400" b="1" dirty="0">
                <a:solidFill>
                  <a:schemeClr val="accent5">
                    <a:lumMod val="50000"/>
                  </a:schemeClr>
                </a:solidFill>
                <a:latin typeface="Tamil Bible" pitchFamily="2" charset="0"/>
              </a:rPr>
              <a:t>kj;NjA</a:t>
            </a:r>
            <a:r>
              <a:rPr lang="en" sz="1400" b="1" dirty="0">
                <a:solidFill>
                  <a:schemeClr val="accent5">
                    <a:lumMod val="50000"/>
                  </a:schemeClr>
                </a:solidFill>
                <a:latin typeface="Comic Sans MS" panose="030F0702030302020204" pitchFamily="66" charset="0"/>
              </a:rPr>
              <a:t> 6:9)</a:t>
            </a:r>
          </a:p>
        </p:txBody>
      </p:sp>
      <p:sp>
        <p:nvSpPr>
          <p:cNvPr id="7" name="CuadroTexto 6">
            <a:extLst>
              <a:ext uri="{FF2B5EF4-FFF2-40B4-BE49-F238E27FC236}">
                <a16:creationId xmlns:a16="http://schemas.microsoft.com/office/drawing/2014/main" id="{1EC6925E-3156-58BF-9C7A-4025E2CEE601}"/>
              </a:ext>
            </a:extLst>
          </p:cNvPr>
          <p:cNvSpPr txBox="1"/>
          <p:nvPr/>
        </p:nvSpPr>
        <p:spPr>
          <a:xfrm>
            <a:off x="0" y="4901406"/>
            <a:ext cx="7103987" cy="2031325"/>
          </a:xfrm>
          <a:prstGeom prst="rect">
            <a:avLst/>
          </a:prstGeom>
          <a:noFill/>
        </p:spPr>
        <p:txBody>
          <a:bodyPr wrap="square">
            <a:spAutoFit/>
          </a:bodyPr>
          <a:lstStyle/>
          <a:p>
            <a:pPr>
              <a:spcBef>
                <a:spcPts val="600"/>
              </a:spcBef>
            </a:pPr>
            <a:r>
              <a:rPr lang="en-US" b="1" dirty="0"/>
              <a:t>“</a:t>
            </a:r>
            <a:r>
              <a:rPr lang="en-US" b="1" dirty="0" err="1">
                <a:latin typeface="Tamil Bible" pitchFamily="2" charset="0"/>
              </a:rPr>
              <a:t>FWfpajhfTk</a:t>
            </a:r>
            <a:r>
              <a:rPr lang="en-US" b="1" dirty="0">
                <a:latin typeface="Tamil Bible" pitchFamily="2" charset="0"/>
              </a:rPr>
              <a:t>; </a:t>
            </a:r>
            <a:r>
              <a:rPr lang="en-US" b="1" dirty="0" err="1">
                <a:latin typeface="Tamil Bible" pitchFamily="2" charset="0"/>
              </a:rPr>
              <a:t>NeubahfTk</a:t>
            </a:r>
            <a:r>
              <a:rPr lang="en-US" b="1" dirty="0">
                <a:latin typeface="Tamil Bible" pitchFamily="2" charset="0"/>
              </a:rPr>
              <a:t>;&gt; </a:t>
            </a:r>
            <a:r>
              <a:rPr lang="en-US" b="1" dirty="0" err="1">
                <a:latin typeface="Tamil Bible" pitchFamily="2" charset="0"/>
              </a:rPr>
              <a:t>cq;fSf;F</a:t>
            </a:r>
            <a:r>
              <a:rPr lang="en-US" b="1" dirty="0">
                <a:latin typeface="Tamil Bible" pitchFamily="2" charset="0"/>
              </a:rPr>
              <a:t> </a:t>
            </a:r>
            <a:r>
              <a:rPr lang="en-US" b="1" dirty="0" err="1">
                <a:latin typeface="Tamil Bible" pitchFamily="2" charset="0"/>
              </a:rPr>
              <a:t>Njitahdij</a:t>
            </a:r>
            <a:r>
              <a:rPr lang="en-US" b="1" dirty="0">
                <a:latin typeface="Tamil Bible" pitchFamily="2" charset="0"/>
              </a:rPr>
              <a:t> </a:t>
            </a:r>
            <a:r>
              <a:rPr lang="en-US" b="1" dirty="0" err="1">
                <a:latin typeface="Tamil Bible" pitchFamily="2" charset="0"/>
              </a:rPr>
              <a:t>kl;LNk</a:t>
            </a:r>
            <a:r>
              <a:rPr lang="en-US" b="1" dirty="0">
                <a:latin typeface="Tamil Bible" pitchFamily="2" charset="0"/>
              </a:rPr>
              <a:t> </a:t>
            </a:r>
            <a:r>
              <a:rPr lang="en-US" b="1" dirty="0" err="1">
                <a:latin typeface="Tamil Bible" pitchFamily="2" charset="0"/>
              </a:rPr>
              <a:t>Nfl;Fk</a:t>
            </a:r>
            <a:r>
              <a:rPr lang="en-US" b="1" dirty="0">
                <a:latin typeface="Tamil Bible" pitchFamily="2" charset="0"/>
              </a:rPr>
              <a:t>; </a:t>
            </a:r>
            <a:r>
              <a:rPr lang="en-US" b="1" dirty="0" err="1">
                <a:latin typeface="Tamil Bible" pitchFamily="2" charset="0"/>
              </a:rPr>
              <a:t>tifapy</a:t>
            </a:r>
            <a:r>
              <a:rPr lang="en-US" b="1" dirty="0">
                <a:latin typeface="Tamil Bible" pitchFamily="2" charset="0"/>
              </a:rPr>
              <a:t>; n[</a:t>
            </a:r>
            <a:r>
              <a:rPr lang="en-US" b="1" dirty="0" err="1">
                <a:latin typeface="Tamil Bible" pitchFamily="2" charset="0"/>
              </a:rPr>
              <a:t>gpf;f</a:t>
            </a:r>
            <a:r>
              <a:rPr lang="en-US" b="1" dirty="0">
                <a:latin typeface="Tamil Bible" pitchFamily="2" charset="0"/>
              </a:rPr>
              <a:t> </a:t>
            </a:r>
            <a:r>
              <a:rPr lang="en-US" b="1" dirty="0" err="1">
                <a:latin typeface="Tamil Bible" pitchFamily="2" charset="0"/>
              </a:rPr>
              <a:t>fw;Wf;nfhs;Sq;fs</a:t>
            </a:r>
            <a:r>
              <a:rPr lang="en-US" b="1" dirty="0">
                <a:latin typeface="Tamil Bible" pitchFamily="2" charset="0"/>
              </a:rPr>
              <a:t>;</a:t>
            </a:r>
            <a:r>
              <a:rPr lang="en-US" b="1" dirty="0"/>
              <a:t>. </a:t>
            </a:r>
            <a:r>
              <a:rPr lang="en-US" b="1" dirty="0" err="1">
                <a:latin typeface="Tamil Bible" pitchFamily="2" charset="0"/>
              </a:rPr>
              <a:t>Njtd</a:t>
            </a:r>
            <a:r>
              <a:rPr lang="en-US" b="1" dirty="0">
                <a:latin typeface="Tamil Bible" pitchFamily="2" charset="0"/>
              </a:rPr>
              <a:t>; </a:t>
            </a:r>
            <a:r>
              <a:rPr lang="en-US" b="1" dirty="0" err="1">
                <a:latin typeface="Tamil Bible" pitchFamily="2" charset="0"/>
              </a:rPr>
              <a:t>kl;LNk</a:t>
            </a:r>
            <a:r>
              <a:rPr lang="en-US" b="1" dirty="0">
                <a:latin typeface="Tamil Bible" pitchFamily="2" charset="0"/>
              </a:rPr>
              <a:t> </a:t>
            </a:r>
            <a:r>
              <a:rPr lang="en-US" b="1" dirty="0" err="1">
                <a:latin typeface="Tamil Bible" pitchFamily="2" charset="0"/>
              </a:rPr>
              <a:t>Nfl;ff</a:t>
            </a:r>
            <a:r>
              <a:rPr lang="en-US" b="1" dirty="0">
                <a:latin typeface="Tamil Bible" pitchFamily="2" charset="0"/>
              </a:rPr>
              <a:t>;$</a:t>
            </a:r>
            <a:r>
              <a:rPr lang="en-US" b="1" dirty="0" err="1">
                <a:latin typeface="Tamil Bible" pitchFamily="2" charset="0"/>
              </a:rPr>
              <a:t>ba</a:t>
            </a:r>
            <a:r>
              <a:rPr lang="en-US" b="1" dirty="0">
                <a:latin typeface="Tamil Bible" pitchFamily="2" charset="0"/>
              </a:rPr>
              <a:t> </a:t>
            </a:r>
            <a:r>
              <a:rPr lang="en-US" b="1" dirty="0" err="1">
                <a:latin typeface="Tamil Bible" pitchFamily="2" charset="0"/>
              </a:rPr>
              <a:t>tifapy</a:t>
            </a:r>
            <a:r>
              <a:rPr lang="en-US" b="1" dirty="0">
                <a:latin typeface="Tamil Bible" pitchFamily="2" charset="0"/>
              </a:rPr>
              <a:t>;&gt; </a:t>
            </a:r>
            <a:r>
              <a:rPr lang="en-US" b="1" dirty="0" err="1">
                <a:latin typeface="Tamil Bible" pitchFamily="2" charset="0"/>
              </a:rPr>
              <a:t>rj;jkhf</a:t>
            </a:r>
            <a:r>
              <a:rPr lang="en-US" b="1" dirty="0">
                <a:latin typeface="Tamil Bible" pitchFamily="2" charset="0"/>
              </a:rPr>
              <a:t> n[</a:t>
            </a:r>
            <a:r>
              <a:rPr lang="en-US" b="1" dirty="0" err="1">
                <a:latin typeface="Tamil Bible" pitchFamily="2" charset="0"/>
              </a:rPr>
              <a:t>gpf;f</a:t>
            </a:r>
            <a:r>
              <a:rPr lang="en-US" b="1" dirty="0">
                <a:latin typeface="Tamil Bible" pitchFamily="2" charset="0"/>
              </a:rPr>
              <a:t> </a:t>
            </a:r>
            <a:r>
              <a:rPr lang="en-US" b="1" dirty="0" err="1">
                <a:latin typeface="Tamil Bible" pitchFamily="2" charset="0"/>
              </a:rPr>
              <a:t>gapYq;fs</a:t>
            </a:r>
            <a:r>
              <a:rPr lang="en-US" b="1" dirty="0">
                <a:latin typeface="Tamil Bible" pitchFamily="2" charset="0"/>
              </a:rPr>
              <a:t>;</a:t>
            </a:r>
            <a:r>
              <a:rPr lang="en-US" b="1" dirty="0"/>
              <a:t>. </a:t>
            </a:r>
            <a:r>
              <a:rPr lang="en-US" b="1" dirty="0" err="1">
                <a:latin typeface="Tamil Bible" pitchFamily="2" charset="0"/>
              </a:rPr>
              <a:t>ntWk</a:t>
            </a:r>
            <a:r>
              <a:rPr lang="en-US" b="1" dirty="0">
                <a:latin typeface="Tamil Bible" pitchFamily="2" charset="0"/>
              </a:rPr>
              <a:t>; </a:t>
            </a:r>
            <a:r>
              <a:rPr lang="en-US" b="1" dirty="0" err="1">
                <a:latin typeface="Tamil Bible" pitchFamily="2" charset="0"/>
              </a:rPr>
              <a:t>ghrhq;F</a:t>
            </a:r>
            <a:r>
              <a:rPr lang="en-US" b="1" dirty="0">
                <a:latin typeface="Tamil Bible" pitchFamily="2" charset="0"/>
              </a:rPr>
              <a:t> n[</a:t>
            </a:r>
            <a:r>
              <a:rPr lang="en-US" b="1" dirty="0" err="1">
                <a:latin typeface="Tamil Bible" pitchFamily="2" charset="0"/>
              </a:rPr>
              <a:t>gq;fis</a:t>
            </a:r>
            <a:r>
              <a:rPr lang="en-US" b="1" dirty="0">
                <a:latin typeface="Tamil Bible" pitchFamily="2" charset="0"/>
              </a:rPr>
              <a:t> </a:t>
            </a:r>
            <a:r>
              <a:rPr lang="en-US" b="1" dirty="0" err="1">
                <a:latin typeface="Tamil Bible" pitchFamily="2" charset="0"/>
              </a:rPr>
              <a:t>nrYj;jhjPu;fs</a:t>
            </a:r>
            <a:r>
              <a:rPr lang="en-US" b="1" dirty="0">
                <a:latin typeface="Tamil Bible" pitchFamily="2" charset="0"/>
              </a:rPr>
              <a:t>;</a:t>
            </a:r>
            <a:r>
              <a:rPr lang="en-US" b="1" dirty="0"/>
              <a:t>, </a:t>
            </a:r>
            <a:r>
              <a:rPr lang="en-US" b="1" dirty="0" err="1">
                <a:latin typeface="Tamil Bible" pitchFamily="2" charset="0"/>
              </a:rPr>
              <a:t>khwhf</a:t>
            </a:r>
            <a:r>
              <a:rPr lang="en-US" b="1" dirty="0">
                <a:latin typeface="Tamil Bible" pitchFamily="2" charset="0"/>
              </a:rPr>
              <a:t>&gt; “[Pt </a:t>
            </a:r>
            <a:r>
              <a:rPr lang="en-US" b="1" dirty="0" err="1">
                <a:latin typeface="Tamil Bible" pitchFamily="2" charset="0"/>
              </a:rPr>
              <a:t>mg;gj;jpd</a:t>
            </a:r>
            <a:r>
              <a:rPr lang="en-US" b="1" dirty="0">
                <a:latin typeface="Tamil Bible" pitchFamily="2" charset="0"/>
              </a:rPr>
              <a:t>;” </a:t>
            </a:r>
            <a:r>
              <a:rPr lang="en-US" b="1" dirty="0" err="1">
                <a:latin typeface="Tamil Bible" pitchFamily="2" charset="0"/>
              </a:rPr>
              <a:t>kPJ</a:t>
            </a:r>
            <a:r>
              <a:rPr lang="en-US" b="1" dirty="0">
                <a:latin typeface="Tamil Bible" pitchFamily="2" charset="0"/>
              </a:rPr>
              <a:t> </a:t>
            </a:r>
            <a:r>
              <a:rPr lang="en-US" b="1" dirty="0" err="1">
                <a:latin typeface="Tamil Bible" pitchFamily="2" charset="0"/>
              </a:rPr>
              <a:t>cq;fs</a:t>
            </a:r>
            <a:r>
              <a:rPr lang="en-US" b="1" dirty="0">
                <a:latin typeface="Tamil Bible" pitchFamily="2" charset="0"/>
              </a:rPr>
              <a:t>; </a:t>
            </a:r>
            <a:r>
              <a:rPr lang="en-US" b="1" dirty="0" err="1">
                <a:latin typeface="Tamil Bible" pitchFamily="2" charset="0"/>
              </a:rPr>
              <a:t>Md;kh</a:t>
            </a:r>
            <a:r>
              <a:rPr lang="en-US" b="1" dirty="0">
                <a:latin typeface="Tamil Bible" pitchFamily="2" charset="0"/>
              </a:rPr>
              <a:t> </a:t>
            </a:r>
            <a:r>
              <a:rPr lang="en-US" b="1" dirty="0" err="1">
                <a:latin typeface="Tamil Bible" pitchFamily="2" charset="0"/>
              </a:rPr>
              <a:t>nfhz;Ls;s</a:t>
            </a:r>
            <a:r>
              <a:rPr lang="en-US" b="1" dirty="0">
                <a:latin typeface="Tamil Bible" pitchFamily="2" charset="0"/>
              </a:rPr>
              <a:t> </a:t>
            </a:r>
            <a:r>
              <a:rPr lang="en-US" b="1" dirty="0" err="1">
                <a:latin typeface="Tamil Bible" pitchFamily="2" charset="0"/>
              </a:rPr>
              <a:t>jhfj;ij</a:t>
            </a:r>
            <a:r>
              <a:rPr lang="en-US" b="1" dirty="0">
                <a:latin typeface="Tamil Bible" pitchFamily="2" charset="0"/>
              </a:rPr>
              <a:t> </a:t>
            </a:r>
            <a:r>
              <a:rPr lang="en-US" b="1" dirty="0" err="1">
                <a:latin typeface="Tamil Bible" pitchFamily="2" charset="0"/>
              </a:rPr>
              <a:t>ntspg;gLj;Jk</a:t>
            </a:r>
            <a:r>
              <a:rPr lang="en-US" b="1" dirty="0">
                <a:latin typeface="Tamil Bible" pitchFamily="2" charset="0"/>
              </a:rPr>
              <a:t>; </a:t>
            </a:r>
            <a:r>
              <a:rPr lang="en-US" b="1" dirty="0" err="1">
                <a:latin typeface="Tamil Bible" pitchFamily="2" charset="0"/>
              </a:rPr>
              <a:t>tifapy</a:t>
            </a:r>
            <a:r>
              <a:rPr lang="en-US" b="1" dirty="0">
                <a:latin typeface="Tamil Bible" pitchFamily="2" charset="0"/>
              </a:rPr>
              <a:t>;&gt; </a:t>
            </a:r>
            <a:r>
              <a:rPr lang="en-US" b="1" dirty="0" err="1">
                <a:latin typeface="Tamil Bible" pitchFamily="2" charset="0"/>
              </a:rPr>
              <a:t>cskhu;e;Jk</a:t>
            </a:r>
            <a:r>
              <a:rPr lang="en-US" b="1" dirty="0">
                <a:latin typeface="Tamil Bible" pitchFamily="2" charset="0"/>
              </a:rPr>
              <a:t>; </a:t>
            </a:r>
            <a:r>
              <a:rPr lang="en-US" b="1" dirty="0" err="1">
                <a:latin typeface="Tamil Bible" pitchFamily="2" charset="0"/>
              </a:rPr>
              <a:t>czu;TG+u;tkhdJkhd</a:t>
            </a:r>
            <a:r>
              <a:rPr lang="en-US" b="1" dirty="0">
                <a:latin typeface="Tamil Bible" pitchFamily="2" charset="0"/>
              </a:rPr>
              <a:t> </a:t>
            </a:r>
            <a:r>
              <a:rPr lang="en-US" b="1" dirty="0" err="1">
                <a:latin typeface="Tamil Bible" pitchFamily="2" charset="0"/>
              </a:rPr>
              <a:t>tpz;zg;gq;fis</a:t>
            </a:r>
            <a:r>
              <a:rPr lang="en-US" b="1" dirty="0">
                <a:latin typeface="Tamil Bible" pitchFamily="2" charset="0"/>
              </a:rPr>
              <a:t> </a:t>
            </a:r>
            <a:r>
              <a:rPr lang="en-US" b="1" dirty="0" err="1">
                <a:latin typeface="Tamil Bible" pitchFamily="2" charset="0"/>
              </a:rPr>
              <a:t>rku;g;gpAq;fs</a:t>
            </a:r>
            <a:r>
              <a:rPr lang="en-US" b="1" dirty="0">
                <a:latin typeface="Tamil Bible" pitchFamily="2" charset="0"/>
              </a:rPr>
              <a:t>;</a:t>
            </a:r>
            <a:r>
              <a:rPr lang="en-US" b="1" dirty="0"/>
              <a:t>.” </a:t>
            </a:r>
            <a:r>
              <a:rPr lang="en-US" sz="1400" b="1" dirty="0"/>
              <a:t>(</a:t>
            </a:r>
            <a:r>
              <a:rPr lang="en-US" sz="1400" b="1" dirty="0" err="1">
                <a:latin typeface="Tamil Bible" pitchFamily="2" charset="0"/>
              </a:rPr>
              <a:t>vyd</a:t>
            </a:r>
            <a:r>
              <a:rPr lang="en-US" sz="1400" b="1" dirty="0">
                <a:latin typeface="Tamil Bible" pitchFamily="2" charset="0"/>
              </a:rPr>
              <a:t>;</a:t>
            </a:r>
            <a:r>
              <a:rPr lang="en-US" sz="1400" b="1" dirty="0"/>
              <a:t>.</a:t>
            </a:r>
            <a:r>
              <a:rPr lang="en-US" sz="1400" b="1" dirty="0">
                <a:latin typeface="Tamil Bible" pitchFamily="2" charset="0"/>
              </a:rPr>
              <a:t>[</a:t>
            </a:r>
            <a:r>
              <a:rPr lang="en-US" sz="1400" b="1" dirty="0" err="1">
                <a:latin typeface="Tamil Bible" pitchFamily="2" charset="0"/>
              </a:rPr>
              <a:t>p</a:t>
            </a:r>
            <a:r>
              <a:rPr lang="en-US" sz="1400" b="1" dirty="0" err="1"/>
              <a:t>.</a:t>
            </a:r>
            <a:r>
              <a:rPr lang="en-US" sz="1400" b="1" dirty="0" err="1">
                <a:latin typeface="Tamil Bible" pitchFamily="2" charset="0"/>
              </a:rPr>
              <a:t>citl</a:t>
            </a:r>
            <a:r>
              <a:rPr lang="en-US" sz="1400" b="1" dirty="0">
                <a:latin typeface="Tamil Bible" pitchFamily="2" charset="0"/>
              </a:rPr>
              <a:t>;</a:t>
            </a:r>
            <a:r>
              <a:rPr lang="en-US" sz="1400" b="1" dirty="0"/>
              <a:t>. “</a:t>
            </a:r>
            <a:r>
              <a:rPr lang="en-US" sz="1400" b="1" dirty="0" err="1">
                <a:latin typeface="Tamil Bible" pitchFamily="2" charset="0"/>
              </a:rPr>
              <a:t>mtu</a:t>
            </a:r>
            <a:r>
              <a:rPr lang="en-US" sz="1400" b="1" dirty="0">
                <a:latin typeface="Tamil Bible" pitchFamily="2" charset="0"/>
              </a:rPr>
              <a:t>; i` </a:t>
            </a:r>
            <a:r>
              <a:rPr lang="en-US" sz="1400" b="1" dirty="0" err="1">
                <a:latin typeface="Tamil Bible" pitchFamily="2" charset="0"/>
              </a:rPr>
              <a:t>fhypq</a:t>
            </a:r>
            <a:r>
              <a:rPr lang="en-US" sz="1400" b="1" dirty="0">
                <a:latin typeface="Tamil Bible" pitchFamily="2" charset="0"/>
              </a:rPr>
              <a:t>;</a:t>
            </a:r>
            <a:r>
              <a:rPr lang="en-US" sz="1400" b="1" dirty="0"/>
              <a:t>”, </a:t>
            </a:r>
            <a:r>
              <a:rPr lang="en-US" sz="1400" b="1" dirty="0" err="1">
                <a:latin typeface="Tamil Bible" pitchFamily="2" charset="0"/>
              </a:rPr>
              <a:t>Nk</a:t>
            </a:r>
            <a:r>
              <a:rPr lang="en-US" sz="1400" b="1" dirty="0"/>
              <a:t> 4)</a:t>
            </a:r>
            <a:endParaRPr lang="en"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061119"/>
            <a:ext cx="4108530" cy="1938992"/>
          </a:xfrm>
          <a:prstGeom prst="rect">
            <a:avLst/>
          </a:prstGeom>
          <a:noFill/>
        </p:spPr>
        <p:txBody>
          <a:bodyPr wrap="square" rtlCol="0">
            <a:spAutoFit/>
          </a:bodyPr>
          <a:lstStyle/>
          <a:p>
            <a:pPr>
              <a:spcBef>
                <a:spcPts val="600"/>
              </a:spcBef>
            </a:pPr>
            <a:r>
              <a:rPr lang="en" sz="2000" b="1" dirty="0">
                <a:latin typeface="Tamil Bible" pitchFamily="2" charset="0"/>
              </a:rPr>
              <a:t>ekJ n[gq;fs; cz;ikahdjhfTk;&gt; vspikahdjhfTk;&gt; md;whl Ngr;R nkhopapy; mike;jpUf;f Ntz;Lk;. </a:t>
            </a:r>
            <a:r>
              <a:rPr lang="en-US" sz="2000" b="1" dirty="0">
                <a:latin typeface="Tamil Bible" pitchFamily="2" charset="0"/>
              </a:rPr>
              <a:t>n</a:t>
            </a:r>
            <a:r>
              <a:rPr lang="en" sz="2000" b="1" dirty="0">
                <a:latin typeface="Tamil Bible" pitchFamily="2" charset="0"/>
              </a:rPr>
              <a:t>[gk; ek; tho;tpd; kpf Kf;fpakhd xU gFjpahFk;</a:t>
            </a:r>
            <a:r>
              <a:rPr lang="en" sz="2000" b="1" dirty="0"/>
              <a:t>.</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6FDA6B93-C995-1906-4BBC-97F88E9D0609}"/>
              </a:ext>
            </a:extLst>
          </p:cNvPr>
          <p:cNvSpPr txBox="1"/>
          <p:nvPr/>
        </p:nvSpPr>
        <p:spPr>
          <a:xfrm>
            <a:off x="3485311" y="1171337"/>
            <a:ext cx="3862544" cy="1938992"/>
          </a:xfrm>
          <a:prstGeom prst="rect">
            <a:avLst/>
          </a:prstGeom>
          <a:noFill/>
        </p:spPr>
        <p:txBody>
          <a:bodyPr wrap="square" rtlCol="0">
            <a:spAutoFit/>
          </a:bodyPr>
          <a:lstStyle/>
          <a:p>
            <a:pPr>
              <a:spcBef>
                <a:spcPts val="600"/>
              </a:spcBef>
            </a:pPr>
            <a:r>
              <a:rPr lang="en" sz="2000" b="1" dirty="0">
                <a:latin typeface="Tamil Bible" pitchFamily="2" charset="0"/>
              </a:rPr>
              <a:t>Nfl;Nghiu &lt;u;g;gjw;fhfTk;&gt; mtu;fshy; Gfog;gLtjw;fhfTk; ePz;l kw;Wk; tpupthd n[gq;fis nra;tJ&gt; ,NaR ekf;F fw;Wf;nfhLj;j n[g Kiw my;y</a:t>
            </a:r>
            <a:r>
              <a:rPr lang="en" sz="2000" b="1" dirty="0"/>
              <a:t> (</a:t>
            </a:r>
            <a:r>
              <a:rPr lang="en" sz="2000" b="1" dirty="0">
                <a:latin typeface="Tamil Bible" pitchFamily="2" charset="0"/>
              </a:rPr>
              <a:t>kj;</a:t>
            </a:r>
            <a:r>
              <a:rPr lang="en" sz="2000" b="1" dirty="0"/>
              <a:t>. 6:5-8).</a:t>
            </a:r>
            <a:endParaRPr lang="es-ES" sz="2000" b="1" dirty="0"/>
          </a:p>
        </p:txBody>
      </p:sp>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latin typeface="Tamil Bible" pitchFamily="2" charset="0"/>
              </a:rPr>
              <a:t>,NaR</a:t>
            </a:r>
            <a:r>
              <a:rPr lang="en" dirty="0">
                <a:solidFill>
                  <a:srgbClr val="FFFF00"/>
                </a:solidFill>
                <a:effectLst>
                  <a:outerShdw blurRad="38100" dist="38100" dir="2700000" algn="tl">
                    <a:srgbClr val="000000">
                      <a:alpha val="43137"/>
                    </a:srgbClr>
                  </a:outerShdw>
                </a:effectLst>
              </a:rPr>
              <a:t>: </a:t>
            </a:r>
            <a:r>
              <a:rPr lang="en" dirty="0">
                <a:solidFill>
                  <a:srgbClr val="FFFF00"/>
                </a:solidFill>
                <a:effectLst>
                  <a:outerShdw blurRad="38100" dist="38100" dir="2700000" algn="tl">
                    <a:srgbClr val="000000">
                      <a:alpha val="43137"/>
                    </a:srgbClr>
                  </a:outerShdw>
                </a:effectLst>
                <a:latin typeface="Tamil Bible" pitchFamily="2" charset="0"/>
              </a:rPr>
              <a:t>n[gj;jpd; cs;slf;fk;</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51952053"/>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65277"/>
            <a:ext cx="5996539"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latin typeface="Tamil Bible" pitchFamily="2" charset="0"/>
              </a:rPr>
              <a:t>,JNt ,NaR ekf;F nfhLj;j n[g khjppup</a:t>
            </a:r>
            <a:r>
              <a:rPr lang="en" sz="2000" b="1" dirty="0">
                <a:solidFill>
                  <a:schemeClr val="bg1"/>
                </a:solidFill>
                <a:effectLst>
                  <a:outerShdw blurRad="38100" dist="38100" dir="2700000" algn="tl">
                    <a:srgbClr val="000000">
                      <a:alpha val="43137"/>
                    </a:srgbClr>
                  </a:outerShdw>
                </a:effectLst>
              </a:rPr>
              <a:t>:</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4343</TotalTime>
  <Words>2910</Words>
  <Application>Microsoft Office PowerPoint</Application>
  <PresentationFormat>Panorámica</PresentationFormat>
  <Paragraphs>81</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Constantia</vt:lpstr>
      <vt:lpstr>Tamil Bible</vt:lpstr>
      <vt:lpstr>Aptos Display</vt:lpstr>
      <vt:lpstr>Comic Sans MS</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116</cp:revision>
  <dcterms:created xsi:type="dcterms:W3CDTF">2026-03-28T16:46:47Z</dcterms:created>
  <dcterms:modified xsi:type="dcterms:W3CDTF">2026-05-15T05:55:28Z</dcterms:modified>
</cp:coreProperties>
</file>