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Tamil Bible" pitchFamily="2" charset="0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B2910-A299-4D60-BFC2-4A26CEDD4352}" v="4461" dt="2026-05-22T01:23:08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mg;Ngh];jyu;fspd; tpRthrk;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NgJUtpd; tpRthrk;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jfg;gdpd; tpRthrk;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-US" sz="1500" b="1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</a:t>
          </a:r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hdhdpa ];jpupapd; tpRthrk;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E}w;Wf;fjpgjpapd; tpRthrk;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];Njthdpd; tpRthrk;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kern="1200" dirty="0"/>
            <a:t>“</a:t>
          </a:r>
          <a:r>
            <a:rPr lang="en-US" sz="1800" b="1" kern="1200" dirty="0" err="1">
              <a:latin typeface="Tamil Bible" pitchFamily="2" charset="0"/>
            </a:rPr>
            <a:t>Vd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cq;fSf;F</a:t>
          </a:r>
          <a:r>
            <a:rPr lang="en-US" sz="1800" b="1" kern="1200" dirty="0">
              <a:latin typeface="Tamil Bible" pitchFamily="2" charset="0"/>
            </a:rPr>
            <a:t> tpRthrk; ,</a:t>
          </a:r>
          <a:r>
            <a:rPr lang="en-US" sz="1800" b="1" kern="1200" dirty="0" err="1">
              <a:latin typeface="Tamil Bible" pitchFamily="2" charset="0"/>
            </a:rPr>
            <a:t>y;yhkw;Nghapw;W</a:t>
          </a:r>
          <a:r>
            <a:rPr lang="en" sz="1800" b="1" kern="1200" dirty="0"/>
            <a:t>?” (</a:t>
          </a:r>
          <a:r>
            <a:rPr lang="en" sz="1800" b="1" kern="1200" dirty="0">
              <a:latin typeface="Tamil Bible" pitchFamily="2" charset="0"/>
            </a:rPr>
            <a:t>khw;F</a:t>
          </a:r>
          <a:r>
            <a:rPr lang="en" sz="1800" b="1" kern="1200" dirty="0"/>
            <a:t> </a:t>
          </a:r>
          <a:r>
            <a:rPr lang="en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1800" b="1" kern="1200" dirty="0"/>
            <a:t>)</a:t>
          </a:r>
          <a:endParaRPr lang="es-ES" sz="18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en-US" sz="2000" b="1" dirty="0" err="1">
              <a:latin typeface="Tamil Bible" pitchFamily="2" charset="0"/>
            </a:rPr>
            <a:t>mw;g</a:t>
          </a:r>
          <a:r>
            <a:rPr lang="en-US" sz="2000" b="1" dirty="0">
              <a:latin typeface="Tamil Bible" pitchFamily="2" charset="0"/>
            </a:rPr>
            <a:t> </a:t>
          </a:r>
          <a:r>
            <a:rPr lang="en-US" sz="2000" b="1" dirty="0" err="1">
              <a:latin typeface="Tamil Bible" pitchFamily="2" charset="0"/>
            </a:rPr>
            <a:t>tpRthrpNa</a:t>
          </a:r>
          <a:r>
            <a:rPr lang="en" sz="2000" b="1" dirty="0"/>
            <a:t>!” </a:t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kj;</a:t>
          </a:r>
          <a:r>
            <a:rPr lang="en" sz="2000" b="1" dirty="0"/>
            <a:t>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dirty="0"/>
            <a:t>“</a:t>
          </a:r>
          <a:r>
            <a:rPr lang="en-US" sz="1800" b="1" dirty="0" err="1">
              <a:latin typeface="Tamil Bible" pitchFamily="2" charset="0"/>
            </a:rPr>
            <a:t>vd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mtpRthrk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ePq;Fk;gb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cjtp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nra;Ak</a:t>
          </a:r>
          <a:r>
            <a:rPr lang="en-US" sz="1800" b="1" dirty="0">
              <a:latin typeface="Tamil Bible" pitchFamily="2" charset="0"/>
            </a:rPr>
            <a:t>;</a:t>
          </a:r>
          <a:r>
            <a:rPr lang="en" sz="1800" b="1" dirty="0"/>
            <a:t>”               (</a:t>
          </a:r>
          <a:r>
            <a:rPr lang="en" sz="1800" b="1" dirty="0">
              <a:latin typeface="Tamil Bible" pitchFamily="2" charset="0"/>
            </a:rPr>
            <a:t>khw;F</a:t>
          </a:r>
          <a:r>
            <a:rPr lang="en" sz="1800" b="1" dirty="0"/>
            <a:t> 9:24)</a:t>
          </a:r>
          <a:endParaRPr lang="es-ES" sz="18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en-US" sz="2000" b="1" dirty="0">
              <a:latin typeface="Tamil Bible" pitchFamily="2" charset="0"/>
            </a:rPr>
            <a:t>cd; tpRthrk; </a:t>
          </a:r>
          <a:r>
            <a:rPr lang="en-US" sz="2000" b="1" dirty="0" err="1">
              <a:latin typeface="Tamil Bible" pitchFamily="2" charset="0"/>
            </a:rPr>
            <a:t>nghpJ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kj;</a:t>
          </a:r>
          <a:r>
            <a:rPr lang="en" sz="2000" b="1" dirty="0"/>
            <a:t>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kern="1200" dirty="0"/>
            <a:t>“</a:t>
          </a:r>
          <a:r>
            <a:rPr lang="en-US" sz="1800" b="1" kern="1200" dirty="0">
              <a:latin typeface="Tamil Bible" pitchFamily="2" charset="0"/>
            </a:rPr>
            <a:t>,];</a:t>
          </a:r>
          <a:r>
            <a:rPr lang="en-US" sz="1800" b="1" kern="1200" dirty="0" err="1">
              <a:latin typeface="Tamil Bible" pitchFamily="2" charset="0"/>
            </a:rPr>
            <a:t>uNtyUf;Fs;Sk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ehd</a:t>
          </a:r>
          <a:r>
            <a:rPr lang="en-US" sz="1800" b="1" kern="1200" dirty="0">
              <a:latin typeface="Tamil Bible" pitchFamily="2" charset="0"/>
            </a:rPr>
            <a:t>; ,</a:t>
          </a:r>
          <a:r>
            <a:rPr lang="en-US" sz="1800" b="1" kern="1200" dirty="0" err="1">
              <a:latin typeface="Tamil Bible" pitchFamily="2" charset="0"/>
            </a:rPr>
            <a:t>g;gbg;gl;l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tpRthrj;ijf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fhztpy;iy</a:t>
          </a:r>
          <a:r>
            <a:rPr lang="en" sz="1800" b="1" kern="1200" dirty="0"/>
            <a:t>”                               (</a:t>
          </a:r>
          <a:r>
            <a:rPr lang="en" sz="1800" b="1" kern="1200" dirty="0">
              <a:latin typeface="Tamil Bible" pitchFamily="2" charset="0"/>
            </a:rPr>
            <a:t>Y}f;fh</a:t>
          </a:r>
          <a:r>
            <a:rPr lang="en" sz="1800" b="1" kern="1200" dirty="0"/>
            <a:t> 7:9)</a:t>
          </a:r>
          <a:endParaRPr lang="es-ES" sz="18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en-US" sz="1800" b="1" dirty="0" err="1">
              <a:latin typeface="Tamil Bible" pitchFamily="2" charset="0"/>
            </a:rPr>
            <a:t>tpRthrKk</a:t>
          </a:r>
          <a:r>
            <a:rPr lang="en-US" sz="1800" b="1" dirty="0">
              <a:latin typeface="Tamil Bible" pitchFamily="2" charset="0"/>
            </a:rPr>
            <a:t>; … </a:t>
          </a:r>
          <a:r>
            <a:rPr lang="en-US" sz="1800" b="1" dirty="0" err="1">
              <a:latin typeface="Tamil Bible" pitchFamily="2" charset="0"/>
            </a:rPr>
            <a:t>epiwe;jtdhfpa</a:t>
          </a:r>
          <a:r>
            <a:rPr lang="en" sz="2000" b="1" dirty="0"/>
            <a:t>”                   (</a:t>
          </a:r>
          <a:r>
            <a:rPr lang="en" sz="2000" b="1" dirty="0">
              <a:latin typeface="Tamil Bible" pitchFamily="2" charset="0"/>
            </a:rPr>
            <a:t>mg;</a:t>
          </a:r>
          <a:r>
            <a:rPr lang="en" sz="2000" b="1" dirty="0"/>
            <a:t>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>
              <a:latin typeface="Tamil Bible" pitchFamily="2" charset="0"/>
            </a:rPr>
            <a:t>cq;fs; tpRthrk; vt;tsT rpwpajhf ,Ue;jhYk; rup&gt; mij filgpbAq;fs;</a:t>
          </a:r>
          <a:r>
            <a:rPr lang="en" sz="1600" b="1" dirty="0"/>
            <a:t> (</a:t>
          </a:r>
          <a:r>
            <a:rPr lang="en" sz="1600" b="1" dirty="0">
              <a:latin typeface="Tamil Bible" pitchFamily="2" charset="0"/>
            </a:rPr>
            <a:t>kj;</a:t>
          </a:r>
          <a:r>
            <a:rPr lang="en" sz="1600" b="1" dirty="0"/>
            <a:t>. 17:20)</a:t>
          </a:r>
          <a:endParaRPr lang="es-ES" sz="16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latin typeface="Tamil Bible" pitchFamily="2" charset="0"/>
            </a:rPr>
            <a:t>Ntjhfkj;ij gbAq;fs;</a:t>
          </a:r>
          <a:r>
            <a:rPr lang="en" sz="2000" b="1" dirty="0"/>
            <a:t> (</a:t>
          </a:r>
          <a:r>
            <a:rPr lang="en" sz="2000" b="1" dirty="0">
              <a:latin typeface="Tamil Bible" pitchFamily="2" charset="0"/>
            </a:rPr>
            <a:t>Nuh</a:t>
          </a:r>
          <a:r>
            <a:rPr lang="en" sz="2000" b="1" dirty="0"/>
            <a:t>.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>
              <a:latin typeface="Tamil Bible" pitchFamily="2" charset="0"/>
            </a:rPr>
            <a:t>tpRthrj</a:t>
          </a:r>
          <a:r>
            <a:rPr lang="en-US" sz="1800" b="1" dirty="0">
              <a:latin typeface="Tamil Bible" pitchFamily="2" charset="0"/>
            </a:rPr>
            <a:t>;</a:t>
          </a:r>
          <a:r>
            <a:rPr lang="en" sz="1800" b="1" dirty="0">
              <a:latin typeface="Tamil Bible" pitchFamily="2" charset="0"/>
            </a:rPr>
            <a:t>ij mjpfupf;f</a:t>
          </a:r>
          <a:r>
            <a:rPr lang="en" sz="1800" b="1" dirty="0"/>
            <a:t> </a:t>
          </a:r>
          <a:r>
            <a:rPr lang="en" sz="1800" b="1" dirty="0">
              <a:latin typeface="Tamil Bible" pitchFamily="2" charset="0"/>
            </a:rPr>
            <a:t>Njtdplk; NfSq;fs;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Y}f;</a:t>
          </a:r>
          <a:r>
            <a:rPr lang="en" sz="1800" b="1" dirty="0"/>
            <a:t>. 17:5)</a:t>
          </a:r>
          <a:endParaRPr lang="es-ES" sz="18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latin typeface="Tamil Bible" pitchFamily="2" charset="0"/>
            </a:rPr>
            <a:t>re;Njfj;jpw;F ,lk; nfhLf;fhjpUq;fs;</a:t>
          </a: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khw;</a:t>
          </a:r>
          <a:r>
            <a:rPr lang="en" sz="2000" b="1" dirty="0"/>
            <a:t> 9:23-24)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400" b="1" dirty="0">
              <a:latin typeface="Tamil Bible" pitchFamily="2" charset="0"/>
            </a:rPr>
            <a:t>kw;wtu;fspd; tpRthrj;ij mbg;gilahf nfhz;L cq;fs; tpRthrj;ij mikf;fhjpUq;fs;</a:t>
          </a:r>
          <a:r>
            <a:rPr lang="en" sz="1400" b="1" dirty="0"/>
            <a:t> (</a:t>
          </a:r>
          <a:r>
            <a:rPr lang="en" sz="1400" b="1" dirty="0">
              <a:latin typeface="Tamil Bible" pitchFamily="2" charset="0"/>
            </a:rPr>
            <a:t>kj;</a:t>
          </a:r>
          <a:r>
            <a:rPr lang="en" sz="1400" b="1" dirty="0"/>
            <a:t>. 25:8)</a:t>
          </a:r>
          <a:endParaRPr lang="es-ES" sz="14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gupRj;j MtpahdtUf;F gjpyspAq;fs;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fyh</a:t>
          </a:r>
          <a:r>
            <a:rPr lang="en" sz="1800" b="1" dirty="0"/>
            <a:t>. 5:22)</a:t>
          </a:r>
          <a:endParaRPr lang="es-ES" sz="18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>
              <a:latin typeface="Tamil Bible" pitchFamily="2" charset="0"/>
            </a:rPr>
            <a:t>tpRthrj;ij gof;fkhf;fp nfhs;Sq;fs;</a:t>
          </a:r>
          <a:r>
            <a:rPr lang="en" sz="1600" b="1" dirty="0"/>
            <a:t>(2 </a:t>
          </a:r>
          <a:r>
            <a:rPr lang="en" sz="1600" b="1" dirty="0">
              <a:latin typeface="Tamil Bible" pitchFamily="2" charset="0"/>
            </a:rPr>
            <a:t>nfhup</a:t>
          </a:r>
          <a:r>
            <a:rPr lang="en" sz="1600" b="1" dirty="0"/>
            <a:t>. 5:7)</a:t>
          </a:r>
          <a:endParaRPr lang="es-ES" sz="16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,NaRTf;Fk; mtUila thu;j;ijf;Fk; fPo;gbjy;</a:t>
          </a:r>
          <a:endParaRPr lang="es-ES" sz="1800" dirty="0">
            <a:solidFill>
              <a:schemeClr val="tx1"/>
            </a:solidFill>
            <a:latin typeface="Tamil Bible" pitchFamily="2" charset="0"/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  <a:latin typeface="Tamil Bible" pitchFamily="2" charset="0"/>
            </a:rPr>
            <a:t>,NaRTld; jpdrup mDgtk; ngWjy;</a:t>
          </a:r>
          <a:endParaRPr lang="es-ES" sz="2000" dirty="0">
            <a:solidFill>
              <a:schemeClr val="tx1"/>
            </a:solidFill>
            <a:latin typeface="Tamil Bible" pitchFamily="2" charset="0"/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  <a:latin typeface="Tamil Bible" pitchFamily="2" charset="0"/>
            </a:rPr>
            <a:t>,NaRit ek; tho;tpd; ikakhf Mf;Fjy;</a:t>
          </a:r>
          <a:endParaRPr lang="es-ES" sz="2000" dirty="0">
            <a:solidFill>
              <a:schemeClr val="tx1"/>
            </a:solidFill>
            <a:latin typeface="Tamil Bible" pitchFamily="2" charset="0"/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  <a:latin typeface="Tamil Bible" pitchFamily="2" charset="0"/>
            </a:rPr>
            <a:t>ek;</a:t>
          </a:r>
          <a:r>
            <a:rPr lang="en" sz="2000" b="1">
              <a:solidFill>
                <a:schemeClr val="tx1"/>
              </a:solidFill>
              <a:latin typeface="Tamil Bible" pitchFamily="2" charset="0"/>
            </a:rPr>
            <a:t>Kila tpRthrj</a:t>
          </a:r>
          <a:r>
            <a:rPr lang="en" sz="2000" b="1" dirty="0">
              <a:solidFill>
                <a:schemeClr val="tx1"/>
              </a:solidFill>
              <a:latin typeface="Tamil Bible" pitchFamily="2" charset="0"/>
            </a:rPr>
            <a:t>;jpd;gb tho;jy;</a:t>
          </a:r>
          <a:endParaRPr lang="es-ES" sz="2000" dirty="0">
            <a:solidFill>
              <a:schemeClr val="tx1"/>
            </a:solidFill>
            <a:latin typeface="Tamil Bible" pitchFamily="2" charset="0"/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ek; tpRthrj;ij ,NaRtpd; kPJ epiyepWj;Jjy;</a:t>
          </a:r>
          <a:endParaRPr lang="es-ES" sz="1800" dirty="0">
            <a:solidFill>
              <a:schemeClr val="tx1"/>
            </a:solidFill>
            <a:latin typeface="Tamil Bible" pitchFamily="2" charset="0"/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  <a:latin typeface="Tamil Bible" pitchFamily="2" charset="0"/>
            </a:rPr>
            <a:t>ek; tho;tpy; ,NaRit gpujpgypj;jy;</a:t>
          </a:r>
          <a:endParaRPr lang="es-ES" sz="2000" dirty="0">
            <a:solidFill>
              <a:schemeClr val="tx1"/>
            </a:solidFill>
            <a:latin typeface="Tamil Bible" pitchFamily="2" charset="0"/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" sz="1800" b="1" dirty="0">
              <a:solidFill>
                <a:schemeClr val="tx1"/>
              </a:solidFill>
              <a:latin typeface="Tamil Bible" pitchFamily="2" charset="0"/>
            </a:rPr>
            <a:t>mtUila fpUigapd; gupir Vw;Wf;nfhs;Sjy;</a:t>
          </a:r>
          <a:endParaRPr lang="es-ES" sz="1800" dirty="0">
            <a:solidFill>
              <a:schemeClr val="tx1"/>
            </a:solidFill>
            <a:latin typeface="Tamil Bible" pitchFamily="2" charset="0"/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</a:t>
          </a:r>
          <a:r>
            <a:rPr lang="en-US" sz="1800" b="1" kern="1200" dirty="0" err="1">
              <a:latin typeface="Tamil Bible" pitchFamily="2" charset="0"/>
            </a:rPr>
            <a:t>Vd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cq;fSf;F</a:t>
          </a:r>
          <a:r>
            <a:rPr lang="en-US" sz="1800" b="1" kern="1200" dirty="0">
              <a:latin typeface="Tamil Bible" pitchFamily="2" charset="0"/>
            </a:rPr>
            <a:t> tpRthrk; ,</a:t>
          </a:r>
          <a:r>
            <a:rPr lang="en-US" sz="1800" b="1" kern="1200" dirty="0" err="1">
              <a:latin typeface="Tamil Bible" pitchFamily="2" charset="0"/>
            </a:rPr>
            <a:t>y;yhkw;Nghapw;W</a:t>
          </a:r>
          <a:r>
            <a:rPr lang="en" sz="1800" b="1" kern="1200" dirty="0"/>
            <a:t>?” (</a:t>
          </a:r>
          <a:r>
            <a:rPr lang="en" sz="1800" b="1" kern="1200" dirty="0">
              <a:latin typeface="Tamil Bible" pitchFamily="2" charset="0"/>
            </a:rPr>
            <a:t>khw;F</a:t>
          </a:r>
          <a:r>
            <a:rPr lang="en" sz="1800" b="1" kern="1200" dirty="0"/>
            <a:t> </a:t>
          </a:r>
          <a:r>
            <a:rPr lang="en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mg;Ngh];jyu;fspd; tpRthrk;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2000" b="1" kern="1200" dirty="0" err="1">
              <a:latin typeface="Tamil Bible" pitchFamily="2" charset="0"/>
            </a:rPr>
            <a:t>mw;g</a:t>
          </a:r>
          <a:r>
            <a:rPr lang="en-US" sz="2000" b="1" kern="1200" dirty="0">
              <a:latin typeface="Tamil Bible" pitchFamily="2" charset="0"/>
            </a:rPr>
            <a:t> </a:t>
          </a:r>
          <a:r>
            <a:rPr lang="en-US" sz="2000" b="1" kern="1200" dirty="0" err="1">
              <a:latin typeface="Tamil Bible" pitchFamily="2" charset="0"/>
            </a:rPr>
            <a:t>tpRthrpNa</a:t>
          </a:r>
          <a:r>
            <a:rPr lang="en" sz="2000" b="1" kern="1200" dirty="0"/>
            <a:t>!”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kj;</a:t>
          </a:r>
          <a:r>
            <a:rPr lang="en" sz="2000" b="1" kern="1200" dirty="0"/>
            <a:t>.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NgJUtpd; tpRthrk;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</a:t>
          </a:r>
          <a:r>
            <a:rPr lang="en-US" sz="1800" b="1" kern="1200" dirty="0" err="1">
              <a:latin typeface="Tamil Bible" pitchFamily="2" charset="0"/>
            </a:rPr>
            <a:t>vd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mtpRthrk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ePq;Fk;gb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cjtp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nra;Ak</a:t>
          </a:r>
          <a:r>
            <a:rPr lang="en-US" sz="1800" b="1" kern="1200" dirty="0">
              <a:latin typeface="Tamil Bible" pitchFamily="2" charset="0"/>
            </a:rPr>
            <a:t>;</a:t>
          </a:r>
          <a:r>
            <a:rPr lang="en" sz="1800" b="1" kern="1200" dirty="0"/>
            <a:t>”               (</a:t>
          </a:r>
          <a:r>
            <a:rPr lang="en" sz="1800" b="1" kern="1200" dirty="0">
              <a:latin typeface="Tamil Bible" pitchFamily="2" charset="0"/>
            </a:rPr>
            <a:t>khw;F</a:t>
          </a:r>
          <a:r>
            <a:rPr lang="en" sz="1800" b="1" kern="1200" dirty="0"/>
            <a:t> 9:24)</a:t>
          </a:r>
          <a:endParaRPr lang="es-ES" sz="18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jfg;gdpd; tpRthrk;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2000" b="1" kern="1200" dirty="0">
              <a:latin typeface="Tamil Bible" pitchFamily="2" charset="0"/>
            </a:rPr>
            <a:t>cd; tpRthrk; </a:t>
          </a:r>
          <a:r>
            <a:rPr lang="en-US" sz="2000" b="1" kern="1200" dirty="0" err="1">
              <a:latin typeface="Tamil Bible" pitchFamily="2" charset="0"/>
            </a:rPr>
            <a:t>nghpJ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kj;</a:t>
          </a:r>
          <a:r>
            <a:rPr lang="en" sz="2000" b="1" kern="1200" dirty="0"/>
            <a:t>.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</a:t>
          </a: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hdhdpa ];jpupapd; tpRthrk;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</a:t>
          </a:r>
          <a:r>
            <a:rPr lang="en-US" sz="1800" b="1" kern="1200" dirty="0">
              <a:latin typeface="Tamil Bible" pitchFamily="2" charset="0"/>
            </a:rPr>
            <a:t>,];</a:t>
          </a:r>
          <a:r>
            <a:rPr lang="en-US" sz="1800" b="1" kern="1200" dirty="0" err="1">
              <a:latin typeface="Tamil Bible" pitchFamily="2" charset="0"/>
            </a:rPr>
            <a:t>uNtyUf;Fs;Sk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ehd</a:t>
          </a:r>
          <a:r>
            <a:rPr lang="en-US" sz="1800" b="1" kern="1200" dirty="0">
              <a:latin typeface="Tamil Bible" pitchFamily="2" charset="0"/>
            </a:rPr>
            <a:t>; ,</a:t>
          </a:r>
          <a:r>
            <a:rPr lang="en-US" sz="1800" b="1" kern="1200" dirty="0" err="1">
              <a:latin typeface="Tamil Bible" pitchFamily="2" charset="0"/>
            </a:rPr>
            <a:t>g;gbg;gl;l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tpRthrj;ijf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fhztpy;iy</a:t>
          </a:r>
          <a:r>
            <a:rPr lang="en" sz="1800" b="1" kern="1200" dirty="0"/>
            <a:t>”                               (</a:t>
          </a:r>
          <a:r>
            <a:rPr lang="en" sz="1800" b="1" kern="1200" dirty="0">
              <a:latin typeface="Tamil Bible" pitchFamily="2" charset="0"/>
            </a:rPr>
            <a:t>Y}f;fh</a:t>
          </a:r>
          <a:r>
            <a:rPr lang="en" sz="1800" b="1" kern="1200" dirty="0"/>
            <a:t> 7:9)</a:t>
          </a:r>
          <a:endParaRPr lang="es-ES" sz="18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E}w;Wf;fjpgjpapd; tpRthrk;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1800" b="1" kern="1200" dirty="0" err="1">
              <a:latin typeface="Tamil Bible" pitchFamily="2" charset="0"/>
            </a:rPr>
            <a:t>tpRthrKk</a:t>
          </a:r>
          <a:r>
            <a:rPr lang="en-US" sz="1800" b="1" kern="1200" dirty="0">
              <a:latin typeface="Tamil Bible" pitchFamily="2" charset="0"/>
            </a:rPr>
            <a:t>; … </a:t>
          </a:r>
          <a:r>
            <a:rPr lang="en-US" sz="1800" b="1" kern="1200" dirty="0" err="1">
              <a:latin typeface="Tamil Bible" pitchFamily="2" charset="0"/>
            </a:rPr>
            <a:t>epiwe;jtdhfpa</a:t>
          </a:r>
          <a:r>
            <a:rPr lang="en" sz="2000" b="1" kern="1200" dirty="0"/>
            <a:t>”                   (</a:t>
          </a:r>
          <a:r>
            <a:rPr lang="en" sz="2000" b="1" kern="1200" dirty="0">
              <a:latin typeface="Tamil Bible" pitchFamily="2" charset="0"/>
            </a:rPr>
            <a:t>mg;</a:t>
          </a:r>
          <a:r>
            <a:rPr lang="en" sz="2000" b="1" kern="1200" dirty="0"/>
            <a:t> 6:5)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];Njthdpd; tpRthrk;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cq;fs; tpRthrk; vt;tsT rpwpajhf ,Ue;jhYk; rup&gt; mij filgpbAq;fs;</a:t>
          </a:r>
          <a:r>
            <a:rPr lang="en" sz="1600" b="1" kern="1200" dirty="0"/>
            <a:t> (</a:t>
          </a:r>
          <a:r>
            <a:rPr lang="en" sz="1600" b="1" kern="1200" dirty="0">
              <a:latin typeface="Tamil Bible" pitchFamily="2" charset="0"/>
            </a:rPr>
            <a:t>kj;</a:t>
          </a:r>
          <a:r>
            <a:rPr lang="en" sz="1600" b="1" kern="1200" dirty="0"/>
            <a:t>. 17:20)</a:t>
          </a:r>
          <a:endParaRPr lang="es-ES" sz="16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Ntjhfkj;ij gbAq;fs;</a:t>
          </a:r>
          <a:r>
            <a:rPr lang="en" sz="2000" b="1" kern="1200" dirty="0"/>
            <a:t> (</a:t>
          </a:r>
          <a:r>
            <a:rPr lang="en" sz="2000" b="1" kern="1200" dirty="0">
              <a:latin typeface="Tamil Bible" pitchFamily="2" charset="0"/>
            </a:rPr>
            <a:t>Nuh</a:t>
          </a:r>
          <a:r>
            <a:rPr lang="en" sz="2000" b="1" kern="1200" dirty="0"/>
            <a:t>.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tpRthrj</a:t>
          </a:r>
          <a:r>
            <a:rPr lang="en-US" sz="1800" b="1" kern="1200" dirty="0">
              <a:latin typeface="Tamil Bible" pitchFamily="2" charset="0"/>
            </a:rPr>
            <a:t>;</a:t>
          </a:r>
          <a:r>
            <a:rPr lang="en" sz="1800" b="1" kern="1200" dirty="0">
              <a:latin typeface="Tamil Bible" pitchFamily="2" charset="0"/>
            </a:rPr>
            <a:t>ij mjpfupf;f</a:t>
          </a:r>
          <a:r>
            <a:rPr lang="en" sz="1800" b="1" kern="1200" dirty="0"/>
            <a:t> </a:t>
          </a:r>
          <a:r>
            <a:rPr lang="en" sz="1800" b="1" kern="1200" dirty="0">
              <a:latin typeface="Tamil Bible" pitchFamily="2" charset="0"/>
            </a:rPr>
            <a:t>Njtdplk; NfSq;fs;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Y}f;</a:t>
          </a:r>
          <a:r>
            <a:rPr lang="en" sz="1800" b="1" kern="1200" dirty="0"/>
            <a:t>. 17:5)</a:t>
          </a:r>
          <a:endParaRPr lang="es-ES" sz="18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re;Njfj;jpw;F ,lk; nfhLf;fhjpUq;fs;</a:t>
          </a: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khw;</a:t>
          </a:r>
          <a:r>
            <a:rPr lang="en" sz="2000" b="1" kern="1200" dirty="0"/>
            <a:t> 9:23-24)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latin typeface="Tamil Bible" pitchFamily="2" charset="0"/>
            </a:rPr>
            <a:t>kw;wtu;fspd; tpRthrj;ij mbg;gilahf nfhz;L cq;fs; tpRthrj;ij mikf;fhjpUq;fs;</a:t>
          </a:r>
          <a:r>
            <a:rPr lang="en" sz="1400" b="1" kern="1200" dirty="0"/>
            <a:t> (</a:t>
          </a:r>
          <a:r>
            <a:rPr lang="en" sz="1400" b="1" kern="1200" dirty="0">
              <a:latin typeface="Tamil Bible" pitchFamily="2" charset="0"/>
            </a:rPr>
            <a:t>kj;</a:t>
          </a:r>
          <a:r>
            <a:rPr lang="en" sz="1400" b="1" kern="1200" dirty="0"/>
            <a:t>. 25:8)</a:t>
          </a:r>
          <a:endParaRPr lang="es-ES" sz="14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gupRj;j MtpahdtUf;F gjpyspAq;fs;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fyh</a:t>
          </a:r>
          <a:r>
            <a:rPr lang="en" sz="1800" b="1" kern="1200" dirty="0"/>
            <a:t>. 5:22)</a:t>
          </a:r>
          <a:endParaRPr lang="es-ES" sz="18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tpRthrj;ij gof;fkhf;fp nfhs;Sq;fs;</a:t>
          </a:r>
          <a:r>
            <a:rPr lang="en" sz="1600" b="1" kern="1200" dirty="0"/>
            <a:t>(2 </a:t>
          </a:r>
          <a:r>
            <a:rPr lang="en" sz="1600" b="1" kern="1200" dirty="0">
              <a:latin typeface="Tamil Bible" pitchFamily="2" charset="0"/>
            </a:rPr>
            <a:t>nfhup</a:t>
          </a:r>
          <a:r>
            <a:rPr lang="en" sz="1600" b="1" kern="1200" dirty="0"/>
            <a:t>. 5:7)</a:t>
          </a:r>
          <a:endParaRPr lang="es-ES" sz="16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,NaRTf;Fk; mtUila thu;j;ijf;Fk; fPo;gbjy;</a:t>
          </a:r>
          <a:endParaRPr lang="es-ES" sz="1800" kern="1200" dirty="0">
            <a:solidFill>
              <a:schemeClr val="tx1"/>
            </a:solidFill>
            <a:latin typeface="Tamil Bible" pitchFamily="2" charset="0"/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latin typeface="Tamil Bible" pitchFamily="2" charset="0"/>
            </a:rPr>
            <a:t>,NaRTld; jpdrup mDgtk; ngWjy;</a:t>
          </a:r>
          <a:endParaRPr lang="es-ES" sz="2000" kern="1200" dirty="0">
            <a:solidFill>
              <a:schemeClr val="tx1"/>
            </a:solidFill>
            <a:latin typeface="Tamil Bible" pitchFamily="2" charset="0"/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latin typeface="Tamil Bible" pitchFamily="2" charset="0"/>
            </a:rPr>
            <a:t>,NaRit ek; tho;tpd; ikakhf Mf;Fjy;</a:t>
          </a:r>
          <a:endParaRPr lang="es-ES" sz="2000" kern="1200" dirty="0">
            <a:solidFill>
              <a:schemeClr val="tx1"/>
            </a:solidFill>
            <a:latin typeface="Tamil Bible" pitchFamily="2" charset="0"/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latin typeface="Tamil Bible" pitchFamily="2" charset="0"/>
            </a:rPr>
            <a:t>ek;</a:t>
          </a:r>
          <a:r>
            <a:rPr lang="en" sz="2000" b="1" kern="1200">
              <a:solidFill>
                <a:schemeClr val="tx1"/>
              </a:solidFill>
              <a:latin typeface="Tamil Bible" pitchFamily="2" charset="0"/>
            </a:rPr>
            <a:t>Kila tpRthrj</a:t>
          </a:r>
          <a:r>
            <a:rPr lang="en" sz="2000" b="1" kern="1200" dirty="0">
              <a:solidFill>
                <a:schemeClr val="tx1"/>
              </a:solidFill>
              <a:latin typeface="Tamil Bible" pitchFamily="2" charset="0"/>
            </a:rPr>
            <a:t>;jpd;gb tho;jy;</a:t>
          </a:r>
          <a:endParaRPr lang="es-ES" sz="2000" kern="1200" dirty="0">
            <a:solidFill>
              <a:schemeClr val="tx1"/>
            </a:solidFill>
            <a:latin typeface="Tamil Bible" pitchFamily="2" charset="0"/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ek; tpRthrj;ij ,NaRtpd; kPJ epiyepWj;Jjy;</a:t>
          </a:r>
          <a:endParaRPr lang="es-ES" sz="1800" kern="1200" dirty="0">
            <a:solidFill>
              <a:schemeClr val="tx1"/>
            </a:solidFill>
            <a:latin typeface="Tamil Bible" pitchFamily="2" charset="0"/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latin typeface="Tamil Bible" pitchFamily="2" charset="0"/>
            </a:rPr>
            <a:t>ek; tho;tpy; ,NaRit gpujpgypj;jy;</a:t>
          </a:r>
          <a:endParaRPr lang="es-ES" sz="2000" kern="1200" dirty="0">
            <a:solidFill>
              <a:schemeClr val="tx1"/>
            </a:solidFill>
            <a:latin typeface="Tamil Bible" pitchFamily="2" charset="0"/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latin typeface="Tamil Bible" pitchFamily="2" charset="0"/>
            </a:rPr>
            <a:t>mtUila fpUigapd; gupir Vw;Wf;nfhs;Sjy;</a:t>
          </a:r>
          <a:endParaRPr lang="es-ES" sz="1800" kern="1200" dirty="0">
            <a:solidFill>
              <a:schemeClr val="tx1"/>
            </a:solidFill>
            <a:latin typeface="Tamil Bible" pitchFamily="2" charset="0"/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-152400" y="600075"/>
            <a:ext cx="9191625" cy="1896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Tamil Bible" pitchFamily="2" charset="0"/>
              </a:rPr>
              <a:t>tpRthrk; cilatuha; ,Uj;jy;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8040379" y="2334944"/>
            <a:ext cx="233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ghlk;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 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Nk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,NaRtpd; NkYs;s tpRthrk;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NjtDila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fw;gidfisAk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NaRtpd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NkYs;s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tpRthrj;ijAk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fhj;Jf;nfhs;Sfpwth;fshfpa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ghpRj;jthd;fSila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nghWik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jpNy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tpsq;Fk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vd;W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$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wpdhd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;.</a:t>
            </a:r>
            <a:r>
              <a:rPr lang="en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ntspg;gLj;jy;</a:t>
            </a:r>
            <a:r>
              <a:rPr lang="en" sz="14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-1" y="1342972"/>
            <a:ext cx="7560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tUiff;F neUf;fkhf ,Uf;ff;$ba ehk;&gt; fhj;Jf;nfhs;s (mjhtJ fPo;gba my;yJ ghJfhf;f) Ntz;ba ,uz;L fhupaq;fshy; NtWg;gLj;jg;gLfpNwhk;: fl;lisfSk; ,NaRtpd; NkYs;s tpRthrKk;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ntsp</a:t>
            </a:r>
            <a:r>
              <a:rPr lang="en" sz="2000" b="1" dirty="0"/>
              <a:t>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59058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744927" y="5552829"/>
            <a:ext cx="5666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kPJ tpRthrk; itg;gjd; %yk; ehk; ePjpkhd;fshf;fg;gLfpNwhk;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Nuh</a:t>
            </a:r>
            <a:r>
              <a:rPr lang="en" sz="2000" b="1" dirty="0"/>
              <a:t>. 5:1), </a:t>
            </a:r>
            <a:r>
              <a:rPr lang="en" sz="2000" b="1" dirty="0">
                <a:latin typeface="Tamil Bible" pitchFamily="2" charset="0"/>
              </a:rPr>
              <a:t>gupRj;jkhf;fg;gLfpNwhk;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26:18), </a:t>
            </a:r>
            <a:r>
              <a:rPr lang="en" sz="2000" b="1" dirty="0">
                <a:latin typeface="Tamil Bible" pitchFamily="2" charset="0"/>
              </a:rPr>
              <a:t>kw;Wk; NjtDila gps;isfshfpNwhk;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Nahthd;</a:t>
            </a:r>
            <a:r>
              <a:rPr lang="en" sz="2000" b="1" dirty="0"/>
              <a:t>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36730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-1" y="2536573"/>
            <a:ext cx="7694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pahag;gpukhzKk;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gj;J fw;gidfSk;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RtpN\rKk;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tpRthrKk;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xd;Nwhnlhd;W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gpd;dp gpize;Js;sd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tpRthrk;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,y;yhky; fPo;gbaNth&gt; fPo;gbahky; tpRthrpf;fNth KbahJ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Mdhy; “,NaRtpd; NkYs;s tpRthrk;” vd;gjd; nghUs; vd;d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850486" y="1090538"/>
            <a:ext cx="1053490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ta-IN" sz="2200" b="1" dirty="0">
                <a:latin typeface="Constantia" panose="02030602050306030303" pitchFamily="18" charset="0"/>
              </a:rPr>
              <a:t>பிறகு, கர்த்தராகிய இயேசு உங்களை படிப்படியாக சரியான பாதையில் வழிநடத்துவார் என்று நம்புங்கள். நீங்கள் முன்னேறும் ஒவ்வொரு அடியிலும் உறுதியையும் பெலத்தையும் பெறலாம், ஏனெனில் உங்கள் கை அவருடைய கரத்தில் இருக்கிறது என்று நீங்கள் உறுதியாக நம்பலாம். நீங்கள் "ஓடலாம், களைப்படைய மாட்டீர்கள்"; நீங்கள் "நடக்கலாம், சோர்ந்துபோக மாட்டீர்கள்," ஏனெனில் உங்கள் கை கிறிஸ்துவின் கரத்தில் இருக்கிறது என்பதை விசுவாசத்தினால் நீங்கள் உணர்ந்துகொள்ளலாம். நீங்கள் சோர்வினால் வீழ்ந்துபோக மாட்டீர்கள், ஏனெனில் கர்த்தரை அறிந்து, அவர்மீது நம்பிக்கை வைத்து நீங்கள் அவரைப் பின்தொடரும்போது, ​​தம்மை முழுமையாக நம்புபவர்களை ஒருபோதும் கைவிடாதவரே உங்கள் நிலையான உதவியாளர் என்ற உறுதியைப் பெறுவீர்கள்</a:t>
            </a:r>
            <a:r>
              <a:rPr lang="en" sz="2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6547443" y="5558649"/>
            <a:ext cx="4916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Tamil Bible" pitchFamily="2" charset="0"/>
              </a:rPr>
              <a:t>vyd; [p citl;</a:t>
            </a:r>
            <a:r>
              <a:rPr lang="en" sz="1600" b="1" dirty="0"/>
              <a:t> (</a:t>
            </a:r>
            <a:r>
              <a:rPr lang="en-US" sz="1600" b="1" dirty="0" err="1">
                <a:latin typeface="Tamil Bible" pitchFamily="2" charset="0"/>
              </a:rPr>
              <a:t>mtu</a:t>
            </a:r>
            <a:r>
              <a:rPr lang="en-US" sz="1600" b="1" dirty="0">
                <a:latin typeface="Tamil Bible" pitchFamily="2" charset="0"/>
              </a:rPr>
              <a:t>; /</a:t>
            </a:r>
            <a:r>
              <a:rPr lang="en-US" sz="1600" b="1" dirty="0" err="1">
                <a:latin typeface="Tamil Bible" pitchFamily="2" charset="0"/>
              </a:rPr>
              <a:t>ghju</a:t>
            </a:r>
            <a:r>
              <a:rPr lang="en-US" sz="1600" b="1" dirty="0">
                <a:latin typeface="Tamil Bible" pitchFamily="2" charset="0"/>
              </a:rPr>
              <a:t>; </a:t>
            </a:r>
            <a:r>
              <a:rPr lang="en-US" sz="1600" b="1" dirty="0" err="1">
                <a:latin typeface="Tamil Bible" pitchFamily="2" charset="0"/>
              </a:rPr>
              <a:t>Nfu</a:t>
            </a:r>
            <a:r>
              <a:rPr lang="en-US" sz="1600" b="1" dirty="0">
                <a:latin typeface="Tamil Bible" pitchFamily="2" charset="0"/>
              </a:rPr>
              <a:t>;];</a:t>
            </a:r>
            <a:r>
              <a:rPr lang="en" sz="1600" b="1" dirty="0"/>
              <a:t>, </a:t>
            </a:r>
            <a:r>
              <a:rPr lang="en" sz="1600" b="1" dirty="0">
                <a:latin typeface="Tamil Bible" pitchFamily="2" charset="0"/>
              </a:rPr>
              <a:t>mf;Nlhgu;</a:t>
            </a:r>
            <a:r>
              <a:rPr lang="en" sz="1600" b="1" dirty="0"/>
              <a:t>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142514" y="332653"/>
            <a:ext cx="3957376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tpRthrkhdJ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ek;gg;gLfpwitfspd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cWjpAk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fhzg;glhjitfspd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epr;raKkhapUf;fpwJ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.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vgpNuau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Tamil Bible" pitchFamily="2" charset="0"/>
              </a:rPr>
              <a:t>;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298611" y="3771900"/>
            <a:ext cx="5013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Tamil Bible" pitchFamily="2" charset="0"/>
              </a:rPr>
              <a:t>gy;NtW tifahd tpRthrk;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tpRthrKk; milahsq;fSk;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tpRthrj;jpd; mstPL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tpRthrKk; czu;TfSk;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Tamil Bible" pitchFamily="2" charset="0"/>
              </a:rPr>
              <a:t> tpRthrk; vd;why; vd;d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tpRthrj;jpd; tiuaiwAk; tsu;r;rpAk;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tpRthrk;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71430"/>
            <a:ext cx="680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Njtidg; gw;wpa mwpT&gt; Ntjhfk gbg;G kw;Wk; n[gk; Mfpait ek; tho;tpy; khw;wj;ij Vw;gLj;Jk; $Wfshf miktjw;F&gt; mtw;wpilNa xU nghJthd mk;rk; ,Uf;f Ntz;Lk;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tpRthrk;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22729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Mdhy;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tpRthrj;Jld; ghu;f;Fk;NghJ&gt; mit ek; Md;kPf mDgtj;jpd; kpf cau;e;j rpfuq;fSf;F ek;ik mioj;J nry;Yk; typikkpf;f $Wfshf jpfo;fpd;wd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“</a:t>
            </a:r>
            <a:r>
              <a:rPr lang="en-US" sz="2000" b="1" dirty="0" err="1">
                <a:solidFill>
                  <a:srgbClr val="000000"/>
                </a:solidFill>
                <a:latin typeface="Tamil Bible" pitchFamily="2" charset="0"/>
              </a:rPr>
              <a:t>tpRthrpf;fpwtDf;F</a:t>
            </a:r>
            <a:r>
              <a:rPr lang="en-US" sz="2000" b="1" dirty="0">
                <a:solidFill>
                  <a:srgbClr val="000000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mil Bible" pitchFamily="2" charset="0"/>
              </a:rPr>
              <a:t>vy;yhk</a:t>
            </a:r>
            <a:r>
              <a:rPr lang="en-US" sz="2000" b="1" dirty="0">
                <a:solidFill>
                  <a:srgbClr val="000000"/>
                </a:solidFill>
                <a:latin typeface="Tamil Bible" pitchFamily="2" charset="0"/>
              </a:rPr>
              <a:t>; $Lk;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khw;F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337039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tpRthrk; ,y;yhky;&gt; ,t;tk;rq;fs;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ntWk; mwpthfNth&gt; my;yJ nghUsw;w rlq;FfshNth khwptpLfpd;wd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1698171" y="1564170"/>
            <a:ext cx="107006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  <a:latin typeface="Tamil Bible" pitchFamily="2" charset="0"/>
              </a:rPr>
              <a:t>gy;NtW tifahd tpRthrk;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tpRthrKk; milahsq;fSk;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2A3C64"/>
                </a:solidFill>
                <a:latin typeface="Tamil Bible" pitchFamily="2" charset="0"/>
              </a:rPr>
              <a:t>mg;nghOJ</a:t>
            </a:r>
            <a:r>
              <a:rPr lang="en-US" b="1" dirty="0">
                <a:solidFill>
                  <a:srgbClr val="2A3C64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2A3C64"/>
                </a:solidFill>
                <a:latin typeface="Tamil Bible" pitchFamily="2" charset="0"/>
              </a:rPr>
              <a:t>NaR</a:t>
            </a:r>
            <a:r>
              <a:rPr lang="en-US" b="1" dirty="0">
                <a:solidFill>
                  <a:srgbClr val="2A3C64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Tamil Bible" pitchFamily="2" charset="0"/>
              </a:rPr>
              <a:t>mtid</a:t>
            </a:r>
            <a:r>
              <a:rPr lang="en-US" b="1" dirty="0">
                <a:solidFill>
                  <a:srgbClr val="2A3C64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Tamil Bible" pitchFamily="2" charset="0"/>
              </a:rPr>
              <a:t>Nehf;fp</a:t>
            </a:r>
            <a:r>
              <a:rPr lang="en-US" b="1" dirty="0">
                <a:solidFill>
                  <a:srgbClr val="2A3C64"/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rgbClr val="2A3C64"/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2A3C6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2A3C64"/>
                </a:solidFill>
                <a:latin typeface="Tamil Bible" pitchFamily="2" charset="0"/>
              </a:rPr>
              <a:t>milahsq;fisAk</a:t>
            </a:r>
            <a:r>
              <a:rPr lang="en-US" b="1" dirty="0">
                <a:solidFill>
                  <a:srgbClr val="2A3C6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2A3C64"/>
                </a:solidFill>
                <a:latin typeface="Tamil Bible" pitchFamily="2" charset="0"/>
              </a:rPr>
              <a:t>mw;Gjq;fisAk</a:t>
            </a:r>
            <a:r>
              <a:rPr lang="en-US" b="1" dirty="0">
                <a:solidFill>
                  <a:srgbClr val="2A3C6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2A3C64"/>
                </a:solidFill>
                <a:latin typeface="Tamil Bible" pitchFamily="2" charset="0"/>
              </a:rPr>
              <a:t>fhzhtpl;lhy</a:t>
            </a:r>
            <a:r>
              <a:rPr lang="en-US" b="1" dirty="0">
                <a:solidFill>
                  <a:srgbClr val="2A3C6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2A3C64"/>
                </a:solidFill>
                <a:latin typeface="Tamil Bible" pitchFamily="2" charset="0"/>
              </a:rPr>
              <a:t>tpRthrpf;fkhl;Bh;fs</a:t>
            </a:r>
            <a:r>
              <a:rPr lang="en-US" b="1" dirty="0">
                <a:solidFill>
                  <a:srgbClr val="2A3C6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2A3C64"/>
                </a:solidFill>
                <a:latin typeface="Tamil Bible" pitchFamily="2" charset="0"/>
              </a:rPr>
              <a:t>vd;whh</a:t>
            </a:r>
            <a:r>
              <a:rPr lang="en-US" b="1" dirty="0">
                <a:solidFill>
                  <a:srgbClr val="2A3C64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2A3C64"/>
                </a:solidFill>
                <a:latin typeface="Tamil Bible" pitchFamily="2" charset="0"/>
              </a:rPr>
              <a:t>Nahthd;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4:48)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482800" y="2782635"/>
            <a:ext cx="49501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,NaRNt Nkrpah vd;gij ep&amp;gpf;Fk; tifapyhd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VNjDk; xU milahsj;ij jq;fSf;F fhl;LkhW gupNrau;fs; mtuplk; Nfl;ldu;.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jd; %yk; mtu;fshy; mtiu tpRthrpf;f KbAk; vd;W fUjpdu;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khw;F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496823" y="5586202"/>
            <a:ext cx="8695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ek;g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tpUk;Gk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vtUk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ek;Gtjw;F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NghJkhd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rhd;Wfis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Njtd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jkJ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thu;j;ijapYk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aw;ifapYk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ekf;F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toq;fpAs;shu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;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,Ug;gpDk;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mq;Nf vg;NghJk; Iaj;jpw;F ,lKz;L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mjdhy;jhd; ,NaR xU rpwg;ghd Mrpia toq;fpdhu;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“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fhzhjpUe;Jk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tpRthrpf;fpwth;fs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Tamil Bible" pitchFamily="2" charset="0"/>
              </a:rPr>
              <a:t>ghf;fpathd;fs</a:t>
            </a:r>
            <a:r>
              <a:rPr lang="en-US" b="1" dirty="0">
                <a:solidFill>
                  <a:srgbClr val="000000"/>
                </a:solidFill>
                <a:latin typeface="Tamil Bible" pitchFamily="2" charset="0"/>
              </a:rPr>
              <a:t>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” (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Nahthd;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513465" y="4177488"/>
            <a:ext cx="49195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jq;fs; ek;gpf;ifapd;ikia epahag;gLj;j mtu;fs; xu; milahsj;ij Nfl;l NghJ&gt;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,NaR rpdKw;whu;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khw;F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8:12).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xUtu; ek;g tpUk;ghj NghJ&gt; ve;jnthU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milahsj;jhYk; mtiu ek;gitf;f KbahJ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496824" y="1123546"/>
            <a:ext cx="8695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xU milask; vd;gJ&gt; ,iwtdhy; mUsg;gl;l xU nra;jpia cWjpg;gLj;jNth my;yJ ,iw mjpfhuj;jpw;F tYNru;f;fNth mspf;fg;gLk; xU jdpj;Jtkhd Fwp my;yJ ntspg;ghlhFk;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nghJthf&gt; fhdh Cupd; jpUkz tpohtpy; epfo;e;jJ Nghd;w xU mw;Gj epfo;Nt milahsk; vd;W Gupe;Jnfhs;sg;gl;lhYk;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Nahthd;</a:t>
            </a:r>
            <a:r>
              <a:rPr lang="en" b="1" dirty="0"/>
              <a:t> 2:11)—</a:t>
            </a:r>
            <a:r>
              <a:rPr lang="en" b="1" dirty="0">
                <a:latin typeface="Tamil Bible" pitchFamily="2" charset="0"/>
              </a:rPr>
              <a:t>,];uNty; kf;fs; Njtid topgLtjw;fhf rPdha; kiyf;F Kd;ghf Kfhkpl;l epfo;Tk; xu; milahskhfNt toq;fg;l;lJ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ahj;</a:t>
            </a:r>
            <a:r>
              <a:rPr lang="en" b="1" dirty="0"/>
              <a:t> 3:12).</a:t>
            </a:r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  <a:latin typeface="Tamil Bible" pitchFamily="2" charset="0"/>
              </a:rPr>
              <a:t>tpRthrj;jpd; mstPL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mjw;Ff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fLFtpijasT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tpRthrk;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cq;fSf;F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cz;lhapUe;jhy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e;jf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fhl;lj;jpkuj;ij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Nehf;fp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NtNuhNl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gpLq;Fz;L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flypNy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elg;gLthahf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nrhy;y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mJ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cq;fSf;Ff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fPo;g;gbAk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Y}f;fh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714120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-29934" y="1465492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tpRthrj;jpw;F gy;NtW mstPLfs; cs;sd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220876"/>
            <a:ext cx="974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mtpRthrj;jpd; Ntu;fs; gpLq;fp vwpag;gLk; NghJ&gt; tpRthrk; tsuf;$Lk; vd;gJ njspthfpwJ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tpRthrk; gbg;gbahf mtpRthrj;ij khw;w Ntz;Lk;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ek;Kila </a:t>
            </a:r>
            <a:r>
              <a:rPr lang="en-US" b="1" dirty="0" err="1">
                <a:latin typeface="Tamil Bible" pitchFamily="2" charset="0"/>
              </a:rPr>
              <a:t>tpz;zg;gnk</a:t>
            </a:r>
            <a:r>
              <a:rPr lang="en" b="1" dirty="0">
                <a:latin typeface="Tamil Bible" pitchFamily="2" charset="0"/>
              </a:rPr>
              <a:t>y;yhk;</a:t>
            </a:r>
            <a:r>
              <a:rPr lang="en" b="1" dirty="0"/>
              <a:t>: “</a:t>
            </a:r>
            <a:r>
              <a:rPr lang="en-US" b="1" dirty="0" err="1">
                <a:latin typeface="Tamil Bible" pitchFamily="2" charset="0"/>
              </a:rPr>
              <a:t>vq;fs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tpRthrj;ij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th;j;jpf;fg;gz;z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Ntz;Lk</a:t>
            </a:r>
            <a:r>
              <a:rPr lang="en-US" b="1" dirty="0">
                <a:latin typeface="Tamil Bible" pitchFamily="2" charset="0"/>
              </a:rPr>
              <a:t>;</a:t>
            </a:r>
            <a:r>
              <a:rPr lang="en" b="1" dirty="0"/>
              <a:t>” (</a:t>
            </a:r>
            <a:r>
              <a:rPr lang="en" b="1" dirty="0">
                <a:latin typeface="Tamil Bible" pitchFamily="2" charset="0"/>
              </a:rPr>
              <a:t>Y}f;fh</a:t>
            </a:r>
            <a:r>
              <a:rPr lang="en" b="1" dirty="0"/>
              <a:t>. 17:5) </a:t>
            </a:r>
            <a:r>
              <a:rPr lang="en" b="1" dirty="0">
                <a:latin typeface="Tamil Bible" pitchFamily="2" charset="0"/>
              </a:rPr>
              <a:t>vd;gNj</a:t>
            </a:r>
            <a:r>
              <a:rPr lang="en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168250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gupRj;j Mtpahdtupd; nray;%ykhfTk;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Ntjhfk gbg;G %ykhfTk;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NjtDldhd mDgtk; %ykhfTk; </a:t>
            </a:r>
            <a:r>
              <a:rPr lang="en" b="1" dirty="0"/>
              <a:t> “</a:t>
            </a:r>
            <a:r>
              <a:rPr lang="en-US" b="1" dirty="0" err="1">
                <a:latin typeface="Tamil Bible" pitchFamily="2" charset="0"/>
              </a:rPr>
              <a:t>cq;fs</a:t>
            </a:r>
            <a:r>
              <a:rPr lang="en-US" b="1" dirty="0">
                <a:latin typeface="Tamil Bible" pitchFamily="2" charset="0"/>
              </a:rPr>
              <a:t>; tpRthrk; </a:t>
            </a:r>
            <a:r>
              <a:rPr lang="en-US" b="1" dirty="0" err="1">
                <a:latin typeface="Tamil Bible" pitchFamily="2" charset="0"/>
              </a:rPr>
              <a:t>kpfTk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ngUFfpwij</a:t>
            </a:r>
            <a:r>
              <a:rPr lang="en" b="1" dirty="0"/>
              <a:t>” (2</a:t>
            </a:r>
            <a:r>
              <a:rPr lang="en" b="1" dirty="0">
                <a:latin typeface="Tamil Bible" pitchFamily="2" charset="0"/>
              </a:rPr>
              <a:t>njr</a:t>
            </a:r>
            <a:r>
              <a:rPr lang="en" b="1" dirty="0"/>
              <a:t>. 1:3) </a:t>
            </a:r>
            <a:r>
              <a:rPr lang="en" b="1" dirty="0">
                <a:latin typeface="Tamil Bible" pitchFamily="2" charset="0"/>
              </a:rPr>
              <a:t>ePq;fs; fhz ,aYk;</a:t>
            </a:r>
            <a:r>
              <a:rPr lang="en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  <a:latin typeface="Tamil Bible" pitchFamily="2" charset="0"/>
              </a:rPr>
              <a:t>tpRthrKk; czu;r;rpfSk;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/>
                </a:solidFill>
                <a:latin typeface="Tamil Bible" pitchFamily="2" charset="0"/>
              </a:rPr>
              <a:t>fpUigapdhNy</a:t>
            </a:r>
            <a:r>
              <a:rPr lang="en-US" b="1" dirty="0">
                <a:solidFill>
                  <a:schemeClr val="accent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amil Bible" pitchFamily="2" charset="0"/>
              </a:rPr>
              <a:t>tpRthrj;ijf;nfhz;L</a:t>
            </a:r>
            <a:r>
              <a:rPr lang="en-US" b="1" dirty="0">
                <a:solidFill>
                  <a:schemeClr val="accent1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1"/>
                </a:solidFill>
                <a:latin typeface="Tamil Bible" pitchFamily="2" charset="0"/>
              </a:rPr>
              <a:t>ul;rpf;fg;gl;Bh;fs</a:t>
            </a:r>
            <a:r>
              <a:rPr lang="en-US" b="1" dirty="0">
                <a:solidFill>
                  <a:schemeClr val="accent1"/>
                </a:solidFill>
                <a:latin typeface="Tamil Bible" pitchFamily="2" charset="0"/>
              </a:rPr>
              <a:t>;@ ,J </a:t>
            </a:r>
            <a:r>
              <a:rPr lang="en-US" b="1" dirty="0" err="1">
                <a:solidFill>
                  <a:schemeClr val="accent1"/>
                </a:solidFill>
                <a:latin typeface="Tamil Bible" pitchFamily="2" charset="0"/>
              </a:rPr>
              <a:t>cq;fshy</a:t>
            </a:r>
            <a:r>
              <a:rPr lang="en-US" b="1" dirty="0">
                <a:solidFill>
                  <a:schemeClr val="accent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/>
                </a:solidFill>
                <a:latin typeface="Tamil Bible" pitchFamily="2" charset="0"/>
              </a:rPr>
              <a:t>cz;lhdjy;y</a:t>
            </a:r>
            <a:r>
              <a:rPr lang="en-US" b="1" dirty="0">
                <a:solidFill>
                  <a:schemeClr val="accent1"/>
                </a:solidFill>
                <a:latin typeface="Tamil Bible" pitchFamily="2" charset="0"/>
              </a:rPr>
              <a:t>&gt; ,J </a:t>
            </a:r>
            <a:r>
              <a:rPr lang="en-US" b="1" dirty="0" err="1">
                <a:solidFill>
                  <a:schemeClr val="accent1"/>
                </a:solidFill>
                <a:latin typeface="Tamil Bible" pitchFamily="2" charset="0"/>
              </a:rPr>
              <a:t>NjtDila</a:t>
            </a:r>
            <a:r>
              <a:rPr lang="en-US" b="1" dirty="0">
                <a:solidFill>
                  <a:schemeClr val="accent1"/>
                </a:solidFill>
                <a:latin typeface="Tamil Bible" pitchFamily="2" charset="0"/>
              </a:rPr>
              <a:t> &lt;T@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/>
                </a:solidFill>
                <a:latin typeface="Tamil Bible" pitchFamily="2" charset="0"/>
              </a:rPr>
              <a:t>vNgrpau;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0" y="1406891"/>
            <a:ext cx="667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tpRthrk; vd;gJ xU czu;th my;yJ xU gFj;jwpT nrayh</a:t>
            </a:r>
            <a:r>
              <a:rPr lang="en" b="1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-9314" y="5046769"/>
            <a:ext cx="66885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Mdhy; tpRthrk; vd;gJ xU czu;T my;y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mJ xU “epr;raKk;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cWjpAk;” MFk;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vgp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11:1).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mJ ekJ kdepiyia rhu;e;jpUf;Fk; xd;wy;y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ehd; gytPdkhf czUk;NghNjh&gt; my;yJ vdJ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,ul;rpg;G ntF njhiytpy; ,Ug;gjhf czUk;NghNjh jhd;&gt; ehd; kpf mjpfkhd tpRthrj;ij gad;gLj;j Ntz;Lk;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-9313" y="3888155"/>
            <a:ext cx="6780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me;j guprpw;F ehk; Neu;kiwahf gjpyspf;Fk; NghJ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mjhtJ ehk; tpRthrj;ij gad;gLj;j njhlq;Fk;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NghJ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me;j tpRthrk; kfpo;r;rp&gt; mikjp kw;Wk;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Md;kPf epk;kjp Nghd;w czu;Tfis cUthf;FfpwJ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; 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0" y="2961114"/>
            <a:ext cx="6780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Mdhy; ehk;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njhlf;fj;jpypUe;Nj Muk;gpg;Nghk;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tpRthrj;jpd;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%yjdk; vd;d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?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tpRthrk;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NjtdplkpUe;Nj tUfpwJ&gt; mij mtu; ekf;F xU guprhf mspf;fpwhu;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Nuh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 12:3;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vNg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9312" y="2034071"/>
            <a:ext cx="67803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,e;j Nfs;tpf;fhd gjpy; Kf;fpakhdJ. ehd; “,ul;rpf;fg;gl;ljhf czu;fpNwd;” vd;W nrhy;tJk;&gt;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mil Bible" pitchFamily="2" charset="0"/>
              </a:rPr>
              <a:t> “ehd; ,ul;rpf;fg;gl;bUf;fpNwd; vd;W mwpNtd;” vd;W nrhy;tJk; xd;wy;y.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1648447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  <a:latin typeface="Tamil Bible" pitchFamily="2" charset="0"/>
              </a:rPr>
              <a:t>tpRthrk; vd;why; vd;d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tpRthrj;jpd; tiuaiwAk; tsu;r;rpAk;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6927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Tamil Bible" pitchFamily="2" charset="0"/>
              </a:rPr>
              <a:t>tpRthrkhdJ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ek;gg;gLfpwitfspd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cWjpAk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fhzg;glhjitfspd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epr;raKkhapUf;fpwJ</a:t>
            </a:r>
            <a:r>
              <a:rPr lang="en-US" b="1" dirty="0">
                <a:latin typeface="Tamil Bible" pitchFamily="2" charset="0"/>
              </a:rPr>
              <a:t>.</a:t>
            </a:r>
            <a:r>
              <a:rPr lang="en" b="1" dirty="0">
                <a:latin typeface="Comic Sans MS" panose="030F0702030302020204" pitchFamily="66" charset="0"/>
              </a:rPr>
              <a:t>”                 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en" sz="1400" b="1" dirty="0">
                <a:latin typeface="Tamil Bible" pitchFamily="2" charset="0"/>
              </a:rPr>
              <a:t>vgpNuau;</a:t>
            </a:r>
            <a:r>
              <a:rPr lang="en" sz="1400" b="1" dirty="0">
                <a:latin typeface="Comic Sans MS" panose="030F0702030302020204" pitchFamily="66" charset="0"/>
              </a:rPr>
              <a:t>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0" y="2962214"/>
            <a:ext cx="5970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vgpNuau;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11:1, 3,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kw;Wk;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6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trdq;fs; tpRthrj;jpw;fhd xU gue;j tiuaiwia ekf;F toq;Ffpd;wd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tpRthrk; vd;gJ&gt; Njtid gw;wpa ekJ GupjNyhL neUq;fpa njhlu;GilajhFk;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mtu; rpU\;bfuhfTk;&gt; gydspg;guhfTk; ,Uf;fpwhu; vd;W tpRthrpf;f mJ ek;ik topelj;JfpwJ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264682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0888" y="5972403"/>
            <a:ext cx="7913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ehk; fz;lJ Nghy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,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ek; midtUf;Fk; xNu mstpyhd tpRthrk; ,Ug;gjpy;iy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vd;dplk; ,Uf;Fk; tpRthrk; - mJ Fiwthf ,Ue;jhYk;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 rup&gt; mjpfkhf ,Ue;jhYk; rup – mij ehd; vt;thW tsu;j;Jf;nfhs;tJ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0887" y="4603383"/>
            <a:ext cx="58205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,t;tjpfhuj;jpd; vQ;rpa gFjpapy;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,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ehk; ekJ ntFkjpf;fhf fhj;jpUf;Fk; Ntisapy; kdk; jsuhky; ,Ug;gjw;F&gt;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 Kd;khjpupahfTk; Cf;fkhfTk; jpfOk; mNef Mz;fs; kw;Wk; ngz;fspd; tpRthrj;ijg; gw;wp gTy; tpupthf tpsf;Ffpwhu;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2330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Tamil Bible</vt:lpstr>
      <vt:lpstr>Aptos</vt:lpstr>
      <vt:lpstr>Arial</vt:lpstr>
      <vt:lpstr>Comic Sans MS</vt:lpstr>
      <vt:lpstr>Aptos Display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2026-04-05T13:32:58Z</dcterms:created>
  <dcterms:modified xsi:type="dcterms:W3CDTF">2026-05-22T05:46:31Z</dcterms:modified>
</cp:coreProperties>
</file>