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3" r:id="rId4"/>
    <p:sldId id="257" r:id="rId5"/>
    <p:sldId id="258" r:id="rId6"/>
    <p:sldId id="259" r:id="rId7"/>
    <p:sldId id="260" r:id="rId8"/>
    <p:sldId id="290" r:id="rId9"/>
    <p:sldId id="289" r:id="rId10"/>
    <p:sldId id="263" r:id="rId11"/>
    <p:sldId id="292" r:id="rId12"/>
    <p:sldId id="264" r:id="rId13"/>
    <p:sldId id="28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Tamil Bible" pitchFamily="2" charset="0"/>
      <p:regular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6600"/>
    <a:srgbClr val="808000"/>
    <a:srgbClr val="B35E3C"/>
    <a:srgbClr val="208237"/>
    <a:srgbClr val="9B2A21"/>
    <a:srgbClr val="E2B7A6"/>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en" sz="2400" b="1" dirty="0">
              <a:effectLst>
                <a:outerShdw blurRad="38100" dist="38100" dir="2700000" algn="tl">
                  <a:srgbClr val="000000"/>
                </a:outerShdw>
              </a:effectLst>
              <a:latin typeface="Tamil Bible" pitchFamily="2" charset="0"/>
            </a:rPr>
            <a:t>mtUila ew;Fzj;jpdpkpj;jk;</a:t>
          </a:r>
          <a:r>
            <a:rPr lang="en" sz="2400" b="1" dirty="0">
              <a:effectLst>
                <a:outerShdw blurRad="38100" dist="38100" dir="2700000" algn="tl">
                  <a:srgbClr val="000000"/>
                </a:outerShdw>
              </a:effectLst>
            </a:rPr>
            <a:t>, </a:t>
          </a:r>
          <a:r>
            <a:rPr lang="en" sz="2400" b="1" dirty="0">
              <a:effectLst>
                <a:outerShdw blurRad="38100" dist="38100" dir="2700000" algn="tl">
                  <a:srgbClr val="000000"/>
                </a:outerShdw>
              </a:effectLst>
              <a:latin typeface="Tamil Bible" pitchFamily="2" charset="0"/>
            </a:rPr>
            <a:t>Njtd; ek;ik kde;jpUk;GjYf;F miof;fpwhu;</a:t>
          </a:r>
          <a:r>
            <a:rPr lang="en" sz="2400" b="1" dirty="0">
              <a:effectLst>
                <a:outerShdw blurRad="38100" dist="38100" dir="2700000" algn="tl">
                  <a:srgbClr val="000000"/>
                </a:outerShdw>
              </a:effectLst>
            </a:rPr>
            <a:t>(</a:t>
          </a:r>
          <a:r>
            <a:rPr lang="en" sz="2400" b="1" dirty="0">
              <a:effectLst>
                <a:outerShdw blurRad="38100" dist="38100" dir="2700000" algn="tl">
                  <a:srgbClr val="000000"/>
                </a:outerShdw>
              </a:effectLst>
              <a:latin typeface="Tamil Bible" pitchFamily="2" charset="0"/>
            </a:rPr>
            <a:t>Nuh</a:t>
          </a:r>
          <a:r>
            <a:rPr lang="en" sz="2400" b="1" dirty="0">
              <a:effectLst>
                <a:outerShdw blurRad="38100" dist="38100" dir="2700000" algn="tl">
                  <a:srgbClr val="000000"/>
                </a:outerShdw>
              </a:effectLst>
            </a:rPr>
            <a:t>. 2:4)</a:t>
          </a:r>
          <a:endParaRPr lang="es-ES" sz="2400"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en" sz="2400" b="1" dirty="0">
              <a:effectLst>
                <a:outerShdw blurRad="38100" dist="38100" dir="2700000" algn="tl">
                  <a:srgbClr val="000000"/>
                </a:outerShdw>
              </a:effectLst>
              <a:latin typeface="Tamil Bible" pitchFamily="2" charset="0"/>
            </a:rPr>
            <a:t>ehk; mtu; miog;Gf;F gjpyspf;fpNwhk;</a:t>
          </a:r>
          <a:endParaRPr lang="es-ES" sz="2400" dirty="0">
            <a:effectLst>
              <a:outerShdw blurRad="38100" dist="38100" dir="2700000" algn="tl">
                <a:srgbClr val="000000"/>
              </a:outerShdw>
            </a:effectLst>
            <a:latin typeface="Tamil Bible" pitchFamily="2" charset="0"/>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en" sz="2400" b="1" dirty="0">
              <a:effectLst>
                <a:outerShdw blurRad="38100" dist="38100" dir="2700000" algn="tl">
                  <a:srgbClr val="000000"/>
                </a:outerShdw>
              </a:effectLst>
              <a:latin typeface="Tamil Bible" pitchFamily="2" charset="0"/>
            </a:rPr>
            <a:t>,iof;fg;gl;l jtWfSf;fhf Mo;e;j tUj;jj;Jld;</a:t>
          </a:r>
          <a:endParaRPr lang="es-ES" sz="2400" dirty="0">
            <a:effectLst>
              <a:outerShdw blurRad="38100" dist="38100" dir="2700000" algn="tl">
                <a:srgbClr val="000000"/>
              </a:outerShdw>
            </a:effectLst>
            <a:latin typeface="Tamil Bible" pitchFamily="2" charset="0"/>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en" sz="2400" b="1" dirty="0">
              <a:effectLst>
                <a:outerShdw blurRad="38100" dist="38100" dir="2700000" algn="tl">
                  <a:srgbClr val="000000"/>
                </a:outerShdw>
              </a:effectLst>
              <a:latin typeface="Tamil Bible" pitchFamily="2" charset="0"/>
            </a:rPr>
            <a:t>ghtj;ij iftpLtjw;fhd Neu;ikahd KbTld;</a:t>
          </a:r>
          <a:endParaRPr lang="es-ES" sz="2400" dirty="0">
            <a:effectLst>
              <a:outerShdw blurRad="38100" dist="38100" dir="2700000" algn="tl">
                <a:srgbClr val="000000"/>
              </a:outerShdw>
            </a:effectLst>
            <a:latin typeface="Tamil Bible" pitchFamily="2" charset="0"/>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en" sz="2400" b="1" dirty="0">
              <a:effectLst>
                <a:outerShdw blurRad="38100" dist="38100" dir="2700000" algn="tl">
                  <a:srgbClr val="000000"/>
                </a:outerShdw>
              </a:effectLst>
              <a:latin typeface="Tamil Bible" pitchFamily="2" charset="0"/>
            </a:rPr>
            <a:t>,NaR rpYitapy; rpe;jpa ,uj;jj;jpd; epkpj;jk;&gt; Njtd; ek; ghtq;fis kd;dpf;fpwhu;</a:t>
          </a:r>
          <a:r>
            <a:rPr lang="en" sz="2400" b="1" dirty="0">
              <a:effectLst>
                <a:outerShdw blurRad="38100" dist="38100" dir="2700000" algn="tl">
                  <a:srgbClr val="000000"/>
                </a:outerShdw>
              </a:effectLst>
            </a:rPr>
            <a:t> (</a:t>
          </a:r>
          <a:r>
            <a:rPr lang="en" sz="2400" b="1" dirty="0">
              <a:effectLst>
                <a:outerShdw blurRad="38100" dist="38100" dir="2700000" algn="tl">
                  <a:srgbClr val="000000"/>
                </a:outerShdw>
              </a:effectLst>
              <a:latin typeface="Tamil Bible" pitchFamily="2" charset="0"/>
            </a:rPr>
            <a:t>nfhNyh</a:t>
          </a:r>
          <a:r>
            <a:rPr lang="en" sz="2400" b="1" dirty="0">
              <a:effectLst>
                <a:outerShdw blurRad="38100" dist="38100" dir="2700000" algn="tl">
                  <a:srgbClr val="000000"/>
                </a:outerShdw>
              </a:effectLst>
            </a:rPr>
            <a:t>. 1:13-14)</a:t>
          </a:r>
          <a:endParaRPr lang="es-ES" sz="240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en" sz="2400" b="1" dirty="0">
              <a:solidFill>
                <a:schemeClr val="tx1"/>
              </a:solidFill>
              <a:latin typeface="Tamil Bible" pitchFamily="2" charset="0"/>
            </a:rPr>
            <a:t>ghtj;jpw;Fk; fpUigf;Fk; ,ilapyhd cwT</a:t>
          </a:r>
          <a:endParaRPr lang="en" sz="2400" b="1" dirty="0">
            <a:solidFill>
              <a:schemeClr val="tx1"/>
            </a:solidFill>
          </a:endParaRP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en" sz="2000" b="1" dirty="0">
              <a:effectLst>
                <a:outerShdw blurRad="38100" dist="38100" dir="2700000" algn="tl">
                  <a:srgbClr val="000000"/>
                </a:outerShdw>
              </a:effectLst>
              <a:latin typeface="Tamil Bible" pitchFamily="2" charset="0"/>
            </a:rPr>
            <a:t>Nuhku;</a:t>
          </a:r>
          <a:r>
            <a:rPr lang="en" sz="2000" b="1" dirty="0">
              <a:effectLst>
                <a:outerShdw blurRad="38100" dist="38100" dir="2700000" algn="tl">
                  <a:srgbClr val="000000"/>
                </a:outerShdw>
              </a:effectLst>
            </a:rPr>
            <a:t> 5:8</a:t>
          </a: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latin typeface="Tamil Bible" pitchFamily="2" charset="0"/>
            </a:rPr>
            <a:t>Nuhku;</a:t>
          </a:r>
          <a:r>
            <a:rPr lang="en" sz="2000" b="1" dirty="0">
              <a:effectLst>
                <a:outerShdw blurRad="38100" dist="38100" dir="2700000" algn="tl">
                  <a:srgbClr val="000000"/>
                </a:outerShdw>
              </a:effectLst>
            </a:rPr>
            <a:t>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en" sz="2000" b="1" dirty="0">
              <a:effectLst>
                <a:outerShdw blurRad="38100" dist="38100" dir="2700000" algn="tl">
                  <a:srgbClr val="000000"/>
                </a:outerShdw>
              </a:effectLst>
              <a:latin typeface="Tamil Bible" pitchFamily="2" charset="0"/>
            </a:rPr>
            <a:t>Nuhku;</a:t>
          </a:r>
          <a:r>
            <a:rPr lang="en" sz="2000" b="1" dirty="0">
              <a:effectLst>
                <a:outerShdw blurRad="38100" dist="38100" dir="2700000" algn="tl">
                  <a:srgbClr val="000000"/>
                </a:outerShdw>
              </a:effectLst>
            </a:rPr>
            <a:t>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en" sz="2000" b="1" dirty="0">
              <a:effectLst>
                <a:outerShdw blurRad="38100" dist="38100" dir="2700000" algn="tl">
                  <a:srgbClr val="000000"/>
                </a:outerShdw>
              </a:effectLst>
              <a:latin typeface="Tamil Bible" pitchFamily="2" charset="0"/>
            </a:rPr>
            <a:t>Nuhku;</a:t>
          </a:r>
          <a:r>
            <a:rPr lang="en" sz="2000" b="1" dirty="0">
              <a:effectLst>
                <a:outerShdw blurRad="38100" dist="38100" dir="2700000" algn="tl">
                  <a:srgbClr val="000000"/>
                </a:outerShdw>
              </a:effectLst>
            </a:rPr>
            <a:t>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en" sz="2000" b="1" dirty="0">
              <a:effectLst>
                <a:outerShdw blurRad="38100" dist="38100" dir="2700000" algn="tl">
                  <a:srgbClr val="000000"/>
                </a:outerShdw>
              </a:effectLst>
            </a:rPr>
            <a:t>“</a:t>
          </a:r>
          <a:r>
            <a:rPr lang="en-US" sz="2000" b="1" dirty="0" err="1">
              <a:effectLst>
                <a:outerShdw blurRad="38100" dist="38100" dir="2700000" algn="tl">
                  <a:srgbClr val="000000"/>
                </a:outerShdw>
              </a:effectLst>
              <a:latin typeface="Tamil Bible" pitchFamily="2" charset="0"/>
            </a:rPr>
            <a:t>ehk</a:t>
          </a:r>
          <a:r>
            <a:rPr lang="en-US" sz="2000" b="1" dirty="0">
              <a:effectLst>
                <a:outerShdw blurRad="38100" dist="38100" dir="2700000" algn="tl">
                  <a:srgbClr val="000000"/>
                </a:outerShdw>
              </a:effectLst>
              <a:latin typeface="Tamil Bible" pitchFamily="2" charset="0"/>
            </a:rPr>
            <a:t>; </a:t>
          </a:r>
          <a:r>
            <a:rPr lang="en-US" sz="2000" b="1" dirty="0" err="1">
              <a:effectLst>
                <a:outerShdw blurRad="38100" dist="38100" dir="2700000" algn="tl">
                  <a:srgbClr val="000000"/>
                </a:outerShdw>
              </a:effectLst>
              <a:latin typeface="Tamil Bible" pitchFamily="2" charset="0"/>
            </a:rPr>
            <a:t>ghtpfshapUf;ifapy</a:t>
          </a:r>
          <a:r>
            <a:rPr lang="en-US" sz="2000" b="1" dirty="0">
              <a:effectLst>
                <a:outerShdw blurRad="38100" dist="38100" dir="2700000" algn="tl">
                  <a:srgbClr val="000000"/>
                </a:outerShdw>
              </a:effectLst>
              <a:latin typeface="Tamil Bible" pitchFamily="2" charset="0"/>
            </a:rPr>
            <a:t>;</a:t>
          </a:r>
          <a:r>
            <a:rPr lang="en" sz="2000" b="1" dirty="0">
              <a:effectLst>
                <a:outerShdw blurRad="38100" dist="38100" dir="2700000" algn="tl">
                  <a:srgbClr val="000000"/>
                </a:outerShdw>
              </a:effectLst>
            </a:rPr>
            <a:t>”</a:t>
          </a: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a:t>
          </a:r>
          <a:r>
            <a:rPr lang="en-US" sz="2000" b="1" dirty="0" err="1">
              <a:effectLst>
                <a:outerShdw blurRad="38100" dist="38100" dir="2700000" algn="tl">
                  <a:srgbClr val="000000"/>
                </a:outerShdw>
              </a:effectLst>
              <a:latin typeface="Tamil Bible" pitchFamily="2" charset="0"/>
            </a:rPr>
            <a:t>fpwp</a:t>
          </a:r>
          <a:r>
            <a:rPr lang="en-US" sz="2000" b="1" dirty="0">
              <a:effectLst>
                <a:outerShdw blurRad="38100" dist="38100" dir="2700000" algn="tl">
                  <a:srgbClr val="000000"/>
                </a:outerShdw>
              </a:effectLst>
              <a:latin typeface="Tamil Bible" pitchFamily="2" charset="0"/>
            </a:rPr>
            <a:t>];J </a:t>
          </a:r>
          <a:r>
            <a:rPr lang="en-US" sz="2000" b="1" dirty="0" err="1">
              <a:effectLst>
                <a:outerShdw blurRad="38100" dist="38100" dir="2700000" algn="tl">
                  <a:srgbClr val="000000"/>
                </a:outerShdw>
              </a:effectLst>
              <a:latin typeface="Tamil Bible" pitchFamily="2" charset="0"/>
            </a:rPr>
            <a:t>ekf;fhf</a:t>
          </a:r>
          <a:r>
            <a:rPr lang="en-US" sz="2000" b="1" dirty="0">
              <a:effectLst>
                <a:outerShdw blurRad="38100" dist="38100" dir="2700000" algn="tl">
                  <a:srgbClr val="000000"/>
                </a:outerShdw>
              </a:effectLst>
              <a:latin typeface="Tamil Bible" pitchFamily="2" charset="0"/>
            </a:rPr>
            <a:t> </a:t>
          </a:r>
          <a:r>
            <a:rPr lang="en-US" sz="2000" b="1" dirty="0" err="1">
              <a:effectLst>
                <a:outerShdw blurRad="38100" dist="38100" dir="2700000" algn="tl">
                  <a:srgbClr val="000000"/>
                </a:outerShdw>
              </a:effectLst>
              <a:latin typeface="Tamil Bible" pitchFamily="2" charset="0"/>
            </a:rPr>
            <a:t>khpj;jjpdhNy</a:t>
          </a:r>
          <a:r>
            <a:rPr lang="en" sz="2000" b="1" dirty="0">
              <a:effectLst>
                <a:outerShdw blurRad="38100" dist="38100" dir="2700000" algn="tl">
                  <a:srgbClr val="000000"/>
                </a:outerShdw>
              </a:effectLst>
            </a:rPr>
            <a:t>”</a:t>
          </a: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en" sz="2000" b="1" dirty="0">
              <a:effectLst>
                <a:outerShdw blurRad="38100" dist="38100" dir="2700000" algn="tl">
                  <a:srgbClr val="000000"/>
                </a:outerShdw>
              </a:effectLst>
            </a:rPr>
            <a:t>“</a:t>
          </a:r>
          <a:r>
            <a:rPr lang="en-US" sz="2000" b="1" dirty="0" err="1">
              <a:effectLst>
                <a:outerShdw blurRad="38100" dist="38100" dir="2700000" algn="tl">
                  <a:srgbClr val="000000"/>
                </a:outerShdw>
              </a:effectLst>
              <a:latin typeface="Tamil Bible" pitchFamily="2" charset="0"/>
            </a:rPr>
            <a:t>ghtk</a:t>
          </a:r>
          <a:r>
            <a:rPr lang="en-US" sz="2000" b="1" dirty="0">
              <a:effectLst>
                <a:outerShdw blurRad="38100" dist="38100" dir="2700000" algn="tl">
                  <a:srgbClr val="000000"/>
                </a:outerShdw>
              </a:effectLst>
              <a:latin typeface="Tamil Bible" pitchFamily="2" charset="0"/>
            </a:rPr>
            <a:t>; </a:t>
          </a:r>
          <a:r>
            <a:rPr lang="en-US" sz="2000" b="1" dirty="0" err="1">
              <a:effectLst>
                <a:outerShdw blurRad="38100" dist="38100" dir="2700000" algn="tl">
                  <a:srgbClr val="000000"/>
                </a:outerShdw>
              </a:effectLst>
              <a:latin typeface="Tamil Bible" pitchFamily="2" charset="0"/>
            </a:rPr>
            <a:t>ngUfpdJ</a:t>
          </a:r>
          <a:r>
            <a:rPr lang="en" sz="2000" b="1" dirty="0">
              <a:effectLst>
                <a:outerShdw blurRad="38100" dist="38100" dir="2700000" algn="tl">
                  <a:srgbClr val="000000"/>
                </a:outerShdw>
              </a:effectLst>
            </a:rPr>
            <a:t>”</a:t>
          </a: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a:t>
          </a:r>
          <a:r>
            <a:rPr lang="en-US" sz="2000" b="1" dirty="0" err="1">
              <a:effectLst>
                <a:outerShdw blurRad="38100" dist="38100" dir="2700000" algn="tl">
                  <a:srgbClr val="000000"/>
                </a:outerShdw>
              </a:effectLst>
              <a:latin typeface="Tamil Bible" pitchFamily="2" charset="0"/>
            </a:rPr>
            <a:t>fpUig</a:t>
          </a:r>
          <a:r>
            <a:rPr lang="en-US" sz="2000" b="1" dirty="0">
              <a:effectLst>
                <a:outerShdw blurRad="38100" dist="38100" dir="2700000" algn="tl">
                  <a:srgbClr val="000000"/>
                </a:outerShdw>
              </a:effectLst>
              <a:latin typeface="Tamil Bible" pitchFamily="2" charset="0"/>
            </a:rPr>
            <a:t> </a:t>
          </a:r>
          <a:r>
            <a:rPr lang="en-US" sz="2000" b="1" dirty="0" err="1">
              <a:effectLst>
                <a:outerShdw blurRad="38100" dist="38100" dir="2700000" algn="tl">
                  <a:srgbClr val="000000"/>
                </a:outerShdw>
              </a:effectLst>
              <a:latin typeface="Tamil Bible" pitchFamily="2" charset="0"/>
            </a:rPr>
            <a:t>mjpfkha;g</a:t>
          </a:r>
          <a:r>
            <a:rPr lang="en-US" sz="2000" b="1" dirty="0">
              <a:effectLst>
                <a:outerShdw blurRad="38100" dist="38100" dir="2700000" algn="tl">
                  <a:srgbClr val="000000"/>
                </a:outerShdw>
              </a:effectLst>
              <a:latin typeface="Tamil Bible" pitchFamily="2" charset="0"/>
            </a:rPr>
            <a:t>; </a:t>
          </a:r>
          <a:r>
            <a:rPr lang="en-US" sz="2000" b="1" dirty="0" err="1">
              <a:effectLst>
                <a:outerShdw blurRad="38100" dist="38100" dir="2700000" algn="tl">
                  <a:srgbClr val="000000"/>
                </a:outerShdw>
              </a:effectLst>
              <a:latin typeface="Tamil Bible" pitchFamily="2" charset="0"/>
            </a:rPr>
            <a:t>ngUfpw;W</a:t>
          </a:r>
          <a:r>
            <a:rPr lang="en" sz="2000" b="1" dirty="0">
              <a:effectLst>
                <a:outerShdw blurRad="38100" dist="38100" dir="2700000" algn="tl">
                  <a:srgbClr val="000000"/>
                </a:outerShdw>
              </a:effectLst>
            </a:rPr>
            <a:t>”</a:t>
          </a: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en" sz="1800" b="1" dirty="0">
              <a:effectLst>
                <a:outerShdw blurRad="38100" dist="38100" dir="2700000" algn="tl">
                  <a:srgbClr val="000000"/>
                </a:outerShdw>
              </a:effectLst>
            </a:rPr>
            <a:t>“</a:t>
          </a:r>
          <a:r>
            <a:rPr lang="en-US" sz="1800" b="1" dirty="0" err="1">
              <a:effectLst>
                <a:outerShdw blurRad="38100" dist="38100" dir="2700000" algn="tl">
                  <a:srgbClr val="000000"/>
                </a:outerShdw>
              </a:effectLst>
              <a:latin typeface="Tamil Bible" pitchFamily="2" charset="0"/>
            </a:rPr>
            <a:t>ghtk</a:t>
          </a:r>
          <a:r>
            <a:rPr lang="en-US" sz="1800" b="1" dirty="0">
              <a:effectLst>
                <a:outerShdw blurRad="38100" dist="38100" dir="2700000" algn="tl">
                  <a:srgbClr val="000000"/>
                </a:outerShdw>
              </a:effectLst>
              <a:latin typeface="Tamil Bible" pitchFamily="2" charset="0"/>
            </a:rPr>
            <a:t>; </a:t>
          </a:r>
          <a:r>
            <a:rPr lang="en-US" sz="1800" b="1" dirty="0" err="1">
              <a:effectLst>
                <a:outerShdw blurRad="38100" dist="38100" dir="2700000" algn="tl">
                  <a:srgbClr val="000000"/>
                </a:outerShdw>
              </a:effectLst>
              <a:latin typeface="Tamil Bible" pitchFamily="2" charset="0"/>
            </a:rPr>
            <a:t>kuzj;Jf;F</a:t>
          </a:r>
          <a:r>
            <a:rPr lang="en-US" sz="1800" b="1" dirty="0">
              <a:effectLst>
                <a:outerShdw blurRad="38100" dist="38100" dir="2700000" algn="tl">
                  <a:srgbClr val="000000"/>
                </a:outerShdw>
              </a:effectLst>
              <a:latin typeface="Tamil Bible" pitchFamily="2" charset="0"/>
            </a:rPr>
            <a:t> </a:t>
          </a:r>
          <a:r>
            <a:rPr lang="en-US" sz="1800" b="1" dirty="0" err="1">
              <a:effectLst>
                <a:outerShdw blurRad="38100" dist="38100" dir="2700000" algn="tl">
                  <a:srgbClr val="000000"/>
                </a:outerShdw>
              </a:effectLst>
              <a:latin typeface="Tamil Bible" pitchFamily="2" charset="0"/>
            </a:rPr>
            <a:t>VJthf</a:t>
          </a:r>
          <a:r>
            <a:rPr lang="en-US" sz="1800" b="1" dirty="0">
              <a:effectLst>
                <a:outerShdw blurRad="38100" dist="38100" dir="2700000" algn="tl">
                  <a:srgbClr val="000000"/>
                </a:outerShdw>
              </a:effectLst>
              <a:latin typeface="Tamil Bible" pitchFamily="2" charset="0"/>
            </a:rPr>
            <a:t> </a:t>
          </a:r>
          <a:r>
            <a:rPr lang="en-US" sz="1800" b="1" dirty="0" err="1">
              <a:effectLst>
                <a:outerShdw blurRad="38100" dist="38100" dir="2700000" algn="tl">
                  <a:srgbClr val="000000"/>
                </a:outerShdw>
              </a:effectLst>
              <a:latin typeface="Tamil Bible" pitchFamily="2" charset="0"/>
            </a:rPr>
            <a:t>Mz;Lnfhz;lJ</a:t>
          </a:r>
          <a:r>
            <a:rPr lang="en" sz="1800" b="1" dirty="0">
              <a:effectLst>
                <a:outerShdw blurRad="38100" dist="38100" dir="2700000" algn="tl">
                  <a:srgbClr val="000000"/>
                </a:outerShdw>
              </a:effectLst>
            </a:rPr>
            <a:t>”</a:t>
          </a: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en" sz="1800" b="1" dirty="0">
              <a:effectLst>
                <a:outerShdw blurRad="38100" dist="38100" dir="2700000" algn="tl">
                  <a:srgbClr val="000000"/>
                </a:outerShdw>
              </a:effectLst>
            </a:rPr>
            <a:t>“</a:t>
          </a:r>
          <a:r>
            <a:rPr lang="en-US" sz="1800" b="1" dirty="0" err="1">
              <a:effectLst>
                <a:outerShdw blurRad="38100" dist="38100" dir="2700000" algn="tl">
                  <a:srgbClr val="000000"/>
                </a:outerShdw>
              </a:effectLst>
              <a:latin typeface="Tamil Bible" pitchFamily="2" charset="0"/>
            </a:rPr>
            <a:t>fpUigahdJ</a:t>
          </a:r>
          <a:r>
            <a:rPr lang="en"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latin typeface="Tamil Bible" pitchFamily="2" charset="0"/>
            </a:rPr>
            <a:t>epj;jpa</a:t>
          </a:r>
          <a:r>
            <a:rPr lang="en-US" sz="1800" b="1" dirty="0">
              <a:effectLst>
                <a:outerShdw blurRad="38100" dist="38100" dir="2700000" algn="tl">
                  <a:srgbClr val="000000"/>
                </a:outerShdw>
              </a:effectLst>
              <a:latin typeface="Tamil Bible" pitchFamily="2" charset="0"/>
            </a:rPr>
            <a:t>[</a:t>
          </a:r>
          <a:r>
            <a:rPr lang="en-US" sz="1800" b="1" dirty="0" err="1">
              <a:effectLst>
                <a:outerShdw blurRad="38100" dist="38100" dir="2700000" algn="tl">
                  <a:srgbClr val="000000"/>
                </a:outerShdw>
              </a:effectLst>
              <a:latin typeface="Tamil Bible" pitchFamily="2" charset="0"/>
            </a:rPr>
            <a:t>PtDf;F</a:t>
          </a:r>
          <a:r>
            <a:rPr lang="en-US" sz="1800" b="1" dirty="0">
              <a:effectLst>
                <a:outerShdw blurRad="38100" dist="38100" dir="2700000" algn="tl">
                  <a:srgbClr val="000000"/>
                </a:outerShdw>
              </a:effectLst>
              <a:latin typeface="Tamil Bible" pitchFamily="2" charset="0"/>
            </a:rPr>
            <a:t> </a:t>
          </a:r>
          <a:r>
            <a:rPr lang="en-US" sz="1800" b="1" dirty="0" err="1">
              <a:effectLst>
                <a:outerShdw blurRad="38100" dist="38100" dir="2700000" algn="tl">
                  <a:srgbClr val="000000"/>
                </a:outerShdw>
              </a:effectLst>
              <a:latin typeface="Tamil Bible" pitchFamily="2" charset="0"/>
            </a:rPr>
            <a:t>VJthf</a:t>
          </a:r>
          <a:r>
            <a:rPr lang="en-US" sz="1800" b="1" dirty="0">
              <a:effectLst>
                <a:outerShdw blurRad="38100" dist="38100" dir="2700000" algn="tl">
                  <a:srgbClr val="000000"/>
                </a:outerShdw>
              </a:effectLst>
              <a:latin typeface="Tamil Bible" pitchFamily="2" charset="0"/>
            </a:rPr>
            <a:t> </a:t>
          </a:r>
          <a:r>
            <a:rPr lang="en-US" sz="1800" b="1" dirty="0" err="1">
              <a:effectLst>
                <a:outerShdw blurRad="38100" dist="38100" dir="2700000" algn="tl">
                  <a:srgbClr val="000000"/>
                </a:outerShdw>
              </a:effectLst>
              <a:latin typeface="Tamil Bible" pitchFamily="2" charset="0"/>
            </a:rPr>
            <a:t>Mz;Lnfhz;lJ</a:t>
          </a:r>
          <a:r>
            <a:rPr lang="en" sz="1800" b="1" dirty="0">
              <a:effectLst>
                <a:outerShdw blurRad="38100" dist="38100" dir="2700000" algn="tl">
                  <a:srgbClr val="000000"/>
                </a:outerShdw>
              </a:effectLst>
            </a:rPr>
            <a:t>”</a:t>
          </a: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en" sz="2000" b="1" dirty="0">
              <a:effectLst>
                <a:outerShdw blurRad="38100" dist="38100" dir="2700000" algn="tl">
                  <a:srgbClr val="000000"/>
                </a:outerShdw>
              </a:effectLst>
            </a:rPr>
            <a:t>“</a:t>
          </a:r>
          <a:r>
            <a:rPr lang="en-US" sz="2000" b="1" dirty="0" err="1">
              <a:effectLst>
                <a:outerShdw blurRad="38100" dist="38100" dir="2700000" algn="tl">
                  <a:srgbClr val="000000"/>
                </a:outerShdw>
              </a:effectLst>
              <a:latin typeface="Tamil Bible" pitchFamily="2" charset="0"/>
            </a:rPr>
            <a:t>ghtj;jpd</a:t>
          </a:r>
          <a:r>
            <a:rPr lang="en-US" sz="2000" b="1" dirty="0">
              <a:effectLst>
                <a:outerShdw blurRad="38100" dist="38100" dir="2700000" algn="tl">
                  <a:srgbClr val="000000"/>
                </a:outerShdw>
              </a:effectLst>
              <a:latin typeface="Tamil Bible" pitchFamily="2" charset="0"/>
            </a:rPr>
            <a:t>; </a:t>
          </a:r>
          <a:r>
            <a:rPr lang="en-US" sz="2000" b="1" dirty="0" err="1">
              <a:effectLst>
                <a:outerShdw blurRad="38100" dist="38100" dir="2700000" algn="tl">
                  <a:srgbClr val="000000"/>
                </a:outerShdw>
              </a:effectLst>
              <a:latin typeface="Tamil Bible" pitchFamily="2" charset="0"/>
            </a:rPr>
            <a:t>rk;gsk</a:t>
          </a:r>
          <a:r>
            <a:rPr lang="en-US" sz="2000" b="1" dirty="0">
              <a:effectLst>
                <a:outerShdw blurRad="38100" dist="38100" dir="2700000" algn="tl">
                  <a:srgbClr val="000000"/>
                </a:outerShdw>
              </a:effectLst>
              <a:latin typeface="Tamil Bible" pitchFamily="2" charset="0"/>
            </a:rPr>
            <a:t>; </a:t>
          </a:r>
          <a:r>
            <a:rPr lang="en-US" sz="2000" b="1" dirty="0" err="1">
              <a:effectLst>
                <a:outerShdw blurRad="38100" dist="38100" dir="2700000" algn="tl">
                  <a:srgbClr val="000000"/>
                </a:outerShdw>
              </a:effectLst>
              <a:latin typeface="Tamil Bible" pitchFamily="2" charset="0"/>
            </a:rPr>
            <a:t>kuzk</a:t>
          </a:r>
          <a:r>
            <a:rPr lang="en-US" sz="2000" b="1" dirty="0">
              <a:effectLst>
                <a:outerShdw blurRad="38100" dist="38100" dir="2700000" algn="tl">
                  <a:srgbClr val="000000"/>
                </a:outerShdw>
              </a:effectLst>
              <a:latin typeface="Tamil Bible" pitchFamily="2" charset="0"/>
            </a:rPr>
            <a:t>;</a:t>
          </a:r>
          <a:r>
            <a:rPr lang="en" sz="2000" b="1" dirty="0">
              <a:effectLst>
                <a:outerShdw blurRad="38100" dist="38100" dir="2700000" algn="tl">
                  <a:srgbClr val="000000"/>
                </a:outerShdw>
              </a:effectLst>
            </a:rPr>
            <a:t>”</a:t>
          </a: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latin typeface="Tamil Bible" pitchFamily="2" charset="0"/>
            </a:rPr>
            <a:t>“</a:t>
          </a:r>
          <a:r>
            <a:rPr lang="en-US" sz="2000" b="1" dirty="0" err="1">
              <a:effectLst>
                <a:outerShdw blurRad="38100" dist="38100" dir="2700000" algn="tl">
                  <a:srgbClr val="000000"/>
                </a:outerShdw>
              </a:effectLst>
              <a:latin typeface="Tamil Bible" pitchFamily="2" charset="0"/>
            </a:rPr>
            <a:t>NjtDila</a:t>
          </a:r>
          <a:r>
            <a:rPr lang="en-US" sz="2000" b="1" dirty="0">
              <a:effectLst>
                <a:outerShdw blurRad="38100" dist="38100" dir="2700000" algn="tl">
                  <a:srgbClr val="000000"/>
                </a:outerShdw>
              </a:effectLst>
              <a:latin typeface="Tamil Bible" pitchFamily="2" charset="0"/>
            </a:rPr>
            <a:t> </a:t>
          </a:r>
          <a:r>
            <a:rPr lang="en-US" sz="2000" b="1" dirty="0" err="1">
              <a:effectLst>
                <a:outerShdw blurRad="38100" dist="38100" dir="2700000" algn="tl">
                  <a:srgbClr val="000000"/>
                </a:outerShdw>
              </a:effectLst>
              <a:latin typeface="Tamil Bible" pitchFamily="2" charset="0"/>
            </a:rPr>
            <a:t>fpUigtuNkh</a:t>
          </a:r>
          <a:r>
            <a:rPr lang="en-US" sz="2000" b="1" dirty="0">
              <a:effectLst>
                <a:outerShdw blurRad="38100" dist="38100" dir="2700000" algn="tl">
                  <a:srgbClr val="000000"/>
                </a:outerShdw>
              </a:effectLst>
              <a:latin typeface="Tamil Bible" pitchFamily="2" charset="0"/>
            </a:rPr>
            <a:t> …</a:t>
          </a:r>
          <a:r>
            <a:rPr lang="en-US" sz="2000" b="1" dirty="0" err="1">
              <a:effectLst>
                <a:outerShdw blurRad="38100" dist="38100" dir="2700000" algn="tl">
                  <a:srgbClr val="000000"/>
                </a:outerShdw>
              </a:effectLst>
              <a:latin typeface="Tamil Bible" pitchFamily="2" charset="0"/>
            </a:rPr>
            <a:t>epj;jpa</a:t>
          </a:r>
          <a:r>
            <a:rPr lang="en-US" sz="2000" b="1" dirty="0">
              <a:effectLst>
                <a:outerShdw blurRad="38100" dist="38100" dir="2700000" algn="tl">
                  <a:srgbClr val="000000"/>
                </a:outerShdw>
              </a:effectLst>
              <a:latin typeface="Tamil Bible" pitchFamily="2" charset="0"/>
            </a:rPr>
            <a:t>[Ptd;</a:t>
          </a:r>
          <a:r>
            <a:rPr lang="en" sz="2000" b="1" dirty="0">
              <a:effectLst>
                <a:outerShdw blurRad="38100" dist="38100" dir="2700000" algn="tl">
                  <a:srgbClr val="000000"/>
                </a:outerShdw>
              </a:effectLst>
              <a:latin typeface="Tamil Bible" pitchFamily="2" charset="0"/>
            </a:rPr>
            <a:t>”</a:t>
          </a: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334" y="305"/>
          <a:ext cx="2895295"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latin typeface="Tamil Bible" pitchFamily="2" charset="0"/>
            </a:rPr>
            <a:t>mtUila ew;Fzj;jpdpkpj;jk;</a:t>
          </a:r>
          <a:r>
            <a:rPr lang="en" sz="2400" b="1" kern="1200" dirty="0">
              <a:effectLst>
                <a:outerShdw blurRad="38100" dist="38100" dir="2700000" algn="tl">
                  <a:srgbClr val="000000"/>
                </a:outerShdw>
              </a:effectLst>
            </a:rPr>
            <a:t>, </a:t>
          </a:r>
          <a:r>
            <a:rPr lang="en" sz="2400" b="1" kern="1200" dirty="0">
              <a:effectLst>
                <a:outerShdw blurRad="38100" dist="38100" dir="2700000" algn="tl">
                  <a:srgbClr val="000000"/>
                </a:outerShdw>
              </a:effectLst>
              <a:latin typeface="Tamil Bible" pitchFamily="2" charset="0"/>
            </a:rPr>
            <a:t>Njtd; ek;ik kde;jpUk;GjYf;F miof;fpwhu;</a:t>
          </a:r>
          <a:r>
            <a:rPr lang="en" sz="2400" b="1" kern="1200" dirty="0">
              <a:effectLst>
                <a:outerShdw blurRad="38100" dist="38100" dir="2700000" algn="tl">
                  <a:srgbClr val="000000"/>
                </a:outerShdw>
              </a:effectLst>
            </a:rPr>
            <a:t>(</a:t>
          </a:r>
          <a:r>
            <a:rPr lang="en" sz="2400" b="1" kern="1200" dirty="0">
              <a:effectLst>
                <a:outerShdw blurRad="38100" dist="38100" dir="2700000" algn="tl">
                  <a:srgbClr val="000000"/>
                </a:outerShdw>
              </a:effectLst>
              <a:latin typeface="Tamil Bible" pitchFamily="2" charset="0"/>
            </a:rPr>
            <a:t>Nuh</a:t>
          </a:r>
          <a:r>
            <a:rPr lang="en" sz="2400" b="1" kern="1200" dirty="0">
              <a:effectLst>
                <a:outerShdw blurRad="38100" dist="38100" dir="2700000" algn="tl">
                  <a:srgbClr val="000000"/>
                </a:outerShdw>
              </a:effectLst>
            </a:rPr>
            <a:t>. 2:4)</a:t>
          </a:r>
          <a:endParaRPr lang="es-ES" sz="2400" kern="1200" dirty="0">
            <a:effectLst>
              <a:outerShdw blurRad="38100" dist="38100" dir="2700000" algn="tl">
                <a:srgbClr val="000000"/>
              </a:outerShdw>
            </a:effectLst>
          </a:endParaRPr>
        </a:p>
      </dsp:txBody>
      <dsp:txXfrm>
        <a:off x="63272" y="59243"/>
        <a:ext cx="2777419" cy="1894412"/>
      </dsp:txXfrm>
    </dsp:sp>
    <dsp:sp modelId="{24B4C805-875B-42DF-9EDA-7666C9FD5160}">
      <dsp:nvSpPr>
        <dsp:cNvPr id="0" name=""/>
        <dsp:cNvSpPr/>
      </dsp:nvSpPr>
      <dsp:spPr>
        <a:xfrm>
          <a:off x="3302804" y="305"/>
          <a:ext cx="500128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latin typeface="Tamil Bible" pitchFamily="2" charset="0"/>
            </a:rPr>
            <a:t>ehk; mtu; miog;Gf;F gjpyspf;fpNwhk;</a:t>
          </a:r>
          <a:endParaRPr lang="es-ES" sz="2400" kern="1200" dirty="0">
            <a:effectLst>
              <a:outerShdw blurRad="38100" dist="38100" dir="2700000" algn="tl">
                <a:srgbClr val="000000"/>
              </a:outerShdw>
            </a:effectLst>
            <a:latin typeface="Tamil Bible" pitchFamily="2" charset="0"/>
          </a:endParaRPr>
        </a:p>
      </dsp:txBody>
      <dsp:txXfrm>
        <a:off x="3345915" y="43416"/>
        <a:ext cx="4915058" cy="1385706"/>
      </dsp:txXfrm>
    </dsp:sp>
    <dsp:sp modelId="{1C272054-25D2-4323-A92F-5E178CCA127F}">
      <dsp:nvSpPr>
        <dsp:cNvPr id="0" name=""/>
        <dsp:cNvSpPr/>
      </dsp:nvSpPr>
      <dsp:spPr>
        <a:xfrm>
          <a:off x="3302804" y="1523422"/>
          <a:ext cx="2399846"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latin typeface="Tamil Bible" pitchFamily="2" charset="0"/>
            </a:rPr>
            <a:t>,iof;fg;gl;l jtWfSf;fhf Mo;e;j tUj;jj;Jld;</a:t>
          </a:r>
          <a:endParaRPr lang="es-ES" sz="2400" kern="1200" dirty="0">
            <a:effectLst>
              <a:outerShdw blurRad="38100" dist="38100" dir="2700000" algn="tl">
                <a:srgbClr val="000000"/>
              </a:outerShdw>
            </a:effectLst>
            <a:latin typeface="Tamil Bible" pitchFamily="2" charset="0"/>
          </a:endParaRPr>
        </a:p>
      </dsp:txBody>
      <dsp:txXfrm>
        <a:off x="3345915" y="1566533"/>
        <a:ext cx="2313624" cy="1385706"/>
      </dsp:txXfrm>
    </dsp:sp>
    <dsp:sp modelId="{B11E0663-641F-4C4D-B1CC-77C2B2BF8349}">
      <dsp:nvSpPr>
        <dsp:cNvPr id="0" name=""/>
        <dsp:cNvSpPr/>
      </dsp:nvSpPr>
      <dsp:spPr>
        <a:xfrm>
          <a:off x="5904238" y="1523422"/>
          <a:ext cx="2399846"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latin typeface="Tamil Bible" pitchFamily="2" charset="0"/>
            </a:rPr>
            <a:t>ghtj;ij iftpLtjw;fhd Neu;ikahd KbTld;</a:t>
          </a:r>
          <a:endParaRPr lang="es-ES" sz="2400" kern="1200" dirty="0">
            <a:effectLst>
              <a:outerShdw blurRad="38100" dist="38100" dir="2700000" algn="tl">
                <a:srgbClr val="000000"/>
              </a:outerShdw>
            </a:effectLst>
            <a:latin typeface="Tamil Bible" pitchFamily="2" charset="0"/>
          </a:endParaRPr>
        </a:p>
      </dsp:txBody>
      <dsp:txXfrm>
        <a:off x="5947349" y="1566533"/>
        <a:ext cx="2313624" cy="1385706"/>
      </dsp:txXfrm>
    </dsp:sp>
    <dsp:sp modelId="{9EE1508D-090B-4859-BDE7-C5DB9977FDE0}">
      <dsp:nvSpPr>
        <dsp:cNvPr id="0" name=""/>
        <dsp:cNvSpPr/>
      </dsp:nvSpPr>
      <dsp:spPr>
        <a:xfrm>
          <a:off x="8707259" y="305"/>
          <a:ext cx="300446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latin typeface="Tamil Bible" pitchFamily="2" charset="0"/>
            </a:rPr>
            <a:t>,NaR rpYitapy; rpe;jpa ,uj;jj;jpd; epkpj;jk;&gt; Njtd; ek; ghtq;fis kd;dpf;fpwhu;</a:t>
          </a:r>
          <a:r>
            <a:rPr lang="en" sz="2400" b="1" kern="1200" dirty="0">
              <a:effectLst>
                <a:outerShdw blurRad="38100" dist="38100" dir="2700000" algn="tl">
                  <a:srgbClr val="000000"/>
                </a:outerShdw>
              </a:effectLst>
            </a:rPr>
            <a:t> (</a:t>
          </a:r>
          <a:r>
            <a:rPr lang="en" sz="2400" b="1" kern="1200" dirty="0">
              <a:effectLst>
                <a:outerShdw blurRad="38100" dist="38100" dir="2700000" algn="tl">
                  <a:srgbClr val="000000"/>
                </a:outerShdw>
              </a:effectLst>
              <a:latin typeface="Tamil Bible" pitchFamily="2" charset="0"/>
            </a:rPr>
            <a:t>nfhNyh</a:t>
          </a:r>
          <a:r>
            <a:rPr lang="en" sz="2400" b="1" kern="1200" dirty="0">
              <a:effectLst>
                <a:outerShdw blurRad="38100" dist="38100" dir="2700000" algn="tl">
                  <a:srgbClr val="000000"/>
                </a:outerShdw>
              </a:effectLst>
            </a:rPr>
            <a:t>. 1:13-14)</a:t>
          </a:r>
          <a:endParaRPr lang="es-ES" sz="2400" kern="1200" dirty="0">
            <a:effectLst>
              <a:outerShdw blurRad="38100" dist="38100" dir="2700000" algn="tl">
                <a:srgbClr val="000000"/>
              </a:outerShdw>
            </a:effectLst>
          </a:endParaRPr>
        </a:p>
      </dsp:txBody>
      <dsp:txXfrm>
        <a:off x="8766197" y="59243"/>
        <a:ext cx="288658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latin typeface="Tamil Bible" pitchFamily="2" charset="0"/>
            </a:rPr>
            <a:t>ghtj;jpw;Fk; fpUigf;Fk; ,ilapyhd cwT</a:t>
          </a:r>
          <a:endParaRPr lang="en" sz="2400" b="1" kern="1200" dirty="0">
            <a:solidFill>
              <a:schemeClr val="tx1"/>
            </a:solidFill>
          </a:endParaRPr>
        </a:p>
      </dsp:txBody>
      <dsp:txXfrm>
        <a:off x="1043776" y="1107"/>
        <a:ext cx="6642466"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Nuhku;</a:t>
          </a:r>
          <a:r>
            <a:rPr lang="en" sz="2000" b="1" kern="1200" dirty="0">
              <a:effectLst>
                <a:outerShdw blurRad="38100" dist="38100" dir="2700000" algn="tl">
                  <a:srgbClr val="000000"/>
                </a:outerShdw>
              </a:effectLst>
            </a:rPr>
            <a:t> 5:8</a:t>
          </a: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en-US" sz="2000" b="1" kern="1200" dirty="0" err="1">
              <a:effectLst>
                <a:outerShdw blurRad="38100" dist="38100" dir="2700000" algn="tl">
                  <a:srgbClr val="000000"/>
                </a:outerShdw>
              </a:effectLst>
              <a:latin typeface="Tamil Bible" pitchFamily="2" charset="0"/>
            </a:rPr>
            <a:t>ehk</a:t>
          </a:r>
          <a:r>
            <a:rPr lang="en-US" sz="2000" b="1" kern="1200" dirty="0">
              <a:effectLst>
                <a:outerShdw blurRad="38100" dist="38100" dir="2700000" algn="tl">
                  <a:srgbClr val="000000"/>
                </a:outerShdw>
              </a:effectLst>
              <a:latin typeface="Tamil Bible" pitchFamily="2" charset="0"/>
            </a:rPr>
            <a:t>; </a:t>
          </a:r>
          <a:r>
            <a:rPr lang="en-US" sz="2000" b="1" kern="1200" dirty="0" err="1">
              <a:effectLst>
                <a:outerShdw blurRad="38100" dist="38100" dir="2700000" algn="tl">
                  <a:srgbClr val="000000"/>
                </a:outerShdw>
              </a:effectLst>
              <a:latin typeface="Tamil Bible" pitchFamily="2" charset="0"/>
            </a:rPr>
            <a:t>ghtpfshapUf;ifapy</a:t>
          </a:r>
          <a:r>
            <a:rPr lang="en-US" sz="2000" b="1" kern="1200" dirty="0">
              <a:effectLst>
                <a:outerShdw blurRad="38100" dist="38100" dir="2700000" algn="tl">
                  <a:srgbClr val="000000"/>
                </a:outerShdw>
              </a:effectLst>
              <a:latin typeface="Tamil Bible" pitchFamily="2" charset="0"/>
            </a:rPr>
            <a:t>;</a:t>
          </a:r>
          <a:r>
            <a:rPr lang="en" sz="2000" b="1" kern="1200" dirty="0">
              <a:effectLst>
                <a:outerShdw blurRad="38100" dist="38100" dir="2700000" algn="tl">
                  <a:srgbClr val="000000"/>
                </a:outerShdw>
              </a:effectLst>
            </a:rPr>
            <a:t>”</a:t>
          </a: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en-US" sz="2000" b="1" kern="1200" dirty="0" err="1">
              <a:effectLst>
                <a:outerShdw blurRad="38100" dist="38100" dir="2700000" algn="tl">
                  <a:srgbClr val="000000"/>
                </a:outerShdw>
              </a:effectLst>
              <a:latin typeface="Tamil Bible" pitchFamily="2" charset="0"/>
            </a:rPr>
            <a:t>fpwp</a:t>
          </a:r>
          <a:r>
            <a:rPr lang="en-US" sz="2000" b="1" kern="1200" dirty="0">
              <a:effectLst>
                <a:outerShdw blurRad="38100" dist="38100" dir="2700000" algn="tl">
                  <a:srgbClr val="000000"/>
                </a:outerShdw>
              </a:effectLst>
              <a:latin typeface="Tamil Bible" pitchFamily="2" charset="0"/>
            </a:rPr>
            <a:t>];J </a:t>
          </a:r>
          <a:r>
            <a:rPr lang="en-US" sz="2000" b="1" kern="1200" dirty="0" err="1">
              <a:effectLst>
                <a:outerShdw blurRad="38100" dist="38100" dir="2700000" algn="tl">
                  <a:srgbClr val="000000"/>
                </a:outerShdw>
              </a:effectLst>
              <a:latin typeface="Tamil Bible" pitchFamily="2" charset="0"/>
            </a:rPr>
            <a:t>ekf;fhf</a:t>
          </a:r>
          <a:r>
            <a:rPr lang="en-US" sz="2000" b="1" kern="1200" dirty="0">
              <a:effectLst>
                <a:outerShdw blurRad="38100" dist="38100" dir="2700000" algn="tl">
                  <a:srgbClr val="000000"/>
                </a:outerShdw>
              </a:effectLst>
              <a:latin typeface="Tamil Bible" pitchFamily="2" charset="0"/>
            </a:rPr>
            <a:t> </a:t>
          </a:r>
          <a:r>
            <a:rPr lang="en-US" sz="2000" b="1" kern="1200" dirty="0" err="1">
              <a:effectLst>
                <a:outerShdw blurRad="38100" dist="38100" dir="2700000" algn="tl">
                  <a:srgbClr val="000000"/>
                </a:outerShdw>
              </a:effectLst>
              <a:latin typeface="Tamil Bible" pitchFamily="2" charset="0"/>
            </a:rPr>
            <a:t>khpj;jjpdhNy</a:t>
          </a:r>
          <a:r>
            <a:rPr lang="en" sz="2000" b="1" kern="1200" dirty="0">
              <a:effectLst>
                <a:outerShdw blurRad="38100" dist="38100" dir="2700000" algn="tl">
                  <a:srgbClr val="000000"/>
                </a:outerShdw>
              </a:effectLst>
            </a:rPr>
            <a:t>”</a:t>
          </a: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Nuhku;</a:t>
          </a:r>
          <a:r>
            <a:rPr lang="en" sz="2000" b="1" kern="1200" dirty="0">
              <a:effectLst>
                <a:outerShdw blurRad="38100" dist="38100" dir="2700000" algn="tl">
                  <a:srgbClr val="000000"/>
                </a:outerShdw>
              </a:effectLst>
            </a:rPr>
            <a:t> 5:20</a:t>
          </a: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en-US" sz="2000" b="1" kern="1200" dirty="0" err="1">
              <a:effectLst>
                <a:outerShdw blurRad="38100" dist="38100" dir="2700000" algn="tl">
                  <a:srgbClr val="000000"/>
                </a:outerShdw>
              </a:effectLst>
              <a:latin typeface="Tamil Bible" pitchFamily="2" charset="0"/>
            </a:rPr>
            <a:t>ghtk</a:t>
          </a:r>
          <a:r>
            <a:rPr lang="en-US" sz="2000" b="1" kern="1200" dirty="0">
              <a:effectLst>
                <a:outerShdw blurRad="38100" dist="38100" dir="2700000" algn="tl">
                  <a:srgbClr val="000000"/>
                </a:outerShdw>
              </a:effectLst>
              <a:latin typeface="Tamil Bible" pitchFamily="2" charset="0"/>
            </a:rPr>
            <a:t>; </a:t>
          </a:r>
          <a:r>
            <a:rPr lang="en-US" sz="2000" b="1" kern="1200" dirty="0" err="1">
              <a:effectLst>
                <a:outerShdw blurRad="38100" dist="38100" dir="2700000" algn="tl">
                  <a:srgbClr val="000000"/>
                </a:outerShdw>
              </a:effectLst>
              <a:latin typeface="Tamil Bible" pitchFamily="2" charset="0"/>
            </a:rPr>
            <a:t>ngUfpdJ</a:t>
          </a:r>
          <a:r>
            <a:rPr lang="en" sz="2000" b="1" kern="1200" dirty="0">
              <a:effectLst>
                <a:outerShdw blurRad="38100" dist="38100" dir="2700000" algn="tl">
                  <a:srgbClr val="000000"/>
                </a:outerShdw>
              </a:effectLst>
            </a:rPr>
            <a:t>”</a:t>
          </a: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en-US" sz="2000" b="1" kern="1200" dirty="0" err="1">
              <a:effectLst>
                <a:outerShdw blurRad="38100" dist="38100" dir="2700000" algn="tl">
                  <a:srgbClr val="000000"/>
                </a:outerShdw>
              </a:effectLst>
              <a:latin typeface="Tamil Bible" pitchFamily="2" charset="0"/>
            </a:rPr>
            <a:t>fpUig</a:t>
          </a:r>
          <a:r>
            <a:rPr lang="en-US" sz="2000" b="1" kern="1200" dirty="0">
              <a:effectLst>
                <a:outerShdw blurRad="38100" dist="38100" dir="2700000" algn="tl">
                  <a:srgbClr val="000000"/>
                </a:outerShdw>
              </a:effectLst>
              <a:latin typeface="Tamil Bible" pitchFamily="2" charset="0"/>
            </a:rPr>
            <a:t> </a:t>
          </a:r>
          <a:r>
            <a:rPr lang="en-US" sz="2000" b="1" kern="1200" dirty="0" err="1">
              <a:effectLst>
                <a:outerShdw blurRad="38100" dist="38100" dir="2700000" algn="tl">
                  <a:srgbClr val="000000"/>
                </a:outerShdw>
              </a:effectLst>
              <a:latin typeface="Tamil Bible" pitchFamily="2" charset="0"/>
            </a:rPr>
            <a:t>mjpfkha;g</a:t>
          </a:r>
          <a:r>
            <a:rPr lang="en-US" sz="2000" b="1" kern="1200" dirty="0">
              <a:effectLst>
                <a:outerShdw blurRad="38100" dist="38100" dir="2700000" algn="tl">
                  <a:srgbClr val="000000"/>
                </a:outerShdw>
              </a:effectLst>
              <a:latin typeface="Tamil Bible" pitchFamily="2" charset="0"/>
            </a:rPr>
            <a:t>; </a:t>
          </a:r>
          <a:r>
            <a:rPr lang="en-US" sz="2000" b="1" kern="1200" dirty="0" err="1">
              <a:effectLst>
                <a:outerShdw blurRad="38100" dist="38100" dir="2700000" algn="tl">
                  <a:srgbClr val="000000"/>
                </a:outerShdw>
              </a:effectLst>
              <a:latin typeface="Tamil Bible" pitchFamily="2" charset="0"/>
            </a:rPr>
            <a:t>ngUfpw;W</a:t>
          </a:r>
          <a:r>
            <a:rPr lang="en" sz="2000" b="1" kern="1200" dirty="0">
              <a:effectLst>
                <a:outerShdw blurRad="38100" dist="38100" dir="2700000" algn="tl">
                  <a:srgbClr val="000000"/>
                </a:outerShdw>
              </a:effectLst>
            </a:rPr>
            <a:t>”</a:t>
          </a: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Nuhku;</a:t>
          </a:r>
          <a:r>
            <a:rPr lang="en" sz="2000" b="1" kern="1200" dirty="0">
              <a:effectLst>
                <a:outerShdw blurRad="38100" dist="38100" dir="2700000" algn="tl">
                  <a:srgbClr val="000000"/>
                </a:outerShdw>
              </a:effectLst>
            </a:rPr>
            <a:t> 5:21</a:t>
          </a: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en-US" sz="1800" b="1" kern="1200" dirty="0" err="1">
              <a:effectLst>
                <a:outerShdw blurRad="38100" dist="38100" dir="2700000" algn="tl">
                  <a:srgbClr val="000000"/>
                </a:outerShdw>
              </a:effectLst>
              <a:latin typeface="Tamil Bible" pitchFamily="2" charset="0"/>
            </a:rPr>
            <a:t>ghtk</a:t>
          </a:r>
          <a:r>
            <a:rPr lang="en-US" sz="1800" b="1" kern="1200" dirty="0">
              <a:effectLst>
                <a:outerShdw blurRad="38100" dist="38100" dir="2700000" algn="tl">
                  <a:srgbClr val="000000"/>
                </a:outerShdw>
              </a:effectLst>
              <a:latin typeface="Tamil Bible" pitchFamily="2" charset="0"/>
            </a:rPr>
            <a:t>; </a:t>
          </a:r>
          <a:r>
            <a:rPr lang="en-US" sz="1800" b="1" kern="1200" dirty="0" err="1">
              <a:effectLst>
                <a:outerShdw blurRad="38100" dist="38100" dir="2700000" algn="tl">
                  <a:srgbClr val="000000"/>
                </a:outerShdw>
              </a:effectLst>
              <a:latin typeface="Tamil Bible" pitchFamily="2" charset="0"/>
            </a:rPr>
            <a:t>kuzj;Jf;F</a:t>
          </a:r>
          <a:r>
            <a:rPr lang="en-US" sz="1800" b="1" kern="1200" dirty="0">
              <a:effectLst>
                <a:outerShdw blurRad="38100" dist="38100" dir="2700000" algn="tl">
                  <a:srgbClr val="000000"/>
                </a:outerShdw>
              </a:effectLst>
              <a:latin typeface="Tamil Bible" pitchFamily="2" charset="0"/>
            </a:rPr>
            <a:t> </a:t>
          </a:r>
          <a:r>
            <a:rPr lang="en-US" sz="1800" b="1" kern="1200" dirty="0" err="1">
              <a:effectLst>
                <a:outerShdw blurRad="38100" dist="38100" dir="2700000" algn="tl">
                  <a:srgbClr val="000000"/>
                </a:outerShdw>
              </a:effectLst>
              <a:latin typeface="Tamil Bible" pitchFamily="2" charset="0"/>
            </a:rPr>
            <a:t>VJthf</a:t>
          </a:r>
          <a:r>
            <a:rPr lang="en-US" sz="1800" b="1" kern="1200" dirty="0">
              <a:effectLst>
                <a:outerShdw blurRad="38100" dist="38100" dir="2700000" algn="tl">
                  <a:srgbClr val="000000"/>
                </a:outerShdw>
              </a:effectLst>
              <a:latin typeface="Tamil Bible" pitchFamily="2" charset="0"/>
            </a:rPr>
            <a:t> </a:t>
          </a:r>
          <a:r>
            <a:rPr lang="en-US" sz="1800" b="1" kern="1200" dirty="0" err="1">
              <a:effectLst>
                <a:outerShdw blurRad="38100" dist="38100" dir="2700000" algn="tl">
                  <a:srgbClr val="000000"/>
                </a:outerShdw>
              </a:effectLst>
              <a:latin typeface="Tamil Bible" pitchFamily="2" charset="0"/>
            </a:rPr>
            <a:t>Mz;Lnfhz;lJ</a:t>
          </a:r>
          <a:r>
            <a:rPr lang="en" sz="1800" b="1" kern="1200" dirty="0">
              <a:effectLst>
                <a:outerShdw blurRad="38100" dist="38100" dir="2700000" algn="tl">
                  <a:srgbClr val="000000"/>
                </a:outerShdw>
              </a:effectLst>
            </a:rPr>
            <a:t>”</a:t>
          </a: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en-US" sz="1800" b="1" kern="1200" dirty="0" err="1">
              <a:effectLst>
                <a:outerShdw blurRad="38100" dist="38100" dir="2700000" algn="tl">
                  <a:srgbClr val="000000"/>
                </a:outerShdw>
              </a:effectLst>
              <a:latin typeface="Tamil Bible" pitchFamily="2" charset="0"/>
            </a:rPr>
            <a:t>fpUigahdJ</a:t>
          </a:r>
          <a:r>
            <a:rPr lang="en"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latin typeface="Tamil Bible" pitchFamily="2" charset="0"/>
            </a:rPr>
            <a:t>epj;jpa</a:t>
          </a:r>
          <a:r>
            <a:rPr lang="en-US" sz="1800" b="1" kern="1200" dirty="0">
              <a:effectLst>
                <a:outerShdw blurRad="38100" dist="38100" dir="2700000" algn="tl">
                  <a:srgbClr val="000000"/>
                </a:outerShdw>
              </a:effectLst>
              <a:latin typeface="Tamil Bible" pitchFamily="2" charset="0"/>
            </a:rPr>
            <a:t>[</a:t>
          </a:r>
          <a:r>
            <a:rPr lang="en-US" sz="1800" b="1" kern="1200" dirty="0" err="1">
              <a:effectLst>
                <a:outerShdw blurRad="38100" dist="38100" dir="2700000" algn="tl">
                  <a:srgbClr val="000000"/>
                </a:outerShdw>
              </a:effectLst>
              <a:latin typeface="Tamil Bible" pitchFamily="2" charset="0"/>
            </a:rPr>
            <a:t>PtDf;F</a:t>
          </a:r>
          <a:r>
            <a:rPr lang="en-US" sz="1800" b="1" kern="1200" dirty="0">
              <a:effectLst>
                <a:outerShdw blurRad="38100" dist="38100" dir="2700000" algn="tl">
                  <a:srgbClr val="000000"/>
                </a:outerShdw>
              </a:effectLst>
              <a:latin typeface="Tamil Bible" pitchFamily="2" charset="0"/>
            </a:rPr>
            <a:t> </a:t>
          </a:r>
          <a:r>
            <a:rPr lang="en-US" sz="1800" b="1" kern="1200" dirty="0" err="1">
              <a:effectLst>
                <a:outerShdw blurRad="38100" dist="38100" dir="2700000" algn="tl">
                  <a:srgbClr val="000000"/>
                </a:outerShdw>
              </a:effectLst>
              <a:latin typeface="Tamil Bible" pitchFamily="2" charset="0"/>
            </a:rPr>
            <a:t>VJthf</a:t>
          </a:r>
          <a:r>
            <a:rPr lang="en-US" sz="1800" b="1" kern="1200" dirty="0">
              <a:effectLst>
                <a:outerShdw blurRad="38100" dist="38100" dir="2700000" algn="tl">
                  <a:srgbClr val="000000"/>
                </a:outerShdw>
              </a:effectLst>
              <a:latin typeface="Tamil Bible" pitchFamily="2" charset="0"/>
            </a:rPr>
            <a:t> </a:t>
          </a:r>
          <a:r>
            <a:rPr lang="en-US" sz="1800" b="1" kern="1200" dirty="0" err="1">
              <a:effectLst>
                <a:outerShdw blurRad="38100" dist="38100" dir="2700000" algn="tl">
                  <a:srgbClr val="000000"/>
                </a:outerShdw>
              </a:effectLst>
              <a:latin typeface="Tamil Bible" pitchFamily="2" charset="0"/>
            </a:rPr>
            <a:t>Mz;Lnfhz;lJ</a:t>
          </a:r>
          <a:r>
            <a:rPr lang="en" sz="1800" b="1" kern="1200" dirty="0">
              <a:effectLst>
                <a:outerShdw blurRad="38100" dist="38100" dir="2700000" algn="tl">
                  <a:srgbClr val="000000"/>
                </a:outerShdw>
              </a:effectLst>
            </a:rPr>
            <a:t>”</a:t>
          </a: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Nuhku;</a:t>
          </a:r>
          <a:r>
            <a:rPr lang="en" sz="2000" b="1" kern="1200" dirty="0">
              <a:effectLst>
                <a:outerShdw blurRad="38100" dist="38100" dir="2700000" algn="tl">
                  <a:srgbClr val="000000"/>
                </a:outerShdw>
              </a:effectLst>
            </a:rPr>
            <a:t> 6:23</a:t>
          </a: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en-US" sz="2000" b="1" kern="1200" dirty="0" err="1">
              <a:effectLst>
                <a:outerShdw blurRad="38100" dist="38100" dir="2700000" algn="tl">
                  <a:srgbClr val="000000"/>
                </a:outerShdw>
              </a:effectLst>
              <a:latin typeface="Tamil Bible" pitchFamily="2" charset="0"/>
            </a:rPr>
            <a:t>ghtj;jpd</a:t>
          </a:r>
          <a:r>
            <a:rPr lang="en-US" sz="2000" b="1" kern="1200" dirty="0">
              <a:effectLst>
                <a:outerShdw blurRad="38100" dist="38100" dir="2700000" algn="tl">
                  <a:srgbClr val="000000"/>
                </a:outerShdw>
              </a:effectLst>
              <a:latin typeface="Tamil Bible" pitchFamily="2" charset="0"/>
            </a:rPr>
            <a:t>; </a:t>
          </a:r>
          <a:r>
            <a:rPr lang="en-US" sz="2000" b="1" kern="1200" dirty="0" err="1">
              <a:effectLst>
                <a:outerShdw blurRad="38100" dist="38100" dir="2700000" algn="tl">
                  <a:srgbClr val="000000"/>
                </a:outerShdw>
              </a:effectLst>
              <a:latin typeface="Tamil Bible" pitchFamily="2" charset="0"/>
            </a:rPr>
            <a:t>rk;gsk</a:t>
          </a:r>
          <a:r>
            <a:rPr lang="en-US" sz="2000" b="1" kern="1200" dirty="0">
              <a:effectLst>
                <a:outerShdw blurRad="38100" dist="38100" dir="2700000" algn="tl">
                  <a:srgbClr val="000000"/>
                </a:outerShdw>
              </a:effectLst>
              <a:latin typeface="Tamil Bible" pitchFamily="2" charset="0"/>
            </a:rPr>
            <a:t>; </a:t>
          </a:r>
          <a:r>
            <a:rPr lang="en-US" sz="2000" b="1" kern="1200" dirty="0" err="1">
              <a:effectLst>
                <a:outerShdw blurRad="38100" dist="38100" dir="2700000" algn="tl">
                  <a:srgbClr val="000000"/>
                </a:outerShdw>
              </a:effectLst>
              <a:latin typeface="Tamil Bible" pitchFamily="2" charset="0"/>
            </a:rPr>
            <a:t>kuzk</a:t>
          </a:r>
          <a:r>
            <a:rPr lang="en-US" sz="2000" b="1" kern="1200" dirty="0">
              <a:effectLst>
                <a:outerShdw blurRad="38100" dist="38100" dir="2700000" algn="tl">
                  <a:srgbClr val="000000"/>
                </a:outerShdw>
              </a:effectLst>
              <a:latin typeface="Tamil Bible" pitchFamily="2" charset="0"/>
            </a:rPr>
            <a:t>;</a:t>
          </a:r>
          <a:r>
            <a:rPr lang="en" sz="2000" b="1" kern="1200" dirty="0">
              <a:effectLst>
                <a:outerShdw blurRad="38100" dist="38100" dir="2700000" algn="tl">
                  <a:srgbClr val="000000"/>
                </a:outerShdw>
              </a:effectLst>
            </a:rPr>
            <a:t>”</a:t>
          </a: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a:t>
          </a:r>
          <a:r>
            <a:rPr lang="en-US" sz="2000" b="1" kern="1200" dirty="0" err="1">
              <a:effectLst>
                <a:outerShdw blurRad="38100" dist="38100" dir="2700000" algn="tl">
                  <a:srgbClr val="000000"/>
                </a:outerShdw>
              </a:effectLst>
              <a:latin typeface="Tamil Bible" pitchFamily="2" charset="0"/>
            </a:rPr>
            <a:t>NjtDila</a:t>
          </a:r>
          <a:r>
            <a:rPr lang="en-US" sz="2000" b="1" kern="1200" dirty="0">
              <a:effectLst>
                <a:outerShdw blurRad="38100" dist="38100" dir="2700000" algn="tl">
                  <a:srgbClr val="000000"/>
                </a:outerShdw>
              </a:effectLst>
              <a:latin typeface="Tamil Bible" pitchFamily="2" charset="0"/>
            </a:rPr>
            <a:t> </a:t>
          </a:r>
          <a:r>
            <a:rPr lang="en-US" sz="2000" b="1" kern="1200" dirty="0" err="1">
              <a:effectLst>
                <a:outerShdw blurRad="38100" dist="38100" dir="2700000" algn="tl">
                  <a:srgbClr val="000000"/>
                </a:outerShdw>
              </a:effectLst>
              <a:latin typeface="Tamil Bible" pitchFamily="2" charset="0"/>
            </a:rPr>
            <a:t>fpUigtuNkh</a:t>
          </a:r>
          <a:r>
            <a:rPr lang="en-US" sz="2000" b="1" kern="1200" dirty="0">
              <a:effectLst>
                <a:outerShdw blurRad="38100" dist="38100" dir="2700000" algn="tl">
                  <a:srgbClr val="000000"/>
                </a:outerShdw>
              </a:effectLst>
              <a:latin typeface="Tamil Bible" pitchFamily="2" charset="0"/>
            </a:rPr>
            <a:t> …</a:t>
          </a:r>
          <a:r>
            <a:rPr lang="en-US" sz="2000" b="1" kern="1200" dirty="0" err="1">
              <a:effectLst>
                <a:outerShdw blurRad="38100" dist="38100" dir="2700000" algn="tl">
                  <a:srgbClr val="000000"/>
                </a:outerShdw>
              </a:effectLst>
              <a:latin typeface="Tamil Bible" pitchFamily="2" charset="0"/>
            </a:rPr>
            <a:t>epj;jpa</a:t>
          </a:r>
          <a:r>
            <a:rPr lang="en-US" sz="2000" b="1" kern="1200" dirty="0">
              <a:effectLst>
                <a:outerShdw blurRad="38100" dist="38100" dir="2700000" algn="tl">
                  <a:srgbClr val="000000"/>
                </a:outerShdw>
              </a:effectLst>
              <a:latin typeface="Tamil Bible" pitchFamily="2" charset="0"/>
            </a:rPr>
            <a:t>[Ptd;</a:t>
          </a:r>
          <a:r>
            <a:rPr lang="en" sz="2000" b="1" kern="1200" dirty="0">
              <a:effectLst>
                <a:outerShdw blurRad="38100" dist="38100" dir="2700000" algn="tl">
                  <a:srgbClr val="000000"/>
                </a:outerShdw>
              </a:effectLst>
              <a:latin typeface="Tamil Bible" pitchFamily="2" charset="0"/>
            </a:rPr>
            <a:t>”</a:t>
          </a: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31/05/2026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31/05/2026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31/05/2026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31/05/2026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31/05/2026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31/05/2026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31/05/2026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31/05/2026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31/05/2026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31/05/2026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31/05/2026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31/05/2026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31/05/2026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31/05/2026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31/05/2026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31/05/2026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31/05/2026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31/05/2026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31/05/2026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31/05/2026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31/05/2026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31/05/2026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31/05/2026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31/05/2026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en" sz="5400" b="1" dirty="0">
                <a:ln w="22225">
                  <a:noFill/>
                  <a:prstDash val="solid"/>
                </a:ln>
                <a:solidFill>
                  <a:schemeClr val="accent2">
                    <a:lumMod val="40000"/>
                    <a:lumOff val="60000"/>
                  </a:schemeClr>
                </a:solidFill>
                <a:effectLst>
                  <a:outerShdw blurRad="38100" dist="25400" dir="2700000" algn="tl">
                    <a:srgbClr val="000000"/>
                  </a:outerShdw>
                </a:effectLst>
                <a:latin typeface="Tamil Bible" pitchFamily="2" charset="0"/>
              </a:rPr>
              <a:t>kdkhw;wKk; kd;dpg;Gk;</a:t>
            </a:r>
          </a:p>
        </p:txBody>
      </p:sp>
      <p:sp>
        <p:nvSpPr>
          <p:cNvPr id="5" name="CuadroTexto 4">
            <a:extLst>
              <a:ext uri="{FF2B5EF4-FFF2-40B4-BE49-F238E27FC236}">
                <a16:creationId xmlns:a16="http://schemas.microsoft.com/office/drawing/2014/main" id="{286D9867-5C09-DB2F-559C-3B3A2F491D40}"/>
              </a:ext>
            </a:extLst>
          </p:cNvPr>
          <p:cNvSpPr txBox="1"/>
          <p:nvPr/>
        </p:nvSpPr>
        <p:spPr>
          <a:xfrm>
            <a:off x="2079057" y="6519446"/>
            <a:ext cx="3878981" cy="338554"/>
          </a:xfrm>
          <a:prstGeom prst="rect">
            <a:avLst/>
          </a:prstGeom>
          <a:noFill/>
        </p:spPr>
        <p:txBody>
          <a:bodyPr wrap="square" rtlCol="0">
            <a:spAutoFit/>
          </a:bodyPr>
          <a:lstStyle/>
          <a:p>
            <a:pPr algn="ctr"/>
            <a:r>
              <a:rPr lang="en" sz="1600" b="1" dirty="0">
                <a:solidFill>
                  <a:srgbClr val="D5F7EE"/>
                </a:solidFill>
                <a:effectLst>
                  <a:glow rad="127000">
                    <a:srgbClr val="204F7B"/>
                  </a:glow>
                  <a:outerShdw blurRad="38100" dist="38100" dir="2700000" algn="tl">
                    <a:srgbClr val="000000">
                      <a:alpha val="43137"/>
                    </a:srgbClr>
                  </a:outerShdw>
                </a:effectLst>
                <a:latin typeface="Tamil Bible" pitchFamily="2" charset="0"/>
              </a:rPr>
              <a:t>ghlk;</a:t>
            </a:r>
            <a:r>
              <a:rPr lang="en" sz="1600" b="1" dirty="0">
                <a:solidFill>
                  <a:srgbClr val="D5F7EE"/>
                </a:solidFill>
                <a:effectLst>
                  <a:glow rad="127000">
                    <a:srgbClr val="204F7B"/>
                  </a:glow>
                  <a:outerShdw blurRad="38100" dist="38100" dir="2700000" algn="tl">
                    <a:srgbClr val="000000">
                      <a:alpha val="43137"/>
                    </a:srgbClr>
                  </a:outerShdw>
                </a:effectLst>
              </a:rPr>
              <a:t> 10 </a:t>
            </a:r>
            <a:r>
              <a:rPr lang="en" sz="1600" b="1" dirty="0">
                <a:solidFill>
                  <a:srgbClr val="D5F7EE"/>
                </a:solidFill>
                <a:effectLst>
                  <a:glow rad="127000">
                    <a:srgbClr val="204F7B"/>
                  </a:glow>
                  <a:outerShdw blurRad="38100" dist="38100" dir="2700000" algn="tl">
                    <a:srgbClr val="000000">
                      <a:alpha val="43137"/>
                    </a:srgbClr>
                  </a:outerShdw>
                </a:effectLst>
                <a:latin typeface="Tamil Bible" pitchFamily="2" charset="0"/>
              </a:rPr>
              <a:t>[_d;</a:t>
            </a:r>
            <a:r>
              <a:rPr lang="en" sz="1600" b="1" dirty="0">
                <a:solidFill>
                  <a:srgbClr val="D5F7EE"/>
                </a:solidFill>
                <a:effectLst>
                  <a:glow rad="127000">
                    <a:srgbClr val="204F7B"/>
                  </a:glow>
                  <a:outerShdw blurRad="38100" dist="38100" dir="2700000" algn="tl">
                    <a:srgbClr val="000000">
                      <a:alpha val="43137"/>
                    </a:srgbClr>
                  </a:outerShdw>
                </a:effectLst>
              </a:rPr>
              <a:t> 6, 2026</a:t>
            </a: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latin typeface="Tamil Bible" pitchFamily="2" charset="0"/>
              </a:rPr>
              <a:t>kd;dpg;gpd; fpUig</a:t>
            </a:r>
          </a:p>
        </p:txBody>
      </p:sp>
      <p:sp>
        <p:nvSpPr>
          <p:cNvPr id="5" name="CuadroTexto 4">
            <a:extLst>
              <a:ext uri="{FF2B5EF4-FFF2-40B4-BE49-F238E27FC236}">
                <a16:creationId xmlns:a16="http://schemas.microsoft.com/office/drawing/2014/main" id="{6C2E9463-7A21-C035-2C5B-DBC2E3CCA2C0}"/>
              </a:ext>
            </a:extLst>
          </p:cNvPr>
          <p:cNvSpPr txBox="1"/>
          <p:nvPr/>
        </p:nvSpPr>
        <p:spPr>
          <a:xfrm>
            <a:off x="1099458" y="721050"/>
            <a:ext cx="10457131" cy="369332"/>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US" b="1" dirty="0" err="1">
                <a:solidFill>
                  <a:schemeClr val="accent1">
                    <a:lumMod val="50000"/>
                  </a:schemeClr>
                </a:solidFill>
                <a:latin typeface="Tamil Bible" pitchFamily="2" charset="0"/>
              </a:rPr>
              <a:t>fh;j;jhNt</a:t>
            </a:r>
            <a:r>
              <a:rPr lang="en-US" b="1" dirty="0">
                <a:solidFill>
                  <a:schemeClr val="accent1">
                    <a:lumMod val="50000"/>
                  </a:schemeClr>
                </a:solidFill>
                <a:latin typeface="Tamil Bible" pitchFamily="2" charset="0"/>
              </a:rPr>
              <a:t>&gt; </a:t>
            </a:r>
            <a:r>
              <a:rPr lang="en-US" b="1" dirty="0" err="1">
                <a:solidFill>
                  <a:schemeClr val="accent1">
                    <a:lumMod val="50000"/>
                  </a:schemeClr>
                </a:solidFill>
                <a:latin typeface="Tamil Bible" pitchFamily="2" charset="0"/>
              </a:rPr>
              <a:t>vd</a:t>
            </a:r>
            <a:r>
              <a:rPr lang="en-US" b="1" dirty="0">
                <a:solidFill>
                  <a:schemeClr val="accent1">
                    <a:lumMod val="50000"/>
                  </a:schemeClr>
                </a:solidFill>
                <a:latin typeface="Tamil Bible" pitchFamily="2" charset="0"/>
              </a:rPr>
              <a:t>; </a:t>
            </a:r>
            <a:r>
              <a:rPr lang="en-US" b="1" dirty="0" err="1">
                <a:solidFill>
                  <a:schemeClr val="accent1">
                    <a:lumMod val="50000"/>
                  </a:schemeClr>
                </a:solidFill>
                <a:latin typeface="Tamil Bible" pitchFamily="2" charset="0"/>
              </a:rPr>
              <a:t>mf;fpukk</a:t>
            </a:r>
            <a:r>
              <a:rPr lang="en-US" b="1" dirty="0">
                <a:solidFill>
                  <a:schemeClr val="accent1">
                    <a:lumMod val="50000"/>
                  </a:schemeClr>
                </a:solidFill>
                <a:latin typeface="Tamil Bible" pitchFamily="2" charset="0"/>
              </a:rPr>
              <a:t>; </a:t>
            </a:r>
            <a:r>
              <a:rPr lang="en-US" b="1" dirty="0" err="1">
                <a:solidFill>
                  <a:schemeClr val="accent1">
                    <a:lumMod val="50000"/>
                  </a:schemeClr>
                </a:solidFill>
                <a:latin typeface="Tamil Bible" pitchFamily="2" charset="0"/>
              </a:rPr>
              <a:t>nghpJ</a:t>
            </a:r>
            <a:r>
              <a:rPr lang="en-US" b="1" dirty="0">
                <a:solidFill>
                  <a:schemeClr val="accent1">
                    <a:lumMod val="50000"/>
                  </a:schemeClr>
                </a:solidFill>
                <a:latin typeface="Tamil Bible" pitchFamily="2" charset="0"/>
              </a:rPr>
              <a:t>@ </a:t>
            </a:r>
            <a:r>
              <a:rPr lang="en-US" b="1" dirty="0" err="1">
                <a:solidFill>
                  <a:schemeClr val="accent1">
                    <a:lumMod val="50000"/>
                  </a:schemeClr>
                </a:solidFill>
                <a:latin typeface="Tamil Bible" pitchFamily="2" charset="0"/>
              </a:rPr>
              <a:t>ck;Kila</a:t>
            </a:r>
            <a:r>
              <a:rPr lang="en-US" b="1" dirty="0">
                <a:solidFill>
                  <a:schemeClr val="accent1">
                    <a:lumMod val="50000"/>
                  </a:schemeClr>
                </a:solidFill>
                <a:latin typeface="Tamil Bible" pitchFamily="2" charset="0"/>
              </a:rPr>
              <a:t> </a:t>
            </a:r>
            <a:r>
              <a:rPr lang="en-US" b="1" dirty="0" err="1">
                <a:solidFill>
                  <a:schemeClr val="accent1">
                    <a:lumMod val="50000"/>
                  </a:schemeClr>
                </a:solidFill>
                <a:latin typeface="Tamil Bible" pitchFamily="2" charset="0"/>
              </a:rPr>
              <a:t>ehkj;jpdpkpj;jk</a:t>
            </a:r>
            <a:r>
              <a:rPr lang="en-US" b="1" dirty="0">
                <a:solidFill>
                  <a:schemeClr val="accent1">
                    <a:lumMod val="50000"/>
                  </a:schemeClr>
                </a:solidFill>
                <a:latin typeface="Tamil Bible" pitchFamily="2" charset="0"/>
              </a:rPr>
              <a:t>; </a:t>
            </a:r>
            <a:r>
              <a:rPr lang="en-US" b="1" dirty="0" err="1">
                <a:solidFill>
                  <a:schemeClr val="accent1">
                    <a:lumMod val="50000"/>
                  </a:schemeClr>
                </a:solidFill>
                <a:latin typeface="Tamil Bible" pitchFamily="2" charset="0"/>
              </a:rPr>
              <a:t>mij</a:t>
            </a:r>
            <a:r>
              <a:rPr lang="en-US" b="1" dirty="0">
                <a:solidFill>
                  <a:schemeClr val="accent1">
                    <a:lumMod val="50000"/>
                  </a:schemeClr>
                </a:solidFill>
                <a:latin typeface="Tamil Bible" pitchFamily="2" charset="0"/>
              </a:rPr>
              <a:t> </a:t>
            </a:r>
            <a:r>
              <a:rPr lang="en-US" b="1" dirty="0" err="1">
                <a:solidFill>
                  <a:schemeClr val="accent1">
                    <a:lumMod val="50000"/>
                  </a:schemeClr>
                </a:solidFill>
                <a:latin typeface="Tamil Bible" pitchFamily="2" charset="0"/>
              </a:rPr>
              <a:t>kd;dpj;jUSk</a:t>
            </a:r>
            <a:r>
              <a:rPr lang="en-US" b="1" dirty="0">
                <a:solidFill>
                  <a:schemeClr val="accent1">
                    <a:lumMod val="50000"/>
                  </a:schemeClr>
                </a:solidFill>
                <a:latin typeface="Tamil Bible" pitchFamily="2" charset="0"/>
              </a:rPr>
              <a:t>;.</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a:t>
            </a:r>
            <a:r>
              <a:rPr lang="en" sz="1400" b="1" dirty="0">
                <a:solidFill>
                  <a:schemeClr val="accent1">
                    <a:lumMod val="50000"/>
                  </a:schemeClr>
                </a:solidFill>
                <a:latin typeface="Tamil Bible" pitchFamily="2" charset="0"/>
              </a:rPr>
              <a:t>rq;fPjk;</a:t>
            </a:r>
            <a:r>
              <a:rPr lang="en" sz="1400" b="1" dirty="0">
                <a:solidFill>
                  <a:schemeClr val="accent1">
                    <a:lumMod val="50000"/>
                  </a:schemeClr>
                </a:solidFill>
                <a:latin typeface="Comic Sans MS" panose="030F0702030302020204" pitchFamily="66" charset="0"/>
              </a:rPr>
              <a:t> 25:11)</a:t>
            </a: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en" sz="2000" b="1" dirty="0">
                <a:latin typeface="Tamil Bible" pitchFamily="2" charset="0"/>
              </a:rPr>
              <a:t>ghtj;jpw;Fk; fpUigf;Fk; ,ilapyhd cwT vd;d</a:t>
            </a:r>
            <a:r>
              <a:rPr lang="en" sz="2000" b="1" dirty="0"/>
              <a:t>?</a:t>
            </a:r>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555671712"/>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dirty="0">
                <a:ln/>
                <a:solidFill>
                  <a:srgbClr val="0070C0"/>
                </a:solidFill>
                <a:latin typeface="Tamil Bible" pitchFamily="2" charset="0"/>
              </a:rPr>
              <a:t>kd;dpg;gpd; t];jpuq;fs;</a:t>
            </a:r>
          </a:p>
        </p:txBody>
      </p:sp>
      <p:sp>
        <p:nvSpPr>
          <p:cNvPr id="5" name="CuadroTexto 4">
            <a:extLst>
              <a:ext uri="{FF2B5EF4-FFF2-40B4-BE49-F238E27FC236}">
                <a16:creationId xmlns:a16="http://schemas.microsoft.com/office/drawing/2014/main" id="{54C8A507-4968-32BA-0DDD-593FC85812F1}"/>
              </a:ext>
            </a:extLst>
          </p:cNvPr>
          <p:cNvSpPr txBox="1"/>
          <p:nvPr/>
        </p:nvSpPr>
        <p:spPr>
          <a:xfrm>
            <a:off x="-1" y="650998"/>
            <a:ext cx="12191999" cy="646331"/>
          </a:xfrm>
          <a:prstGeom prst="rect">
            <a:avLst/>
          </a:prstGeom>
          <a:noFill/>
        </p:spPr>
        <p:txBody>
          <a:bodyPr wrap="square">
            <a:spAutoFit/>
          </a:bodyPr>
          <a:lstStyle/>
          <a:p>
            <a:pPr algn="ct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rpNefpjNd</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&gt;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eP</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fypahz</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 t];</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jpukpy;yhjtdha</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q;Nf</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vg;gb</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te;jha</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vd;W</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Nfl;lhd</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mjw;F</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mtd</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NgrhkypUe;jhd</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a:t>
            </a: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Tamil Bible" pitchFamily="2" charset="0"/>
              </a:rPr>
              <a:t>kj;NjA</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22:12)</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285873"/>
            <a:ext cx="7362885" cy="1323439"/>
          </a:xfrm>
          <a:prstGeom prst="rect">
            <a:avLst/>
          </a:prstGeom>
          <a:noFill/>
        </p:spPr>
        <p:txBody>
          <a:bodyPr wrap="square" rtlCol="0">
            <a:spAutoFit/>
          </a:bodyPr>
          <a:lstStyle/>
          <a:p>
            <a:pPr>
              <a:spcBef>
                <a:spcPts val="600"/>
              </a:spcBef>
            </a:pPr>
            <a:r>
              <a:rPr lang="en" sz="2000" b="1" dirty="0">
                <a:latin typeface="Tamil Bible" pitchFamily="2" charset="0"/>
              </a:rPr>
              <a:t>NjtDila </a:t>
            </a:r>
            <a:r>
              <a:rPr lang="en" sz="2000" b="1">
                <a:latin typeface="Tamil Bible" pitchFamily="2" charset="0"/>
              </a:rPr>
              <a:t>rigAk;</a:t>
            </a:r>
            <a:r>
              <a:rPr lang="en" sz="2000" b="1"/>
              <a:t>—</a:t>
            </a:r>
            <a:r>
              <a:rPr lang="en" sz="2000" b="1">
                <a:latin typeface="Tamil Bible" pitchFamily="2" charset="0"/>
              </a:rPr>
              <a:t>mjd</a:t>
            </a:r>
            <a:r>
              <a:rPr lang="en" sz="2000" b="1" dirty="0">
                <a:latin typeface="Tamil Bible" pitchFamily="2" charset="0"/>
              </a:rPr>
              <a:t>; xt;nthU mq;fj;jpdUk; </a:t>
            </a:r>
            <a:r>
              <a:rPr lang="en" sz="2000" b="1" dirty="0"/>
              <a:t>—</a:t>
            </a:r>
            <a:r>
              <a:rPr lang="en" sz="2000" b="1" dirty="0">
                <a:latin typeface="Tamil Bible" pitchFamily="2" charset="0"/>
              </a:rPr>
              <a:t>cil mzpe;jpUf;fpwhu;fs;&gt;</a:t>
            </a:r>
            <a:r>
              <a:rPr lang="en" sz="2000" b="1" dirty="0"/>
              <a:t> “</a:t>
            </a:r>
            <a:r>
              <a:rPr lang="en-US" sz="2000" b="1" dirty="0" err="1">
                <a:latin typeface="Tamil Bible" pitchFamily="2" charset="0"/>
              </a:rPr>
              <a:t>Rj;jKk</a:t>
            </a:r>
            <a:r>
              <a:rPr lang="en-US" sz="2000" b="1" dirty="0">
                <a:latin typeface="Tamil Bible" pitchFamily="2" charset="0"/>
              </a:rPr>
              <a:t>; </a:t>
            </a:r>
            <a:r>
              <a:rPr lang="en-US" sz="2000" b="1" dirty="0" err="1">
                <a:latin typeface="Tamil Bible" pitchFamily="2" charset="0"/>
              </a:rPr>
              <a:t>gpufhrKkhd</a:t>
            </a:r>
            <a:r>
              <a:rPr lang="en-US" sz="2000" b="1" dirty="0">
                <a:latin typeface="Tamil Bible" pitchFamily="2" charset="0"/>
              </a:rPr>
              <a:t> </a:t>
            </a:r>
            <a:r>
              <a:rPr lang="en-US" sz="2000" b="1" dirty="0" err="1">
                <a:latin typeface="Tamil Bible" pitchFamily="2" charset="0"/>
              </a:rPr>
              <a:t>nky;ypa</a:t>
            </a:r>
            <a:r>
              <a:rPr lang="en-US" sz="2000" b="1" dirty="0">
                <a:latin typeface="Tamil Bible" pitchFamily="2" charset="0"/>
              </a:rPr>
              <a:t> t];</a:t>
            </a:r>
            <a:r>
              <a:rPr lang="en-US" sz="2000" b="1" dirty="0" err="1">
                <a:latin typeface="Tamil Bible" pitchFamily="2" charset="0"/>
              </a:rPr>
              <a:t>jpuk</a:t>
            </a:r>
            <a:r>
              <a:rPr lang="en-US" sz="2000" b="1" dirty="0">
                <a:latin typeface="Tamil Bible" pitchFamily="2" charset="0"/>
              </a:rPr>
              <a:t>;</a:t>
            </a:r>
            <a:r>
              <a:rPr lang="en" sz="2000" b="1" dirty="0"/>
              <a:t>” </a:t>
            </a:r>
            <a:r>
              <a:rPr lang="en" sz="2000" b="1" dirty="0">
                <a:latin typeface="Tamil Bible" pitchFamily="2" charset="0"/>
              </a:rPr>
              <a:t>kw;Wk;</a:t>
            </a:r>
            <a:r>
              <a:rPr lang="en" sz="2000" b="1" dirty="0"/>
              <a:t> “</a:t>
            </a:r>
            <a:r>
              <a:rPr lang="en-US" sz="2000" b="1" dirty="0" err="1">
                <a:latin typeface="Tamil Bible" pitchFamily="2" charset="0"/>
              </a:rPr>
              <a:t>fiwjpiu</a:t>
            </a:r>
            <a:r>
              <a:rPr lang="en-US" sz="2000" b="1" dirty="0">
                <a:latin typeface="Tamil Bible" pitchFamily="2" charset="0"/>
              </a:rPr>
              <a:t> </a:t>
            </a:r>
            <a:r>
              <a:rPr lang="en-US" sz="2000" b="1" dirty="0" err="1">
                <a:latin typeface="Tamil Bible" pitchFamily="2" charset="0"/>
              </a:rPr>
              <a:t>Kjyhditfs</a:t>
            </a:r>
            <a:r>
              <a:rPr lang="en-US" sz="2000" b="1" dirty="0">
                <a:latin typeface="Tamil Bible" pitchFamily="2" charset="0"/>
              </a:rPr>
              <a:t>; </a:t>
            </a:r>
            <a:r>
              <a:rPr lang="en-US" sz="2000" b="1" dirty="0" err="1">
                <a:latin typeface="Tamil Bible" pitchFamily="2" charset="0"/>
              </a:rPr>
              <a:t>xd;Wk</a:t>
            </a:r>
            <a:r>
              <a:rPr lang="en-US" sz="2000" b="1" dirty="0">
                <a:latin typeface="Tamil Bible" pitchFamily="2" charset="0"/>
              </a:rPr>
              <a:t>; ,</a:t>
            </a:r>
            <a:r>
              <a:rPr lang="en-US" sz="2000" b="1" dirty="0" err="1">
                <a:latin typeface="Tamil Bible" pitchFamily="2" charset="0"/>
              </a:rPr>
              <a:t>y;yhky</a:t>
            </a:r>
            <a:r>
              <a:rPr lang="en-US" sz="2000" b="1" dirty="0">
                <a:latin typeface="Tamil Bible" pitchFamily="2" charset="0"/>
              </a:rPr>
              <a:t>;</a:t>
            </a:r>
            <a:r>
              <a:rPr lang="en" sz="2000" b="1" dirty="0"/>
              <a:t>” (</a:t>
            </a:r>
            <a:r>
              <a:rPr lang="en" sz="2000" b="1" dirty="0">
                <a:latin typeface="Tamil Bible" pitchFamily="2" charset="0"/>
              </a:rPr>
              <a:t>ntsp</a:t>
            </a:r>
            <a:r>
              <a:rPr lang="en" sz="2000" b="1" dirty="0"/>
              <a:t>. 19:8; </a:t>
            </a:r>
            <a:r>
              <a:rPr lang="en" sz="2000" b="1" dirty="0">
                <a:latin typeface="Tamil Bible" pitchFamily="2" charset="0"/>
              </a:rPr>
              <a:t>vNg</a:t>
            </a:r>
            <a:r>
              <a:rPr lang="en" sz="2000" b="1" dirty="0"/>
              <a:t>. 5:27).</a:t>
            </a:r>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969"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196942" y="4389307"/>
            <a:ext cx="3859103"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4745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24694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CuadroTexto 7">
            <a:extLst>
              <a:ext uri="{FF2B5EF4-FFF2-40B4-BE49-F238E27FC236}">
                <a16:creationId xmlns:a16="http://schemas.microsoft.com/office/drawing/2014/main" id="{845129B3-0C1E-E34F-CE0D-E7030940918E}"/>
              </a:ext>
            </a:extLst>
          </p:cNvPr>
          <p:cNvSpPr txBox="1"/>
          <p:nvPr/>
        </p:nvSpPr>
        <p:spPr>
          <a:xfrm>
            <a:off x="-1" y="2468596"/>
            <a:ext cx="7609115" cy="1015663"/>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Tamil Bible" pitchFamily="2" charset="0"/>
              </a:rPr>
              <a:t>me;j nky;ypa t];jpuk;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US" sz="2000" b="1" dirty="0" err="1">
                <a:solidFill>
                  <a:prstClr val="black"/>
                </a:solidFill>
                <a:latin typeface="Tamil Bible" pitchFamily="2" charset="0"/>
              </a:rPr>
              <a:t>ghpRj;jthd;fSila</a:t>
            </a:r>
            <a:r>
              <a:rPr lang="en-US" sz="2000" b="1" dirty="0">
                <a:solidFill>
                  <a:prstClr val="black"/>
                </a:solidFill>
                <a:latin typeface="Tamil Bible" pitchFamily="2" charset="0"/>
              </a:rPr>
              <a:t> </a:t>
            </a:r>
            <a:r>
              <a:rPr lang="en-US" sz="2000" b="1" dirty="0" err="1">
                <a:solidFill>
                  <a:prstClr val="black"/>
                </a:solidFill>
                <a:latin typeface="Tamil Bible" pitchFamily="2" charset="0"/>
              </a:rPr>
              <a:t>ePjpfNs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ntsp</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19:8</a:t>
            </a:r>
            <a:r>
              <a:rPr kumimoji="0" lang="en" sz="2000" b="1" i="0" u="none" strike="noStrike" kern="1200" cap="none" spc="0" normalizeH="0" baseline="0" noProof="0" dirty="0">
                <a:ln>
                  <a:noFill/>
                </a:ln>
                <a:solidFill>
                  <a:prstClr val="black"/>
                </a:solidFill>
                <a:effectLst/>
                <a:uLnTx/>
                <a:uFillTx/>
                <a:latin typeface="Tamil Bible" pitchFamily="2" charset="0"/>
              </a:rPr>
              <a:t>gp</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Mdhy; ,e;j ePjp mtu;fSila nrhe;jkhdJ my;y: ,J fpwp];Jthy; mtu;fSf;F mspf;fg;gl;bUf;fpwJ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ntsp</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7:14).</a:t>
            </a: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173266" y="6166082"/>
            <a:ext cx="551204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me;j t];jpuk; ,y;yhky;</a:t>
            </a:r>
            <a:r>
              <a:rPr kumimoji="0" lang="en" sz="2000" b="1" i="0" u="none" strike="noStrike" kern="1200" cap="none" spc="0" normalizeH="0" noProof="0" dirty="0">
                <a:ln>
                  <a:noFill/>
                </a:ln>
                <a:solidFill>
                  <a:prstClr val="black"/>
                </a:solidFill>
                <a:effectLst/>
                <a:uLnTx/>
                <a:uFillTx/>
                <a:latin typeface="Tamil Bible" pitchFamily="2" charset="0"/>
              </a:rPr>
              <a:t> ahUk; guNyhfk; nry;y KbahJ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kj;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22:1-14).</a:t>
            </a:r>
          </a:p>
        </p:txBody>
      </p:sp>
      <p:sp>
        <p:nvSpPr>
          <p:cNvPr id="19" name="CuadroTexto 18">
            <a:extLst>
              <a:ext uri="{FF2B5EF4-FFF2-40B4-BE49-F238E27FC236}">
                <a16:creationId xmlns:a16="http://schemas.microsoft.com/office/drawing/2014/main" id="{1241C4BB-3B60-D1DF-BFF7-93B741559BC7}"/>
              </a:ext>
            </a:extLst>
          </p:cNvPr>
          <p:cNvSpPr txBox="1"/>
          <p:nvPr/>
        </p:nvSpPr>
        <p:spPr>
          <a:xfrm>
            <a:off x="2271764" y="3390055"/>
            <a:ext cx="5925179" cy="2862322"/>
          </a:xfrm>
          <a:prstGeom prst="rect">
            <a:avLst/>
          </a:prstGeom>
          <a:noFill/>
        </p:spPr>
        <p:txBody>
          <a:bodyPr wrap="square">
            <a:spAutoFit/>
          </a:bodyPr>
          <a:lstStyle/>
          <a:p>
            <a:pPr>
              <a:spcBef>
                <a:spcPts val="600"/>
              </a:spcBef>
            </a:pPr>
            <a:r>
              <a:rPr lang="en" sz="2000" b="1" dirty="0">
                <a:latin typeface="Tamil Bible" pitchFamily="2" charset="0"/>
              </a:rPr>
              <a:t>MjhKk; VthSk; ghtk; nra;j NghJ</a:t>
            </a:r>
            <a:r>
              <a:rPr lang="en" sz="2000" b="1" dirty="0"/>
              <a:t>, </a:t>
            </a:r>
            <a:r>
              <a:rPr lang="en" sz="2000" b="1" dirty="0">
                <a:latin typeface="Tamil Bible" pitchFamily="2" charset="0"/>
              </a:rPr>
              <a:t>jq;fs; epu;thzj;ij jq;fs; nrhe;j nray;fshy; %bf;nfhz;ldu;</a:t>
            </a:r>
            <a:r>
              <a:rPr lang="en" sz="2000" b="1" dirty="0"/>
              <a:t>. </a:t>
            </a:r>
            <a:r>
              <a:rPr lang="en" sz="2000" b="1" dirty="0">
                <a:latin typeface="Tamil Bible" pitchFamily="2" charset="0"/>
              </a:rPr>
              <a:t>MapDk;&gt; NjtDf;F Kd;ghf jq;fis epu;thzkhdtu;fshfNt fUjpdu;</a:t>
            </a:r>
            <a:r>
              <a:rPr lang="en" sz="2000" b="1" dirty="0"/>
              <a:t> (</a:t>
            </a:r>
            <a:r>
              <a:rPr lang="en" sz="2000" b="1" dirty="0">
                <a:latin typeface="Tamil Bible" pitchFamily="2" charset="0"/>
              </a:rPr>
              <a:t>Mjp</a:t>
            </a:r>
            <a:r>
              <a:rPr lang="en" sz="2000" b="1" dirty="0"/>
              <a:t>. 3:7-10). </a:t>
            </a:r>
            <a:r>
              <a:rPr lang="en" sz="2000" b="1" dirty="0">
                <a:latin typeface="Tamil Bible" pitchFamily="2" charset="0"/>
              </a:rPr>
              <a:t>Njtd; nfhLj;j me;j t];jpukhdJ&gt; fpwp];J ekf;F mUSk; “fypahz t];jpuj;Jf;F” mjhtJ&gt; ekJ ghtq;fis Kw;wpYkha; mopj;JtpLk; mtUila gupG+uz ePjpf;F </a:t>
            </a:r>
            <a:r>
              <a:rPr lang="en" sz="2000" b="1" dirty="0"/>
              <a:t>– </a:t>
            </a:r>
            <a:r>
              <a:rPr lang="en" sz="2000" b="1" dirty="0">
                <a:latin typeface="Tamil Bible" pitchFamily="2" charset="0"/>
              </a:rPr>
              <a:t>xU milahskha; jpfo;e;jJ</a:t>
            </a:r>
            <a:r>
              <a:rPr lang="en" sz="2000" b="1" dirty="0"/>
              <a:t> (</a:t>
            </a:r>
            <a:r>
              <a:rPr lang="en" sz="2000" b="1" dirty="0">
                <a:latin typeface="Tamil Bible" pitchFamily="2" charset="0"/>
              </a:rPr>
              <a:t>Mjp</a:t>
            </a:r>
            <a:r>
              <a:rPr lang="en" sz="2000" b="1" dirty="0"/>
              <a:t>. 3:21; </a:t>
            </a:r>
            <a:r>
              <a:rPr lang="en" sz="2000" b="1" dirty="0">
                <a:latin typeface="Tamil Bible" pitchFamily="2" charset="0"/>
              </a:rPr>
              <a:t>rq;</a:t>
            </a:r>
            <a:r>
              <a:rPr lang="en" sz="2000" b="1" dirty="0"/>
              <a:t>. 51:7-10).</a:t>
            </a: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805117" y="1417254"/>
            <a:ext cx="8688712" cy="5078313"/>
          </a:xfrm>
          <a:prstGeom prst="rect">
            <a:avLst/>
          </a:prstGeom>
          <a:noFill/>
        </p:spPr>
        <p:txBody>
          <a:bodyPr wrap="square">
            <a:spAutoFit/>
          </a:bodyPr>
          <a:lstStyle/>
          <a:p>
            <a:pPr algn="ctr">
              <a:spcBef>
                <a:spcPts val="600"/>
              </a:spcBef>
            </a:pPr>
            <a:r>
              <a:rPr lang="en" b="1" dirty="0">
                <a:latin typeface="Constantia" panose="02030602050306030303" pitchFamily="18" charset="0"/>
              </a:rPr>
              <a:t>“</a:t>
            </a:r>
            <a:r>
              <a:rPr lang="ta-IN" b="1" dirty="0">
                <a:latin typeface="Constantia" panose="02030602050306030303" pitchFamily="18" charset="0"/>
              </a:rPr>
              <a:t>கடவுளின் பிள்ளையாக விரும்புகிற எவரும், மனந்திரும்புதலும் மன்னிப்பும் கிறிஸ்துவின் பாவநிவாரணப் பலியின் மூலமாகவே அன்றி வேறெதன் மூலமாகவும் பெறப்பட இயலாது என்னும் உண்மையை ஏற்றுக்கொண்டாக வேண்டும். இவ்விஷயத்தில் உறுதியடைந்த அந்தப் பாவி, தனக்காகச் செய்யப்பட்ட மீட்பின் பணிக்கு இசைவாகத் தானும் முயற்சி எடுக்க வேண்டும்; மேலும், கடவுளின் புதுப்பிக்கும் வல்லமை தன் ஆத்துமாவிற்குள் வருவதற்காக, சோர்வற்ற மன்றாட்டோடு கிருபையின் சிம்மாசனத்தை நோக்கி விண்ணப்பிக்க வேண்டும். மனந்திரும்புகிறவர்களைத் தவிர வேறு எவரையும் கிறிஸ்து மன்னிப்பதில்லை; ஆனால், அவர் யாரை மன்னிக்கிறாரோ, அவர்களை முதலில் மனந்திரும்புகிறவர்களாக மாற்றுகிறார். மீட்பிற்காகச் செய்யப்பட்டுள்ள ஏற்பாடு முழுமையானது; மேலும், கிறிஸ்துவின் நித்திய நீதியானது விசுவாசிக்கிற ஒவ்வொரு ஆத்துமாவின் கணக்கிலும் வரவு வைக்கப்படுகிறது. பரலோகத்தின் தறியில் நெய்யப்பட்ட, விலையுயர்ந்ததும் கறையற்றதுமான அந்த ஆடை, மனந்திரும்பி விசுவாசிக்கிற பாவிக்காகவே வழங்கப்பட்டுள்ளது.</a:t>
            </a:r>
            <a:r>
              <a:rPr lang="en" b="1" dirty="0">
                <a:latin typeface="Constantia" panose="02030602050306030303" pitchFamily="18" charset="0"/>
              </a:rPr>
              <a:t>”</a:t>
            </a:r>
          </a:p>
        </p:txBody>
      </p:sp>
      <p:sp>
        <p:nvSpPr>
          <p:cNvPr id="4" name="CuadroTexto 3">
            <a:extLst>
              <a:ext uri="{FF2B5EF4-FFF2-40B4-BE49-F238E27FC236}">
                <a16:creationId xmlns:a16="http://schemas.microsoft.com/office/drawing/2014/main" id="{A807B9E3-EE53-4327-0010-62036C709F30}"/>
              </a:ext>
            </a:extLst>
          </p:cNvPr>
          <p:cNvSpPr txBox="1"/>
          <p:nvPr/>
        </p:nvSpPr>
        <p:spPr>
          <a:xfrm>
            <a:off x="3552602" y="6477561"/>
            <a:ext cx="4984058" cy="338554"/>
          </a:xfrm>
          <a:prstGeom prst="rect">
            <a:avLst/>
          </a:prstGeom>
          <a:noFill/>
        </p:spPr>
        <p:txBody>
          <a:bodyPr wrap="none" rtlCol="0">
            <a:spAutoFit/>
          </a:bodyPr>
          <a:lstStyle/>
          <a:p>
            <a:pPr algn="ctr"/>
            <a:r>
              <a:rPr lang="en" sz="1600" b="1" dirty="0">
                <a:latin typeface="Tamil Bible" pitchFamily="2" charset="0"/>
              </a:rPr>
              <a:t>vyd; [p citl;</a:t>
            </a:r>
            <a:r>
              <a:rPr lang="en" sz="1600" b="1" dirty="0"/>
              <a:t> (</a:t>
            </a:r>
            <a:r>
              <a:rPr lang="en" sz="1600" b="1" dirty="0">
                <a:latin typeface="Tamil Bible" pitchFamily="2" charset="0"/>
              </a:rPr>
              <a:t>nryf;ll; nkr[];</a:t>
            </a:r>
            <a:r>
              <a:rPr lang="en" sz="1600" b="1" dirty="0"/>
              <a:t>, </a:t>
            </a:r>
            <a:r>
              <a:rPr lang="en" sz="1600" b="1" dirty="0">
                <a:latin typeface="Tamil Bible" pitchFamily="2" charset="0"/>
              </a:rPr>
              <a:t>mjp</a:t>
            </a:r>
            <a:r>
              <a:rPr lang="en" sz="1600" b="1" dirty="0"/>
              <a:t>. 1, </a:t>
            </a:r>
            <a:r>
              <a:rPr lang="en" sz="1600" b="1" dirty="0">
                <a:latin typeface="Tamil Bible" pitchFamily="2" charset="0"/>
              </a:rPr>
              <a:t>gf;</a:t>
            </a:r>
            <a:r>
              <a:rPr lang="en" sz="1600" b="1" dirty="0"/>
              <a:t>. 393)</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13318" y="98700"/>
            <a:ext cx="5109796" cy="6626691"/>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r>
              <a:rPr kumimoji="0" lang="en-US" sz="3600" b="1" i="0" u="none" strike="noStrike" kern="1200" cap="none" spc="0" normalizeH="0" baseline="0" noProof="0" dirty="0" err="1">
                <a:ln>
                  <a:noFill/>
                </a:ln>
                <a:solidFill>
                  <a:srgbClr val="B24232"/>
                </a:solidFill>
                <a:effectLst/>
                <a:uLnTx/>
                <a:uFillTx/>
                <a:latin typeface="Tamil Bible" pitchFamily="2" charset="0"/>
              </a:rPr>
              <a:t>ek;Kila</a:t>
            </a:r>
            <a:r>
              <a:rPr kumimoji="0" lang="en-US" sz="3600" b="1" i="0" u="none" strike="noStrike" kern="1200" cap="none" spc="0" normalizeH="0" baseline="0" noProof="0" dirty="0">
                <a:ln>
                  <a:noFill/>
                </a:ln>
                <a:solidFill>
                  <a:srgbClr val="B24232"/>
                </a:solidFill>
                <a:effectLst/>
                <a:uLnTx/>
                <a:uFillTx/>
                <a:latin typeface="Tamil Bible" pitchFamily="2" charset="0"/>
              </a:rPr>
              <a:t> </a:t>
            </a:r>
            <a:r>
              <a:rPr kumimoji="0" lang="en-US" sz="3600" b="1" i="0" u="none" strike="noStrike" kern="1200" cap="none" spc="0" normalizeH="0" baseline="0" noProof="0" dirty="0" err="1">
                <a:ln>
                  <a:noFill/>
                </a:ln>
                <a:solidFill>
                  <a:srgbClr val="B24232"/>
                </a:solidFill>
                <a:effectLst/>
                <a:uLnTx/>
                <a:uFillTx/>
                <a:latin typeface="Tamil Bible" pitchFamily="2" charset="0"/>
              </a:rPr>
              <a:t>ghtq;fis</a:t>
            </a:r>
            <a:r>
              <a:rPr kumimoji="0" lang="en-US" sz="3600" b="1" i="0" u="none" strike="noStrike" kern="1200" cap="none" spc="0" normalizeH="0" baseline="0" noProof="0" dirty="0">
                <a:ln>
                  <a:noFill/>
                </a:ln>
                <a:solidFill>
                  <a:srgbClr val="B24232"/>
                </a:solidFill>
                <a:effectLst/>
                <a:uLnTx/>
                <a:uFillTx/>
                <a:latin typeface="Tamil Bible" pitchFamily="2" charset="0"/>
              </a:rPr>
              <a:t> </a:t>
            </a:r>
            <a:r>
              <a:rPr kumimoji="0" lang="en-US" sz="3600" b="1" i="0" u="none" strike="noStrike" kern="1200" cap="none" spc="0" normalizeH="0" baseline="0" noProof="0" dirty="0" err="1">
                <a:ln>
                  <a:noFill/>
                </a:ln>
                <a:solidFill>
                  <a:srgbClr val="B24232"/>
                </a:solidFill>
                <a:effectLst/>
                <a:uLnTx/>
                <a:uFillTx/>
                <a:latin typeface="Tamil Bible" pitchFamily="2" charset="0"/>
              </a:rPr>
              <a:t>ehk</a:t>
            </a:r>
            <a:r>
              <a:rPr kumimoji="0" lang="en-US" sz="3600" b="1" i="0" u="none" strike="noStrike" kern="1200" cap="none" spc="0" normalizeH="0" baseline="0" noProof="0" dirty="0">
                <a:ln>
                  <a:noFill/>
                </a:ln>
                <a:solidFill>
                  <a:srgbClr val="B24232"/>
                </a:solidFill>
                <a:effectLst/>
                <a:uLnTx/>
                <a:uFillTx/>
                <a:latin typeface="Tamil Bible" pitchFamily="2" charset="0"/>
              </a:rPr>
              <a:t>; </a:t>
            </a:r>
            <a:r>
              <a:rPr kumimoji="0" lang="en-US" sz="3600" b="1" i="0" u="none" strike="noStrike" kern="1200" cap="none" spc="0" normalizeH="0" baseline="0" noProof="0" dirty="0" err="1">
                <a:ln>
                  <a:noFill/>
                </a:ln>
                <a:solidFill>
                  <a:srgbClr val="B24232"/>
                </a:solidFill>
                <a:effectLst/>
                <a:uLnTx/>
                <a:uFillTx/>
                <a:latin typeface="Tamil Bible" pitchFamily="2" charset="0"/>
              </a:rPr>
              <a:t>mwpf;ifapl;lhy</a:t>
            </a:r>
            <a:r>
              <a:rPr kumimoji="0" lang="en-US" sz="3600" b="1" i="0" u="none" strike="noStrike" kern="1200" cap="none" spc="0" normalizeH="0" baseline="0" noProof="0" dirty="0">
                <a:ln>
                  <a:noFill/>
                </a:ln>
                <a:solidFill>
                  <a:srgbClr val="B24232"/>
                </a:solidFill>
                <a:effectLst/>
                <a:uLnTx/>
                <a:uFillTx/>
                <a:latin typeface="Tamil Bible" pitchFamily="2" charset="0"/>
              </a:rPr>
              <a:t>;&gt; </a:t>
            </a:r>
            <a:r>
              <a:rPr kumimoji="0" lang="en-US" sz="3600" b="1" i="0" u="none" strike="noStrike" kern="1200" cap="none" spc="0" normalizeH="0" baseline="0" noProof="0" dirty="0" err="1">
                <a:ln>
                  <a:noFill/>
                </a:ln>
                <a:solidFill>
                  <a:srgbClr val="B24232"/>
                </a:solidFill>
                <a:effectLst/>
                <a:uLnTx/>
                <a:uFillTx/>
                <a:latin typeface="Tamil Bible" pitchFamily="2" charset="0"/>
              </a:rPr>
              <a:t>ghtq;fis</a:t>
            </a:r>
            <a:r>
              <a:rPr kumimoji="0" lang="en-US" sz="3600" b="1" i="0" u="none" strike="noStrike" kern="1200" cap="none" spc="0" normalizeH="0" baseline="0" noProof="0" dirty="0">
                <a:ln>
                  <a:noFill/>
                </a:ln>
                <a:solidFill>
                  <a:srgbClr val="B24232"/>
                </a:solidFill>
                <a:effectLst/>
                <a:uLnTx/>
                <a:uFillTx/>
                <a:latin typeface="Tamil Bible" pitchFamily="2" charset="0"/>
              </a:rPr>
              <a:t> </a:t>
            </a:r>
            <a:r>
              <a:rPr kumimoji="0" lang="en-US" sz="3600" b="1" i="0" u="none" strike="noStrike" kern="1200" cap="none" spc="0" normalizeH="0" baseline="0" noProof="0" dirty="0" err="1">
                <a:ln>
                  <a:noFill/>
                </a:ln>
                <a:solidFill>
                  <a:srgbClr val="B24232"/>
                </a:solidFill>
                <a:effectLst/>
                <a:uLnTx/>
                <a:uFillTx/>
                <a:latin typeface="Tamil Bible" pitchFamily="2" charset="0"/>
              </a:rPr>
              <a:t>ekf;F</a:t>
            </a:r>
            <a:r>
              <a:rPr kumimoji="0" lang="en-US" sz="3600" b="1" i="0" u="none" strike="noStrike" kern="1200" cap="none" spc="0" normalizeH="0" baseline="0" noProof="0" dirty="0">
                <a:ln>
                  <a:noFill/>
                </a:ln>
                <a:solidFill>
                  <a:srgbClr val="B24232"/>
                </a:solidFill>
                <a:effectLst/>
                <a:uLnTx/>
                <a:uFillTx/>
                <a:latin typeface="Tamil Bible" pitchFamily="2" charset="0"/>
              </a:rPr>
              <a:t> </a:t>
            </a:r>
            <a:r>
              <a:rPr kumimoji="0" lang="en-US" sz="3600" b="1" i="0" u="none" strike="noStrike" kern="1200" cap="none" spc="0" normalizeH="0" baseline="0" noProof="0" dirty="0" err="1">
                <a:ln>
                  <a:noFill/>
                </a:ln>
                <a:solidFill>
                  <a:srgbClr val="B24232"/>
                </a:solidFill>
                <a:effectLst/>
                <a:uLnTx/>
                <a:uFillTx/>
                <a:latin typeface="Tamil Bible" pitchFamily="2" charset="0"/>
              </a:rPr>
              <a:t>kd;dpj;J</a:t>
            </a:r>
            <a:r>
              <a:rPr kumimoji="0" lang="en-US" sz="3600" b="1" i="0" u="none" strike="noStrike" kern="1200" cap="none" spc="0" normalizeH="0" baseline="0" noProof="0" dirty="0">
                <a:ln>
                  <a:noFill/>
                </a:ln>
                <a:solidFill>
                  <a:srgbClr val="B24232"/>
                </a:solidFill>
                <a:effectLst/>
                <a:uLnTx/>
                <a:uFillTx/>
                <a:latin typeface="Tamil Bible" pitchFamily="2" charset="0"/>
              </a:rPr>
              <a:t> </a:t>
            </a:r>
            <a:r>
              <a:rPr kumimoji="0" lang="en-US" sz="3600" b="1" i="0" u="none" strike="noStrike" kern="1200" cap="none" spc="0" normalizeH="0" baseline="0" noProof="0" dirty="0" err="1">
                <a:ln>
                  <a:noFill/>
                </a:ln>
                <a:solidFill>
                  <a:srgbClr val="B24232"/>
                </a:solidFill>
                <a:effectLst/>
                <a:uLnTx/>
                <a:uFillTx/>
                <a:latin typeface="Tamil Bible" pitchFamily="2" charset="0"/>
              </a:rPr>
              <a:t>vy;yh</a:t>
            </a:r>
            <a:r>
              <a:rPr kumimoji="0" lang="en-US" sz="3600" b="1" i="0" u="none" strike="noStrike" kern="1200" cap="none" spc="0" normalizeH="0" baseline="0" noProof="0" dirty="0">
                <a:ln>
                  <a:noFill/>
                </a:ln>
                <a:solidFill>
                  <a:srgbClr val="B24232"/>
                </a:solidFill>
                <a:effectLst/>
                <a:uLnTx/>
                <a:uFillTx/>
                <a:latin typeface="Tamil Bible" pitchFamily="2" charset="0"/>
              </a:rPr>
              <a:t> </a:t>
            </a:r>
            <a:r>
              <a:rPr kumimoji="0" lang="en-US" sz="3600" b="1" i="0" u="none" strike="noStrike" kern="1200" cap="none" spc="0" normalizeH="0" baseline="0" noProof="0" dirty="0" err="1">
                <a:ln>
                  <a:noFill/>
                </a:ln>
                <a:solidFill>
                  <a:srgbClr val="B24232"/>
                </a:solidFill>
                <a:effectLst/>
                <a:uLnTx/>
                <a:uFillTx/>
                <a:latin typeface="Tamil Bible" pitchFamily="2" charset="0"/>
              </a:rPr>
              <a:t>mepahaj;ijAk</a:t>
            </a:r>
            <a:r>
              <a:rPr kumimoji="0" lang="en-US" sz="3600" b="1" i="0" u="none" strike="noStrike" kern="1200" cap="none" spc="0" normalizeH="0" baseline="0" noProof="0" dirty="0">
                <a:ln>
                  <a:noFill/>
                </a:ln>
                <a:solidFill>
                  <a:srgbClr val="B24232"/>
                </a:solidFill>
                <a:effectLst/>
                <a:uLnTx/>
                <a:uFillTx/>
                <a:latin typeface="Tamil Bible" pitchFamily="2" charset="0"/>
              </a:rPr>
              <a:t>; </a:t>
            </a:r>
            <a:r>
              <a:rPr kumimoji="0" lang="en-US" sz="3600" b="1" i="0" u="none" strike="noStrike" kern="1200" cap="none" spc="0" normalizeH="0" baseline="0" noProof="0" dirty="0" err="1">
                <a:ln>
                  <a:noFill/>
                </a:ln>
                <a:solidFill>
                  <a:srgbClr val="B24232"/>
                </a:solidFill>
                <a:effectLst/>
                <a:uLnTx/>
                <a:uFillTx/>
                <a:latin typeface="Tamil Bible" pitchFamily="2" charset="0"/>
              </a:rPr>
              <a:t>ePf;fp</a:t>
            </a:r>
            <a:r>
              <a:rPr kumimoji="0" lang="en-US" sz="3600" b="1" i="0" u="none" strike="noStrike" kern="1200" cap="none" spc="0" normalizeH="0" baseline="0" noProof="0" dirty="0">
                <a:ln>
                  <a:noFill/>
                </a:ln>
                <a:solidFill>
                  <a:srgbClr val="B24232"/>
                </a:solidFill>
                <a:effectLst/>
                <a:uLnTx/>
                <a:uFillTx/>
                <a:latin typeface="Tamil Bible" pitchFamily="2" charset="0"/>
              </a:rPr>
              <a:t> </a:t>
            </a:r>
            <a:r>
              <a:rPr kumimoji="0" lang="en-US" sz="3600" b="1" i="0" u="none" strike="noStrike" kern="1200" cap="none" spc="0" normalizeH="0" baseline="0" noProof="0" dirty="0" err="1">
                <a:ln>
                  <a:noFill/>
                </a:ln>
                <a:solidFill>
                  <a:srgbClr val="B24232"/>
                </a:solidFill>
                <a:effectLst/>
                <a:uLnTx/>
                <a:uFillTx/>
                <a:latin typeface="Tamil Bible" pitchFamily="2" charset="0"/>
              </a:rPr>
              <a:t>ek;ikr</a:t>
            </a:r>
            <a:r>
              <a:rPr kumimoji="0" lang="en-US" sz="3600" b="1" i="0" u="none" strike="noStrike" kern="1200" cap="none" spc="0" normalizeH="0" baseline="0" noProof="0" dirty="0">
                <a:ln>
                  <a:noFill/>
                </a:ln>
                <a:solidFill>
                  <a:srgbClr val="B24232"/>
                </a:solidFill>
                <a:effectLst/>
                <a:uLnTx/>
                <a:uFillTx/>
                <a:latin typeface="Tamil Bible" pitchFamily="2" charset="0"/>
              </a:rPr>
              <a:t>; </a:t>
            </a:r>
            <a:r>
              <a:rPr kumimoji="0" lang="en-US" sz="3600" b="1" i="0" u="none" strike="noStrike" kern="1200" cap="none" spc="0" normalizeH="0" baseline="0" noProof="0" dirty="0" err="1">
                <a:ln>
                  <a:noFill/>
                </a:ln>
                <a:solidFill>
                  <a:srgbClr val="B24232"/>
                </a:solidFill>
                <a:effectLst/>
                <a:uLnTx/>
                <a:uFillTx/>
                <a:latin typeface="Tamil Bible" pitchFamily="2" charset="0"/>
              </a:rPr>
              <a:t>Rj;jpfhpg;gjw;F</a:t>
            </a:r>
            <a:r>
              <a:rPr kumimoji="0" lang="en-US" sz="3600" b="1" i="0" u="none" strike="noStrike" kern="1200" cap="none" spc="0" normalizeH="0" baseline="0" noProof="0" dirty="0">
                <a:ln>
                  <a:noFill/>
                </a:ln>
                <a:solidFill>
                  <a:srgbClr val="B24232"/>
                </a:solidFill>
                <a:effectLst/>
                <a:uLnTx/>
                <a:uFillTx/>
                <a:latin typeface="Tamil Bible" pitchFamily="2" charset="0"/>
              </a:rPr>
              <a:t> </a:t>
            </a:r>
            <a:r>
              <a:rPr kumimoji="0" lang="en-US" sz="3600" b="1" i="0" u="none" strike="noStrike" kern="1200" cap="none" spc="0" normalizeH="0" baseline="0" noProof="0" dirty="0" err="1">
                <a:ln>
                  <a:noFill/>
                </a:ln>
                <a:solidFill>
                  <a:srgbClr val="B24232"/>
                </a:solidFill>
                <a:effectLst/>
                <a:uLnTx/>
                <a:uFillTx/>
                <a:latin typeface="Tamil Bible" pitchFamily="2" charset="0"/>
              </a:rPr>
              <a:t>mth</a:t>
            </a:r>
            <a:r>
              <a:rPr kumimoji="0" lang="en-US" sz="3600" b="1" i="0" u="none" strike="noStrike" kern="1200" cap="none" spc="0" normalizeH="0" baseline="0" noProof="0" dirty="0">
                <a:ln>
                  <a:noFill/>
                </a:ln>
                <a:solidFill>
                  <a:srgbClr val="B24232"/>
                </a:solidFill>
                <a:effectLst/>
                <a:uLnTx/>
                <a:uFillTx/>
                <a:latin typeface="Tamil Bible" pitchFamily="2" charset="0"/>
              </a:rPr>
              <a:t>; </a:t>
            </a:r>
            <a:r>
              <a:rPr kumimoji="0" lang="en-US" sz="3600" b="1" i="0" u="none" strike="noStrike" kern="1200" cap="none" spc="0" normalizeH="0" baseline="0" noProof="0" dirty="0" err="1">
                <a:ln>
                  <a:noFill/>
                </a:ln>
                <a:solidFill>
                  <a:srgbClr val="B24232"/>
                </a:solidFill>
                <a:effectLst/>
                <a:uLnTx/>
                <a:uFillTx/>
                <a:latin typeface="Tamil Bible" pitchFamily="2" charset="0"/>
              </a:rPr>
              <a:t>cz;ikAk</a:t>
            </a:r>
            <a:r>
              <a:rPr kumimoji="0" lang="en-US" sz="3600" b="1" i="0" u="none" strike="noStrike" kern="1200" cap="none" spc="0" normalizeH="0" baseline="0" noProof="0" dirty="0">
                <a:ln>
                  <a:noFill/>
                </a:ln>
                <a:solidFill>
                  <a:srgbClr val="B24232"/>
                </a:solidFill>
                <a:effectLst/>
                <a:uLnTx/>
                <a:uFillTx/>
                <a:latin typeface="Tamil Bible" pitchFamily="2" charset="0"/>
              </a:rPr>
              <a:t>; </a:t>
            </a:r>
            <a:r>
              <a:rPr kumimoji="0" lang="en-US" sz="3600" b="1" i="0" u="none" strike="noStrike" kern="1200" cap="none" spc="0" normalizeH="0" baseline="0" noProof="0" dirty="0" err="1">
                <a:ln>
                  <a:noFill/>
                </a:ln>
                <a:solidFill>
                  <a:srgbClr val="B24232"/>
                </a:solidFill>
                <a:effectLst/>
                <a:uLnTx/>
                <a:uFillTx/>
                <a:latin typeface="Tamil Bible" pitchFamily="2" charset="0"/>
              </a:rPr>
              <a:t>ePjpAk</a:t>
            </a:r>
            <a:r>
              <a:rPr kumimoji="0" lang="en-US" sz="3600" b="1" i="0" u="none" strike="noStrike" kern="1200" cap="none" spc="0" normalizeH="0" baseline="0" noProof="0" dirty="0">
                <a:ln>
                  <a:noFill/>
                </a:ln>
                <a:solidFill>
                  <a:srgbClr val="B24232"/>
                </a:solidFill>
                <a:effectLst/>
                <a:uLnTx/>
                <a:uFillTx/>
                <a:latin typeface="Tamil Bible" pitchFamily="2" charset="0"/>
              </a:rPr>
              <a:t>; </a:t>
            </a:r>
            <a:r>
              <a:rPr kumimoji="0" lang="en-US" sz="3600" b="1" i="0" u="none" strike="noStrike" kern="1200" cap="none" spc="0" normalizeH="0" baseline="0" noProof="0" dirty="0" err="1">
                <a:ln>
                  <a:noFill/>
                </a:ln>
                <a:solidFill>
                  <a:srgbClr val="B24232"/>
                </a:solidFill>
                <a:effectLst/>
                <a:uLnTx/>
                <a:uFillTx/>
                <a:latin typeface="Tamil Bible" pitchFamily="2" charset="0"/>
              </a:rPr>
              <a:t>cs;stuhapUf;fpwhh</a:t>
            </a:r>
            <a:r>
              <a:rPr kumimoji="0" lang="en-US" sz="3600" b="1" i="0" u="none" strike="noStrike" kern="1200" cap="none" spc="0" normalizeH="0" baseline="0" noProof="0" dirty="0">
                <a:ln>
                  <a:noFill/>
                </a:ln>
                <a:solidFill>
                  <a:srgbClr val="B24232"/>
                </a:solidFill>
                <a:effectLst/>
                <a:uLnTx/>
                <a:uFillTx/>
                <a:latin typeface="Tamil Bible" pitchFamily="2" charset="0"/>
              </a:rPr>
              <a:t>;.</a:t>
            </a:r>
            <a:r>
              <a:rPr kumimoji="0" lang="es-E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(1 </a:t>
            </a:r>
            <a:r>
              <a:rPr kumimoji="0" lang="es-ES" sz="2400" b="1" i="0" u="none" strike="noStrike" kern="1200" cap="none" spc="0" normalizeH="0" baseline="0" noProof="0" dirty="0" err="1">
                <a:ln>
                  <a:noFill/>
                </a:ln>
                <a:solidFill>
                  <a:srgbClr val="B24232"/>
                </a:solidFill>
                <a:effectLst/>
                <a:uLnTx/>
                <a:uFillTx/>
                <a:latin typeface="Tamil Bible" pitchFamily="2" charset="0"/>
              </a:rPr>
              <a:t>Nahthd</a:t>
            </a:r>
            <a:r>
              <a:rPr kumimoji="0" lang="es-ES" sz="2400" b="1" i="0" u="none" strike="noStrike" kern="1200" cap="none" spc="0" normalizeH="0" baseline="0" noProof="0" dirty="0">
                <a:ln>
                  <a:noFill/>
                </a:ln>
                <a:solidFill>
                  <a:srgbClr val="B24232"/>
                </a:solidFill>
                <a:effectLst/>
                <a:uLnTx/>
                <a:uFillTx/>
                <a:latin typeface="Tamil Bible" pitchFamily="2" charset="0"/>
              </a:rPr>
              <a:t>;</a:t>
            </a: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1:9)</a:t>
            </a:r>
            <a:endPar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latin typeface="Tamil Bible" pitchFamily="2" charset="0"/>
              </a:rPr>
              <a:t>kdkhw;wk;</a:t>
            </a:r>
            <a:r>
              <a:rPr lang="en" sz="2000" b="1" dirty="0"/>
              <a:t>:</a:t>
            </a:r>
          </a:p>
          <a:p>
            <a:pPr lvl="1">
              <a:spcBef>
                <a:spcPts val="600"/>
              </a:spcBef>
            </a:pPr>
            <a:r>
              <a:rPr lang="en" sz="2000" b="1" dirty="0">
                <a:solidFill>
                  <a:srgbClr val="7B259E"/>
                </a:solidFill>
                <a:latin typeface="Tamil Bible" pitchFamily="2" charset="0"/>
              </a:rPr>
              <a:t>jhkjkhd kdkhw;wk;</a:t>
            </a:r>
          </a:p>
          <a:p>
            <a:pPr lvl="1">
              <a:spcBef>
                <a:spcPts val="600"/>
              </a:spcBef>
            </a:pPr>
            <a:r>
              <a:rPr lang="en" sz="2000" b="1" dirty="0">
                <a:solidFill>
                  <a:srgbClr val="25889E"/>
                </a:solidFill>
                <a:latin typeface="Tamil Bible" pitchFamily="2" charset="0"/>
              </a:rPr>
              <a:t>cz;ikahd kdkhw;wk;</a:t>
            </a:r>
          </a:p>
          <a:p>
            <a:pPr lvl="1">
              <a:spcBef>
                <a:spcPts val="600"/>
              </a:spcBef>
            </a:pPr>
            <a:r>
              <a:rPr lang="en" sz="2000" b="1" dirty="0">
                <a:solidFill>
                  <a:srgbClr val="BE2B39"/>
                </a:solidFill>
                <a:latin typeface="Tamil Bible" pitchFamily="2" charset="0"/>
              </a:rPr>
              <a:t>kdkhw;wj;jpw;f;fhd miog;G</a:t>
            </a:r>
          </a:p>
          <a:p>
            <a:pPr>
              <a:spcBef>
                <a:spcPts val="1800"/>
              </a:spcBef>
            </a:pPr>
            <a:r>
              <a:rPr lang="en" sz="2000" b="1" dirty="0">
                <a:latin typeface="Tamil Bible" pitchFamily="2" charset="0"/>
              </a:rPr>
              <a:t>kd;dpg;G</a:t>
            </a:r>
            <a:r>
              <a:rPr lang="en" sz="2000" b="1" dirty="0"/>
              <a:t>:</a:t>
            </a:r>
          </a:p>
          <a:p>
            <a:pPr lvl="1">
              <a:spcBef>
                <a:spcPts val="600"/>
              </a:spcBef>
            </a:pPr>
            <a:r>
              <a:rPr lang="en" sz="2000" b="1" dirty="0">
                <a:solidFill>
                  <a:srgbClr val="264F9F"/>
                </a:solidFill>
                <a:latin typeface="Tamil Bible" pitchFamily="2" charset="0"/>
              </a:rPr>
              <a:t>kd;dpg;gpd; fpUig</a:t>
            </a:r>
          </a:p>
          <a:p>
            <a:pPr lvl="1">
              <a:spcBef>
                <a:spcPts val="600"/>
              </a:spcBef>
            </a:pPr>
            <a:r>
              <a:rPr lang="en" sz="2000" b="1" dirty="0">
                <a:solidFill>
                  <a:srgbClr val="4BA128"/>
                </a:solidFill>
                <a:latin typeface="Tamil Bible" pitchFamily="2" charset="0"/>
              </a:rPr>
              <a:t>kd;dpg;gpd; t];jpuq;fs;</a:t>
            </a:r>
          </a:p>
        </p:txBody>
      </p:sp>
      <p:sp>
        <p:nvSpPr>
          <p:cNvPr id="3" name="CuadroTexto 2">
            <a:extLst>
              <a:ext uri="{FF2B5EF4-FFF2-40B4-BE49-F238E27FC236}">
                <a16:creationId xmlns:a16="http://schemas.microsoft.com/office/drawing/2014/main" id="{87A4089F-8FA9-E07E-EB71-D822ADCB1BBF}"/>
              </a:ext>
            </a:extLst>
          </p:cNvPr>
          <p:cNvSpPr txBox="1"/>
          <p:nvPr/>
        </p:nvSpPr>
        <p:spPr>
          <a:xfrm>
            <a:off x="-1" y="29790"/>
            <a:ext cx="7302521" cy="707886"/>
          </a:xfrm>
          <a:prstGeom prst="rect">
            <a:avLst/>
          </a:prstGeom>
          <a:noFill/>
        </p:spPr>
        <p:txBody>
          <a:bodyPr wrap="square" rtlCol="0">
            <a:spAutoFit/>
          </a:bodyPr>
          <a:lstStyle/>
          <a:p>
            <a:pPr>
              <a:spcBef>
                <a:spcPts val="600"/>
              </a:spcBef>
            </a:pPr>
            <a:r>
              <a:rPr lang="en" sz="2000" b="1" dirty="0"/>
              <a:t>“</a:t>
            </a:r>
            <a:r>
              <a:rPr lang="en-US" sz="2000" b="1" dirty="0" err="1">
                <a:latin typeface="Tamil Bible" pitchFamily="2" charset="0"/>
              </a:rPr>
              <a:t>vy;yhUk</a:t>
            </a:r>
            <a:r>
              <a:rPr lang="en-US" sz="2000" b="1" dirty="0">
                <a:latin typeface="Tamil Bible" pitchFamily="2" charset="0"/>
              </a:rPr>
              <a:t>; </a:t>
            </a:r>
            <a:r>
              <a:rPr lang="en-US" sz="2000" b="1" dirty="0" err="1">
                <a:latin typeface="Tamil Bible" pitchFamily="2" charset="0"/>
              </a:rPr>
              <a:t>ghtQ;nra;J</a:t>
            </a:r>
            <a:r>
              <a:rPr lang="en-US" sz="2000" b="1" dirty="0">
                <a:latin typeface="Tamil Bible" pitchFamily="2" charset="0"/>
              </a:rPr>
              <a:t>&gt; </a:t>
            </a:r>
            <a:r>
              <a:rPr lang="en-US" sz="2000" b="1" dirty="0" err="1">
                <a:latin typeface="Tamil Bible" pitchFamily="2" charset="0"/>
              </a:rPr>
              <a:t>Njtkfpikaw;wth;fshfp</a:t>
            </a:r>
            <a:r>
              <a:rPr lang="en-US" sz="2000" b="1" dirty="0">
                <a:latin typeface="Tamil Bible" pitchFamily="2" charset="0"/>
              </a:rPr>
              <a:t>&gt;</a:t>
            </a:r>
            <a:r>
              <a:rPr lang="en" sz="2000" b="1" dirty="0"/>
              <a:t>” (</a:t>
            </a:r>
            <a:r>
              <a:rPr lang="en" sz="2000" b="1" dirty="0">
                <a:latin typeface="Tamil Bible" pitchFamily="2" charset="0"/>
              </a:rPr>
              <a:t>Nuh</a:t>
            </a:r>
            <a:r>
              <a:rPr lang="en" sz="2000" b="1" dirty="0"/>
              <a:t>. 3:23) </a:t>
            </a:r>
            <a:r>
              <a:rPr lang="en" sz="2000" b="1" dirty="0">
                <a:latin typeface="Tamil Bible" pitchFamily="2" charset="0"/>
              </a:rPr>
              <a:t>vd;W Ntjhfkk; mwptpf;fpwJ</a:t>
            </a:r>
            <a:r>
              <a:rPr lang="en" sz="2000" b="1" dirty="0"/>
              <a:t>.</a:t>
            </a:r>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4429"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14365" y="2826451"/>
            <a:ext cx="628649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xNunahU epge;jid khj;jpuNk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kdkhw;wk;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359A9BDB-77F9-3C95-8A80-36F1F2645D77}"/>
              </a:ext>
            </a:extLst>
          </p:cNvPr>
          <p:cNvSpPr txBox="1"/>
          <p:nvPr/>
        </p:nvSpPr>
        <p:spPr>
          <a:xfrm>
            <a:off x="0" y="1485844"/>
            <a:ext cx="7302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Mdhy; ek;Kila ghtj;ij kd;dpf;f Njtd; rpj;jkhapUf;fpwhu;&gt;</a:t>
            </a:r>
            <a:r>
              <a:rPr kumimoji="0" lang="en" sz="2000" b="1" i="0" u="none" strike="noStrike" kern="1200" cap="none" spc="0" normalizeH="0" noProof="0" dirty="0">
                <a:ln>
                  <a:noFill/>
                </a:ln>
                <a:solidFill>
                  <a:prstClr val="black"/>
                </a:solidFill>
                <a:effectLst/>
                <a:uLnTx/>
                <a:uFillTx/>
                <a:latin typeface="Tamil Bible" pitchFamily="2" charset="0"/>
              </a:rPr>
              <a:t> Njtd; kd;dpf;f tpUk;ghj mstpw;F&gt; ve;j ghtKk; mt;tsT ngupNjh my;yJ mt;tsT gaq;fukhdNjh my;y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Tamil Bible" pitchFamily="2" charset="0"/>
              </a:rPr>
              <a:t>Vrhah</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1:18).</a:t>
            </a:r>
          </a:p>
        </p:txBody>
      </p:sp>
      <p:sp>
        <p:nvSpPr>
          <p:cNvPr id="13" name="CuadroTexto 12">
            <a:extLst>
              <a:ext uri="{FF2B5EF4-FFF2-40B4-BE49-F238E27FC236}">
                <a16:creationId xmlns:a16="http://schemas.microsoft.com/office/drawing/2014/main" id="{39E197F7-73C6-0EB4-9A98-701B27C2F9EA}"/>
              </a:ext>
            </a:extLst>
          </p:cNvPr>
          <p:cNvSpPr txBox="1"/>
          <p:nvPr/>
        </p:nvSpPr>
        <p:spPr>
          <a:xfrm>
            <a:off x="0" y="757817"/>
            <a:ext cx="73025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ekJ ghtj;ij ek;khy; jtpu;f;fNth</a:t>
            </a:r>
            <a:r>
              <a:rPr kumimoji="0" lang="en" sz="2000" b="1" i="0" u="none" strike="noStrike" kern="1200" cap="none" spc="0" normalizeH="0" noProof="0" dirty="0">
                <a:ln>
                  <a:noFill/>
                </a:ln>
                <a:solidFill>
                  <a:prstClr val="black"/>
                </a:solidFill>
                <a:effectLst/>
                <a:uLnTx/>
                <a:uFillTx/>
                <a:latin typeface="Tamil Bible" pitchFamily="2" charset="0"/>
              </a:rPr>
              <a:t> my;yJ ePf;fNth KbahJ vd;Wk; mJ mwptpf;fpwJ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Tamil Bible" pitchFamily="2" charset="0"/>
              </a:rPr>
              <a:t>vNu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13:23; 2:22).</a:t>
            </a: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107996"/>
          </a:xfrm>
          <a:prstGeom prst="rect">
            <a:avLst/>
          </a:prstGeom>
          <a:noFill/>
        </p:spPr>
        <p:txBody>
          <a:bodyPr wrap="square">
            <a:spAutoFit/>
          </a:bodyPr>
          <a:lstStyle/>
          <a:p>
            <a:pPr algn="ctr"/>
            <a:r>
              <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latin typeface="Tamil Bible" pitchFamily="2" charset="0"/>
              </a:rPr>
              <a:t>kdkhw;wk;</a:t>
            </a: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69441"/>
          </a:xfrm>
          <a:prstGeom prst="rect">
            <a:avLst/>
          </a:prstGeom>
          <a:noFill/>
        </p:spPr>
        <p:txBody>
          <a:bodyPr wrap="square">
            <a:spAutoFit/>
          </a:bodyPr>
          <a:lstStyle/>
          <a:p>
            <a:pPr algn="ctr"/>
            <a:r>
              <a:rPr lang="en"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latin typeface="Tamil Bible" pitchFamily="2" charset="0"/>
              </a:rPr>
              <a:t>jhkjkhd kdkhw;wk;</a:t>
            </a:r>
          </a:p>
        </p:txBody>
      </p:sp>
      <p:sp>
        <p:nvSpPr>
          <p:cNvPr id="5" name="CuadroTexto 4">
            <a:extLst>
              <a:ext uri="{FF2B5EF4-FFF2-40B4-BE49-F238E27FC236}">
                <a16:creationId xmlns:a16="http://schemas.microsoft.com/office/drawing/2014/main" id="{5FDC88F3-D624-24E5-8A83-A76B4BF1A956}"/>
              </a:ext>
            </a:extLst>
          </p:cNvPr>
          <p:cNvSpPr txBox="1"/>
          <p:nvPr/>
        </p:nvSpPr>
        <p:spPr>
          <a:xfrm>
            <a:off x="333374" y="647997"/>
            <a:ext cx="11619139"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lumMod val="50000"/>
                  </a:schemeClr>
                </a:solidFill>
                <a:latin typeface="Comic Sans MS" panose="030F0702030302020204" pitchFamily="66" charset="0"/>
              </a:rPr>
              <a:t>“</a:t>
            </a:r>
            <a:r>
              <a:rPr lang="en-US" b="1" dirty="0">
                <a:solidFill>
                  <a:schemeClr val="tx2">
                    <a:lumMod val="50000"/>
                  </a:schemeClr>
                </a:solidFill>
                <a:latin typeface="Tamil Bible" pitchFamily="2" charset="0"/>
              </a:rPr>
              <a:t>,</a:t>
            </a:r>
            <a:r>
              <a:rPr lang="en-US" b="1" dirty="0" err="1">
                <a:solidFill>
                  <a:schemeClr val="tx2">
                    <a:lumMod val="50000"/>
                  </a:schemeClr>
                </a:solidFill>
                <a:latin typeface="Tamil Bible" pitchFamily="2" charset="0"/>
              </a:rPr>
              <a:t>NaR</a:t>
            </a:r>
            <a:r>
              <a:rPr lang="en-US" b="1" dirty="0">
                <a:solidFill>
                  <a:schemeClr val="tx2">
                    <a:lumMod val="50000"/>
                  </a:schemeClr>
                </a:solidFill>
                <a:latin typeface="Tamil Bible" pitchFamily="2" charset="0"/>
              </a:rPr>
              <a:t> </a:t>
            </a:r>
            <a:r>
              <a:rPr lang="en-US" b="1" dirty="0" err="1">
                <a:solidFill>
                  <a:schemeClr val="tx2">
                    <a:lumMod val="50000"/>
                  </a:schemeClr>
                </a:solidFill>
                <a:latin typeface="Tamil Bible" pitchFamily="2" charset="0"/>
              </a:rPr>
              <a:t>mtSf;Fg</a:t>
            </a:r>
            <a:r>
              <a:rPr lang="en-US" b="1" dirty="0">
                <a:solidFill>
                  <a:schemeClr val="tx2">
                    <a:lumMod val="50000"/>
                  </a:schemeClr>
                </a:solidFill>
                <a:latin typeface="Tamil Bible" pitchFamily="2" charset="0"/>
              </a:rPr>
              <a:t>; </a:t>
            </a:r>
            <a:r>
              <a:rPr lang="en-US" b="1" dirty="0" err="1">
                <a:solidFill>
                  <a:schemeClr val="tx2">
                    <a:lumMod val="50000"/>
                  </a:schemeClr>
                </a:solidFill>
                <a:latin typeface="Tamil Bible" pitchFamily="2" charset="0"/>
              </a:rPr>
              <a:t>gpujpAj;jukhf</a:t>
            </a:r>
            <a:r>
              <a:rPr lang="en-US" b="1" dirty="0">
                <a:solidFill>
                  <a:schemeClr val="tx2">
                    <a:lumMod val="50000"/>
                  </a:schemeClr>
                </a:solidFill>
                <a:latin typeface="Tamil Bible" pitchFamily="2" charset="0"/>
              </a:rPr>
              <a:t>: </a:t>
            </a:r>
            <a:r>
              <a:rPr lang="en-US" b="1" dirty="0" err="1">
                <a:solidFill>
                  <a:schemeClr val="tx2">
                    <a:lumMod val="50000"/>
                  </a:schemeClr>
                </a:solidFill>
                <a:latin typeface="Tamil Bible" pitchFamily="2" charset="0"/>
              </a:rPr>
              <a:t>khh;j;jhNs</a:t>
            </a:r>
            <a:r>
              <a:rPr lang="en-US" b="1" dirty="0">
                <a:solidFill>
                  <a:schemeClr val="tx2">
                    <a:lumMod val="50000"/>
                  </a:schemeClr>
                </a:solidFill>
                <a:latin typeface="Tamil Bible" pitchFamily="2" charset="0"/>
              </a:rPr>
              <a:t>&gt; </a:t>
            </a:r>
            <a:r>
              <a:rPr lang="en-US" b="1" dirty="0" err="1">
                <a:solidFill>
                  <a:schemeClr val="tx2">
                    <a:lumMod val="50000"/>
                  </a:schemeClr>
                </a:solidFill>
                <a:latin typeface="Tamil Bible" pitchFamily="2" charset="0"/>
              </a:rPr>
              <a:t>eP</a:t>
            </a:r>
            <a:r>
              <a:rPr lang="en-US" b="1" dirty="0">
                <a:solidFill>
                  <a:schemeClr val="tx2">
                    <a:lumMod val="50000"/>
                  </a:schemeClr>
                </a:solidFill>
                <a:latin typeface="Tamil Bible" pitchFamily="2" charset="0"/>
              </a:rPr>
              <a:t> </a:t>
            </a:r>
            <a:r>
              <a:rPr lang="en-US" b="1" dirty="0" err="1">
                <a:solidFill>
                  <a:schemeClr val="tx2">
                    <a:lumMod val="50000"/>
                  </a:schemeClr>
                </a:solidFill>
                <a:latin typeface="Tamil Bible" pitchFamily="2" charset="0"/>
              </a:rPr>
              <a:t>mNef</a:t>
            </a:r>
            <a:r>
              <a:rPr lang="en-US" b="1" dirty="0">
                <a:solidFill>
                  <a:schemeClr val="tx2">
                    <a:lumMod val="50000"/>
                  </a:schemeClr>
                </a:solidFill>
                <a:latin typeface="Tamil Bible" pitchFamily="2" charset="0"/>
              </a:rPr>
              <a:t> </a:t>
            </a:r>
            <a:r>
              <a:rPr lang="en-US" b="1" dirty="0" err="1">
                <a:solidFill>
                  <a:schemeClr val="tx2">
                    <a:lumMod val="50000"/>
                  </a:schemeClr>
                </a:solidFill>
                <a:latin typeface="Tamil Bible" pitchFamily="2" charset="0"/>
              </a:rPr>
              <a:t>fhhpaq;fisf;Fwpj;Jf</a:t>
            </a:r>
            <a:r>
              <a:rPr lang="en-US" b="1" dirty="0">
                <a:solidFill>
                  <a:schemeClr val="tx2">
                    <a:lumMod val="50000"/>
                  </a:schemeClr>
                </a:solidFill>
                <a:latin typeface="Tamil Bible" pitchFamily="2" charset="0"/>
              </a:rPr>
              <a:t>; </a:t>
            </a:r>
            <a:r>
              <a:rPr lang="en-US" b="1" dirty="0" err="1">
                <a:solidFill>
                  <a:schemeClr val="tx2">
                    <a:lumMod val="50000"/>
                  </a:schemeClr>
                </a:solidFill>
                <a:latin typeface="Tamil Bible" pitchFamily="2" charset="0"/>
              </a:rPr>
              <a:t>ftiyg;gl;Lf</a:t>
            </a:r>
            <a:r>
              <a:rPr lang="en-US" b="1" dirty="0">
                <a:solidFill>
                  <a:schemeClr val="tx2">
                    <a:lumMod val="50000"/>
                  </a:schemeClr>
                </a:solidFill>
                <a:latin typeface="Tamil Bible" pitchFamily="2" charset="0"/>
              </a:rPr>
              <a:t>; </a:t>
            </a:r>
            <a:r>
              <a:rPr lang="en-US" b="1" dirty="0" err="1">
                <a:solidFill>
                  <a:schemeClr val="tx2">
                    <a:lumMod val="50000"/>
                  </a:schemeClr>
                </a:solidFill>
                <a:latin typeface="Tamil Bible" pitchFamily="2" charset="0"/>
              </a:rPr>
              <a:t>fyq;Ffpwha</a:t>
            </a:r>
            <a:r>
              <a:rPr lang="en-US" b="1" dirty="0">
                <a:solidFill>
                  <a:schemeClr val="tx2">
                    <a:lumMod val="50000"/>
                  </a:schemeClr>
                </a:solidFill>
                <a:latin typeface="Tamil Bible" pitchFamily="2" charset="0"/>
              </a:rPr>
              <a:t>;.</a:t>
            </a:r>
            <a:r>
              <a:rPr lang="en" b="1" dirty="0">
                <a:solidFill>
                  <a:schemeClr val="tx2">
                    <a:lumMod val="50000"/>
                  </a:schemeClr>
                </a:solidFill>
                <a:latin typeface="Comic Sans MS" panose="030F0702030302020204" pitchFamily="66" charset="0"/>
              </a:rPr>
              <a:t>” </a:t>
            </a:r>
            <a:r>
              <a:rPr lang="en" sz="1400" b="1" dirty="0">
                <a:solidFill>
                  <a:schemeClr val="tx2">
                    <a:lumMod val="50000"/>
                  </a:schemeClr>
                </a:solidFill>
                <a:latin typeface="Comic Sans MS" panose="030F0702030302020204" pitchFamily="66" charset="0"/>
              </a:rPr>
              <a:t>(</a:t>
            </a:r>
            <a:r>
              <a:rPr lang="en" sz="1400" b="1" dirty="0">
                <a:solidFill>
                  <a:schemeClr val="tx2">
                    <a:lumMod val="50000"/>
                  </a:schemeClr>
                </a:solidFill>
                <a:latin typeface="Tamil Bible" pitchFamily="2" charset="0"/>
              </a:rPr>
              <a:t>Y}f;fh</a:t>
            </a:r>
            <a:r>
              <a:rPr lang="en" sz="1400" b="1" dirty="0">
                <a:solidFill>
                  <a:schemeClr val="tx2">
                    <a:lumMod val="50000"/>
                  </a:schemeClr>
                </a:solidFill>
                <a:latin typeface="Comic Sans MS" panose="030F0702030302020204" pitchFamily="66" charset="0"/>
              </a:rPr>
              <a:t> 10:41)</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1" y="1239898"/>
            <a:ext cx="9514115" cy="1015663"/>
          </a:xfrm>
          <a:prstGeom prst="rect">
            <a:avLst/>
          </a:prstGeom>
          <a:noFill/>
        </p:spPr>
        <p:txBody>
          <a:bodyPr wrap="square" rtlCol="0">
            <a:spAutoFit/>
          </a:bodyPr>
          <a:lstStyle/>
          <a:p>
            <a:pPr>
              <a:spcBef>
                <a:spcPts val="600"/>
              </a:spcBef>
            </a:pPr>
            <a:r>
              <a:rPr lang="en" sz="2000" b="1" dirty="0">
                <a:latin typeface="Tamil Bible" pitchFamily="2" charset="0"/>
              </a:rPr>
              <a:t>yhrUtpd; tPl;by;</a:t>
            </a:r>
            <a:r>
              <a:rPr lang="en" sz="2000" b="1" dirty="0"/>
              <a:t>, </a:t>
            </a:r>
            <a:r>
              <a:rPr lang="en" sz="2000" b="1" dirty="0">
                <a:latin typeface="Tamil Bible" pitchFamily="2" charset="0"/>
              </a:rPr>
              <a:t>,NaR ,ul;rpg;gpw;F ,d;wpaikahj Kf;fpa fhupaq;fisg; gw;wp Ngrpdhu;</a:t>
            </a:r>
            <a:r>
              <a:rPr lang="en" sz="2000" b="1" dirty="0"/>
              <a:t>. </a:t>
            </a:r>
            <a:r>
              <a:rPr lang="en" sz="2000" b="1" dirty="0">
                <a:latin typeface="Tamil Bible" pitchFamily="2" charset="0"/>
              </a:rPr>
              <a:t>Mdhy; khu;j;jhs; nrtpnfhLf;ftpy;iy</a:t>
            </a:r>
            <a:r>
              <a:rPr lang="en" sz="2000" b="1" dirty="0"/>
              <a:t>. </a:t>
            </a:r>
            <a:r>
              <a:rPr lang="en" sz="2000" b="1" dirty="0">
                <a:latin typeface="Tamil Bible" pitchFamily="2" charset="0"/>
              </a:rPr>
              <a:t>mtSf;F mjw;F Neukpy;iy</a:t>
            </a:r>
            <a:r>
              <a:rPr lang="en" sz="2000" b="1" dirty="0"/>
              <a:t>. </a:t>
            </a:r>
            <a:r>
              <a:rPr lang="en" sz="2000" b="1" dirty="0">
                <a:latin typeface="Tamil Bible" pitchFamily="2" charset="0"/>
              </a:rPr>
              <a:t>mtSf;F nra;aNtz;ba fhupaq;fs; vj;jidNah ,Ue;jd</a:t>
            </a:r>
            <a:r>
              <a:rPr lang="en" sz="2000" b="1" dirty="0"/>
              <a:t>! (</a:t>
            </a:r>
            <a:r>
              <a:rPr lang="en" sz="2000" b="1" dirty="0">
                <a:latin typeface="Tamil Bible" pitchFamily="2" charset="0"/>
              </a:rPr>
              <a:t>Y}f;</a:t>
            </a:r>
            <a:r>
              <a:rPr lang="en" sz="2000" b="1" dirty="0"/>
              <a:t>. 10:40-41).</a:t>
            </a: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2550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05357" y="4486700"/>
            <a:ext cx="1936536" cy="2055617"/>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095863" y="2177695"/>
            <a:ext cx="5933837" cy="2246769"/>
          </a:xfrm>
          <a:prstGeom prst="rect">
            <a:avLst/>
          </a:prstGeom>
          <a:noFill/>
        </p:spPr>
        <p:txBody>
          <a:bodyPr wrap="square">
            <a:spAutoFit/>
          </a:bodyPr>
          <a:lstStyle/>
          <a:p>
            <a:pPr>
              <a:spcBef>
                <a:spcPts val="600"/>
              </a:spcBef>
            </a:pPr>
            <a:r>
              <a:rPr lang="en" sz="2000" b="1" dirty="0">
                <a:latin typeface="Tamil Bible" pitchFamily="2" charset="0"/>
              </a:rPr>
              <a:t>,J ekf;Fk; epfo;fpwJ</a:t>
            </a:r>
            <a:r>
              <a:rPr lang="en" sz="2000" b="1" dirty="0"/>
              <a:t>. </a:t>
            </a:r>
            <a:r>
              <a:rPr lang="en" sz="2000" b="1" dirty="0">
                <a:latin typeface="Tamil Bible" pitchFamily="2" charset="0"/>
              </a:rPr>
              <a:t>ehk; ghtk; nra;J</a:t>
            </a:r>
            <a:r>
              <a:rPr lang="en" sz="2000" b="1" dirty="0"/>
              <a:t>, </a:t>
            </a:r>
            <a:r>
              <a:rPr lang="en" sz="2000" b="1" dirty="0">
                <a:latin typeface="Tamil Bible" pitchFamily="2" charset="0"/>
              </a:rPr>
              <a:t>gupRj;j Mtpahdtu; ek;ik kde;jpUk;g miof;Fk;NghJ</a:t>
            </a:r>
            <a:r>
              <a:rPr lang="en" sz="2000" b="1" dirty="0"/>
              <a:t>, </a:t>
            </a:r>
            <a:r>
              <a:rPr lang="en" sz="2000" b="1" dirty="0">
                <a:latin typeface="Tamil Bible" pitchFamily="2" charset="0"/>
              </a:rPr>
              <a:t>ek;Kila ght epiyia rpe;jpj;Jg; ghu;j;J kd;dpg;G NjLtjpypUe;J ek;ik jLf;Fk; tifapy;&gt; rhj;jhd; ek;ik gy;NtW nray;ghLfs;&gt; ftiyfs; my;yJ NtW VNjDk; ftdr;rpjwy;fshy; epug;gptpLfpwhd;</a:t>
            </a:r>
            <a:r>
              <a:rPr lang="en" sz="2000" b="1" dirty="0"/>
              <a:t>.</a:t>
            </a:r>
          </a:p>
        </p:txBody>
      </p:sp>
      <p:sp>
        <p:nvSpPr>
          <p:cNvPr id="24" name="CuadroTexto 23">
            <a:extLst>
              <a:ext uri="{FF2B5EF4-FFF2-40B4-BE49-F238E27FC236}">
                <a16:creationId xmlns:a16="http://schemas.microsoft.com/office/drawing/2014/main" id="{106409FD-56C7-D582-59A1-F366EFDA90E3}"/>
              </a:ext>
            </a:extLst>
          </p:cNvPr>
          <p:cNvSpPr txBox="1"/>
          <p:nvPr/>
        </p:nvSpPr>
        <p:spPr>
          <a:xfrm>
            <a:off x="5650507" y="4264442"/>
            <a:ext cx="4603833" cy="2585323"/>
          </a:xfrm>
          <a:prstGeom prst="rect">
            <a:avLst/>
          </a:prstGeom>
          <a:noFill/>
        </p:spPr>
        <p:txBody>
          <a:bodyPr wrap="square">
            <a:spAutoFit/>
          </a:bodyPr>
          <a:lstStyle/>
          <a:p>
            <a:pPr>
              <a:spcBef>
                <a:spcPts val="600"/>
              </a:spcBef>
            </a:pPr>
            <a:r>
              <a:rPr lang="en" b="1" dirty="0">
                <a:latin typeface="Tamil Bible" pitchFamily="2" charset="0"/>
              </a:rPr>
              <a:t>Mdhy; Njtd; ek;ik tpLfpwjhf ,y;iy</a:t>
            </a:r>
            <a:r>
              <a:rPr lang="en" b="1" dirty="0"/>
              <a:t>. </a:t>
            </a:r>
            <a:r>
              <a:rPr lang="en" b="1" dirty="0">
                <a:latin typeface="Tamil Bible" pitchFamily="2" charset="0"/>
              </a:rPr>
              <a:t>mtu; jd; miog;gpy; cWjpahf ,Uf;fpwhu;</a:t>
            </a:r>
            <a:r>
              <a:rPr lang="en" b="1" dirty="0"/>
              <a:t> (</a:t>
            </a:r>
            <a:r>
              <a:rPr lang="en" b="1" dirty="0">
                <a:latin typeface="Tamil Bible" pitchFamily="2" charset="0"/>
              </a:rPr>
              <a:t>vNr</a:t>
            </a:r>
            <a:r>
              <a:rPr lang="en" b="1" dirty="0"/>
              <a:t>. 33:11). </a:t>
            </a:r>
            <a:r>
              <a:rPr lang="en" b="1" dirty="0">
                <a:latin typeface="Tamil Bible" pitchFamily="2" charset="0"/>
              </a:rPr>
              <a:t>mtu; ek;Kila ghtq;fis mOf;F MilfSf;F xg;gpLfpwhu;</a:t>
            </a:r>
            <a:r>
              <a:rPr lang="en" b="1" dirty="0"/>
              <a:t> (</a:t>
            </a:r>
            <a:r>
              <a:rPr lang="en" b="1" dirty="0">
                <a:latin typeface="Tamil Bible" pitchFamily="2" charset="0"/>
              </a:rPr>
              <a:t>Vrh</a:t>
            </a:r>
            <a:r>
              <a:rPr lang="en" b="1" dirty="0"/>
              <a:t>. 64:6). </a:t>
            </a:r>
            <a:r>
              <a:rPr lang="en" b="1" dirty="0">
                <a:latin typeface="Tamil Bible" pitchFamily="2" charset="0"/>
              </a:rPr>
              <a:t>mtu; xU gupkhw;wj;ij Kd;nkhopfpwhu;</a:t>
            </a:r>
            <a:r>
              <a:rPr lang="en" b="1" dirty="0"/>
              <a:t>: </a:t>
            </a:r>
            <a:r>
              <a:rPr lang="en" b="1" dirty="0">
                <a:latin typeface="Tamil Bible" pitchFamily="2" charset="0"/>
              </a:rPr>
              <a:t>ekJ mOf;F MilfSf;F gjpy;&gt; mtUila J}a Milfs;</a:t>
            </a:r>
            <a:r>
              <a:rPr lang="en" b="1" dirty="0"/>
              <a:t> (</a:t>
            </a:r>
            <a:r>
              <a:rPr lang="en" b="1" dirty="0">
                <a:latin typeface="Tamil Bible" pitchFamily="2" charset="0"/>
              </a:rPr>
              <a:t>rfup</a:t>
            </a:r>
            <a:r>
              <a:rPr lang="en" b="1" dirty="0"/>
              <a:t>. 3:4), </a:t>
            </a:r>
            <a:r>
              <a:rPr lang="en" b="1" dirty="0">
                <a:latin typeface="Tamil Bible" pitchFamily="2" charset="0"/>
              </a:rPr>
              <a:t>,NaRtpd; ,uj;jj;jhy; fOtg;gl;l Milfs;</a:t>
            </a:r>
            <a:r>
              <a:rPr lang="en" b="1" dirty="0"/>
              <a:t> (</a:t>
            </a:r>
            <a:r>
              <a:rPr lang="en" b="1" dirty="0">
                <a:latin typeface="Tamil Bible" pitchFamily="2" charset="0"/>
              </a:rPr>
              <a:t>ntsp</a:t>
            </a:r>
            <a:r>
              <a:rPr lang="en" b="1" dirty="0"/>
              <a:t>. 7:14).</a:t>
            </a:r>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69756"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8338"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latin typeface="Tamil Bible" pitchFamily="2" charset="0"/>
              </a:rPr>
              <a:t>cz;ikahd kdkhw;wk;</a:t>
            </a:r>
          </a:p>
        </p:txBody>
      </p:sp>
      <p:sp>
        <p:nvSpPr>
          <p:cNvPr id="5" name="CuadroTexto 4">
            <a:extLst>
              <a:ext uri="{FF2B5EF4-FFF2-40B4-BE49-F238E27FC236}">
                <a16:creationId xmlns:a16="http://schemas.microsoft.com/office/drawing/2014/main" id="{9579BC5C-2A55-7670-5E45-6A0BD8847FC0}"/>
              </a:ext>
            </a:extLst>
          </p:cNvPr>
          <p:cNvSpPr txBox="1"/>
          <p:nvPr/>
        </p:nvSpPr>
        <p:spPr>
          <a:xfrm>
            <a:off x="-1" y="640124"/>
            <a:ext cx="12192001" cy="646331"/>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a:t>
            </a:r>
            <a:r>
              <a:rPr lang="en-US" b="1" dirty="0" err="1">
                <a:solidFill>
                  <a:schemeClr val="accent6">
                    <a:lumMod val="50000"/>
                  </a:schemeClr>
                </a:solidFill>
                <a:latin typeface="Tamil Bible" pitchFamily="2" charset="0"/>
              </a:rPr>
              <a:t>fh;j;jhplj;jpy</a:t>
            </a:r>
            <a:r>
              <a:rPr lang="en-US" b="1" dirty="0">
                <a:solidFill>
                  <a:schemeClr val="accent6">
                    <a:lumMod val="50000"/>
                  </a:schemeClr>
                </a:solidFill>
                <a:latin typeface="Tamil Bible" pitchFamily="2" charset="0"/>
              </a:rPr>
              <a:t>; </a:t>
            </a:r>
            <a:r>
              <a:rPr lang="en-US" b="1" dirty="0" err="1">
                <a:solidFill>
                  <a:schemeClr val="accent6">
                    <a:lumMod val="50000"/>
                  </a:schemeClr>
                </a:solidFill>
                <a:latin typeface="Tamil Bible" pitchFamily="2" charset="0"/>
              </a:rPr>
              <a:t>jpUk;GNthk</a:t>
            </a:r>
            <a:r>
              <a:rPr lang="en-US" b="1" dirty="0">
                <a:solidFill>
                  <a:schemeClr val="accent6">
                    <a:lumMod val="50000"/>
                  </a:schemeClr>
                </a:solidFill>
                <a:latin typeface="Tamil Bible" pitchFamily="2" charset="0"/>
              </a:rPr>
              <a:t>; </a:t>
            </a:r>
            <a:r>
              <a:rPr lang="en-US" b="1" dirty="0" err="1">
                <a:solidFill>
                  <a:schemeClr val="accent6">
                    <a:lumMod val="50000"/>
                  </a:schemeClr>
                </a:solidFill>
                <a:latin typeface="Tamil Bible" pitchFamily="2" charset="0"/>
              </a:rPr>
              <a:t>thUq;fs</a:t>
            </a:r>
            <a:r>
              <a:rPr lang="en-US" b="1" dirty="0">
                <a:solidFill>
                  <a:schemeClr val="accent6">
                    <a:lumMod val="50000"/>
                  </a:schemeClr>
                </a:solidFill>
                <a:latin typeface="Tamil Bible" pitchFamily="2" charset="0"/>
              </a:rPr>
              <a:t>;@ </a:t>
            </a:r>
            <a:r>
              <a:rPr lang="en-US" b="1" dirty="0" err="1">
                <a:solidFill>
                  <a:schemeClr val="accent6">
                    <a:lumMod val="50000"/>
                  </a:schemeClr>
                </a:solidFill>
                <a:latin typeface="Tamil Bible" pitchFamily="2" charset="0"/>
              </a:rPr>
              <a:t>ek;ikg</a:t>
            </a:r>
            <a:r>
              <a:rPr lang="en-US" b="1" dirty="0">
                <a:solidFill>
                  <a:schemeClr val="accent6">
                    <a:lumMod val="50000"/>
                  </a:schemeClr>
                </a:solidFill>
                <a:latin typeface="Tamil Bible" pitchFamily="2" charset="0"/>
              </a:rPr>
              <a:t>; </a:t>
            </a:r>
            <a:r>
              <a:rPr lang="en-US" b="1" dirty="0" err="1">
                <a:solidFill>
                  <a:schemeClr val="accent6">
                    <a:lumMod val="50000"/>
                  </a:schemeClr>
                </a:solidFill>
                <a:latin typeface="Tamil Bible" pitchFamily="2" charset="0"/>
              </a:rPr>
              <a:t>gPwpdhh</a:t>
            </a:r>
            <a:r>
              <a:rPr lang="en-US" b="1" dirty="0">
                <a:solidFill>
                  <a:schemeClr val="accent6">
                    <a:lumMod val="50000"/>
                  </a:schemeClr>
                </a:solidFill>
                <a:latin typeface="Tamil Bible" pitchFamily="2" charset="0"/>
              </a:rPr>
              <a:t>;&gt; </a:t>
            </a:r>
            <a:r>
              <a:rPr lang="en-US" b="1" dirty="0" err="1">
                <a:solidFill>
                  <a:schemeClr val="accent6">
                    <a:lumMod val="50000"/>
                  </a:schemeClr>
                </a:solidFill>
                <a:latin typeface="Tamil Bible" pitchFamily="2" charset="0"/>
              </a:rPr>
              <a:t>mtNu</a:t>
            </a:r>
            <a:r>
              <a:rPr lang="en-US" b="1" dirty="0">
                <a:solidFill>
                  <a:schemeClr val="accent6">
                    <a:lumMod val="50000"/>
                  </a:schemeClr>
                </a:solidFill>
                <a:latin typeface="Tamil Bible" pitchFamily="2" charset="0"/>
              </a:rPr>
              <a:t> </a:t>
            </a:r>
            <a:r>
              <a:rPr lang="en-US" b="1" dirty="0" err="1">
                <a:solidFill>
                  <a:schemeClr val="accent6">
                    <a:lumMod val="50000"/>
                  </a:schemeClr>
                </a:solidFill>
                <a:latin typeface="Tamil Bible" pitchFamily="2" charset="0"/>
              </a:rPr>
              <a:t>ek;ikf</a:t>
            </a:r>
            <a:r>
              <a:rPr lang="en-US" b="1" dirty="0">
                <a:solidFill>
                  <a:schemeClr val="accent6">
                    <a:lumMod val="50000"/>
                  </a:schemeClr>
                </a:solidFill>
                <a:latin typeface="Tamil Bible" pitchFamily="2" charset="0"/>
              </a:rPr>
              <a:t>; </a:t>
            </a:r>
            <a:r>
              <a:rPr lang="en-US" b="1" dirty="0" err="1">
                <a:solidFill>
                  <a:schemeClr val="accent6">
                    <a:lumMod val="50000"/>
                  </a:schemeClr>
                </a:solidFill>
                <a:latin typeface="Tamil Bible" pitchFamily="2" charset="0"/>
              </a:rPr>
              <a:t>Fzkhf;Fthh</a:t>
            </a:r>
            <a:r>
              <a:rPr lang="en-US" b="1" dirty="0">
                <a:solidFill>
                  <a:schemeClr val="accent6">
                    <a:lumMod val="50000"/>
                  </a:schemeClr>
                </a:solidFill>
                <a:latin typeface="Tamil Bible" pitchFamily="2" charset="0"/>
              </a:rPr>
              <a:t>;@ </a:t>
            </a:r>
            <a:r>
              <a:rPr lang="en-US" b="1" dirty="0" err="1">
                <a:solidFill>
                  <a:schemeClr val="accent6">
                    <a:lumMod val="50000"/>
                  </a:schemeClr>
                </a:solidFill>
                <a:latin typeface="Tamil Bible" pitchFamily="2" charset="0"/>
              </a:rPr>
              <a:t>ek;ik</a:t>
            </a:r>
            <a:r>
              <a:rPr lang="en-US" b="1" dirty="0">
                <a:solidFill>
                  <a:schemeClr val="accent6">
                    <a:lumMod val="50000"/>
                  </a:schemeClr>
                </a:solidFill>
                <a:latin typeface="Tamil Bible" pitchFamily="2" charset="0"/>
              </a:rPr>
              <a:t> </a:t>
            </a:r>
            <a:r>
              <a:rPr lang="en-US" b="1" dirty="0" err="1">
                <a:solidFill>
                  <a:schemeClr val="accent6">
                    <a:lumMod val="50000"/>
                  </a:schemeClr>
                </a:solidFill>
                <a:latin typeface="Tamil Bible" pitchFamily="2" charset="0"/>
              </a:rPr>
              <a:t>mbj;jhh</a:t>
            </a:r>
            <a:r>
              <a:rPr lang="en-US" b="1" dirty="0">
                <a:solidFill>
                  <a:schemeClr val="accent6">
                    <a:lumMod val="50000"/>
                  </a:schemeClr>
                </a:solidFill>
                <a:latin typeface="Tamil Bible" pitchFamily="2" charset="0"/>
              </a:rPr>
              <a:t>;&gt; </a:t>
            </a:r>
            <a:r>
              <a:rPr lang="en-US" b="1" dirty="0" err="1">
                <a:solidFill>
                  <a:schemeClr val="accent6">
                    <a:lumMod val="50000"/>
                  </a:schemeClr>
                </a:solidFill>
                <a:latin typeface="Tamil Bible" pitchFamily="2" charset="0"/>
              </a:rPr>
              <a:t>mtNu</a:t>
            </a:r>
            <a:r>
              <a:rPr lang="en-US" b="1" dirty="0">
                <a:solidFill>
                  <a:schemeClr val="accent6">
                    <a:lumMod val="50000"/>
                  </a:schemeClr>
                </a:solidFill>
                <a:latin typeface="Tamil Bible" pitchFamily="2" charset="0"/>
              </a:rPr>
              <a:t> </a:t>
            </a:r>
            <a:r>
              <a:rPr lang="en-US" b="1" dirty="0" err="1">
                <a:solidFill>
                  <a:schemeClr val="accent6">
                    <a:lumMod val="50000"/>
                  </a:schemeClr>
                </a:solidFill>
                <a:latin typeface="Tamil Bible" pitchFamily="2" charset="0"/>
              </a:rPr>
              <a:t>ek;Kila</a:t>
            </a:r>
            <a:r>
              <a:rPr lang="en-US" b="1" dirty="0">
                <a:solidFill>
                  <a:schemeClr val="accent6">
                    <a:lumMod val="50000"/>
                  </a:schemeClr>
                </a:solidFill>
                <a:latin typeface="Tamil Bible" pitchFamily="2" charset="0"/>
              </a:rPr>
              <a:t> </a:t>
            </a:r>
            <a:r>
              <a:rPr lang="en-US" b="1" dirty="0" err="1">
                <a:solidFill>
                  <a:schemeClr val="accent6">
                    <a:lumMod val="50000"/>
                  </a:schemeClr>
                </a:solidFill>
                <a:latin typeface="Tamil Bible" pitchFamily="2" charset="0"/>
              </a:rPr>
              <a:t>fhaq;fisf</a:t>
            </a:r>
            <a:r>
              <a:rPr lang="en-US" b="1" dirty="0">
                <a:solidFill>
                  <a:schemeClr val="accent6">
                    <a:lumMod val="50000"/>
                  </a:schemeClr>
                </a:solidFill>
                <a:latin typeface="Tamil Bible" pitchFamily="2" charset="0"/>
              </a:rPr>
              <a:t>; </a:t>
            </a:r>
            <a:r>
              <a:rPr lang="en-US" b="1" dirty="0" err="1">
                <a:solidFill>
                  <a:schemeClr val="accent6">
                    <a:lumMod val="50000"/>
                  </a:schemeClr>
                </a:solidFill>
                <a:latin typeface="Tamil Bible" pitchFamily="2" charset="0"/>
              </a:rPr>
              <a:t>fl;Lthh</a:t>
            </a:r>
            <a:r>
              <a:rPr lang="en-US" b="1" dirty="0">
                <a:solidFill>
                  <a:schemeClr val="accent6">
                    <a:lumMod val="50000"/>
                  </a:schemeClr>
                </a:solidFill>
                <a:latin typeface="Tamil Bible" pitchFamily="2" charset="0"/>
              </a:rPr>
              <a:t>;.</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a:t>
            </a:r>
            <a:r>
              <a:rPr lang="en" sz="1400" b="1" dirty="0">
                <a:solidFill>
                  <a:schemeClr val="accent6">
                    <a:lumMod val="50000"/>
                  </a:schemeClr>
                </a:solidFill>
                <a:latin typeface="Tamil Bible" pitchFamily="2" charset="0"/>
              </a:rPr>
              <a:t>xrpah</a:t>
            </a:r>
            <a:r>
              <a:rPr lang="en" sz="1400" b="1" dirty="0">
                <a:solidFill>
                  <a:schemeClr val="accent6">
                    <a:lumMod val="50000"/>
                  </a:schemeClr>
                </a:solidFill>
                <a:latin typeface="Comic Sans MS" panose="030F0702030302020204" pitchFamily="66" charset="0"/>
              </a:rPr>
              <a:t> 6:1)</a:t>
            </a:r>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gd name="adj1" fmla="val 27225"/>
              <a:gd name="adj2" fmla="val 0"/>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0"/>
              <a:gd name="adj2" fmla="val 26489"/>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0" y="5266229"/>
            <a:ext cx="7419974" cy="1631216"/>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Tamil Bible" pitchFamily="2" charset="0"/>
              </a:rPr>
              <a:t>ehk; ghtk; nra;Ak;</a:t>
            </a:r>
            <a:r>
              <a:rPr kumimoji="0" lang="en" sz="2000" b="1" i="0" u="none" strike="noStrike" kern="1200" cap="none" spc="0" normalizeH="0" noProof="0" dirty="0">
                <a:ln>
                  <a:noFill/>
                </a:ln>
                <a:solidFill>
                  <a:prstClr val="black"/>
                </a:solidFill>
                <a:effectLst/>
                <a:uLnTx/>
                <a:uFillTx/>
                <a:latin typeface="Tamil Bible" pitchFamily="2" charset="0"/>
              </a:rPr>
              <a:t> NghJ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gupRj;j Mtpahdtu; ek;ik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s-ES" sz="2000" b="1" dirty="0" err="1">
                <a:solidFill>
                  <a:prstClr val="black"/>
                </a:solidFill>
                <a:latin typeface="Tamil Bible" pitchFamily="2" charset="0"/>
              </a:rPr>
              <a:t>Jz;L</a:t>
            </a:r>
            <a:r>
              <a:rPr lang="es-ES" sz="2000" b="1" dirty="0">
                <a:solidFill>
                  <a:prstClr val="black"/>
                </a:solidFill>
                <a:latin typeface="Tamil Bible" pitchFamily="2" charset="0"/>
              </a:rPr>
              <a:t> </a:t>
            </a:r>
            <a:r>
              <a:rPr lang="es-ES" sz="2000" b="1" dirty="0" err="1">
                <a:solidFill>
                  <a:prstClr val="black"/>
                </a:solidFill>
                <a:latin typeface="Tamil Bible" pitchFamily="2" charset="0"/>
              </a:rPr>
              <a:t>Jz;lhf</a:t>
            </a:r>
            <a:r>
              <a:rPr lang="es-ES" sz="2000" b="1" dirty="0">
                <a:solidFill>
                  <a:prstClr val="black"/>
                </a:solidFill>
                <a:latin typeface="Tamil Bible" pitchFamily="2" charset="0"/>
              </a:rPr>
              <a:t> </a:t>
            </a:r>
            <a:r>
              <a:rPr lang="es-ES" sz="2000" b="1" dirty="0" err="1">
                <a:solidFill>
                  <a:prstClr val="black"/>
                </a:solidFill>
                <a:latin typeface="Tamil Bible" pitchFamily="2" charset="0"/>
              </a:rPr>
              <a:t>fpopj;J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en" sz="2000" b="1" dirty="0">
                <a:solidFill>
                  <a:prstClr val="black"/>
                </a:solidFill>
                <a:latin typeface="Aptos" panose="02110004020202020204"/>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Tamil Bible" pitchFamily="2" charset="0"/>
              </a:rPr>
              <a:t>Mo;e;j</a:t>
            </a:r>
            <a:r>
              <a:rPr kumimoji="0" lang="en-US" sz="2000" b="1" i="0" u="none" strike="noStrike" kern="1200" cap="none" spc="0" normalizeH="0" noProof="0" dirty="0">
                <a:ln>
                  <a:noFill/>
                </a:ln>
                <a:solidFill>
                  <a:prstClr val="black"/>
                </a:solidFill>
                <a:effectLst/>
                <a:uLnTx/>
                <a:uFillTx/>
                <a:latin typeface="Tamil Bible" pitchFamily="2" charset="0"/>
              </a:rPr>
              <a:t> Jau </a:t>
            </a:r>
            <a:r>
              <a:rPr kumimoji="0" lang="en-US" sz="2000" b="1" i="0" u="none" strike="noStrike" kern="1200" cap="none" spc="0" normalizeH="0" noProof="0" dirty="0" err="1">
                <a:ln>
                  <a:noFill/>
                </a:ln>
                <a:solidFill>
                  <a:prstClr val="black"/>
                </a:solidFill>
                <a:effectLst/>
                <a:uLnTx/>
                <a:uFillTx/>
                <a:latin typeface="Tamil Bible" pitchFamily="2" charset="0"/>
              </a:rPr>
              <a:t>czu;thy</a:t>
            </a:r>
            <a:r>
              <a:rPr kumimoji="0" lang="en-US" sz="2000" b="1" i="0" u="none" strike="noStrike" kern="1200" cap="none" spc="0" normalizeH="0" noProof="0" dirty="0">
                <a:ln>
                  <a:noFill/>
                </a:ln>
                <a:solidFill>
                  <a:prstClr val="black"/>
                </a:solidFill>
                <a:effectLst/>
                <a:uLnTx/>
                <a:uFillTx/>
                <a:latin typeface="Tamil Bible" pitchFamily="2" charset="0"/>
              </a:rPr>
              <a:t>; </a:t>
            </a:r>
            <a:r>
              <a:rPr kumimoji="0" lang="en-US" sz="2000" b="1" i="0" u="none" strike="noStrike" kern="1200" cap="none" spc="0" normalizeH="0" noProof="0" dirty="0" err="1">
                <a:ln>
                  <a:noFill/>
                </a:ln>
                <a:solidFill>
                  <a:prstClr val="black"/>
                </a:solidFill>
                <a:effectLst/>
                <a:uLnTx/>
                <a:uFillTx/>
                <a:latin typeface="Tamil Bible" pitchFamily="2" charset="0"/>
              </a:rPr>
              <a:t>ek;ik</a:t>
            </a:r>
            <a:r>
              <a:rPr kumimoji="0" lang="en-US" sz="2000" b="1" i="0" u="none" strike="noStrike" kern="1200" cap="none" spc="0" normalizeH="0" noProof="0" dirty="0">
                <a:ln>
                  <a:noFill/>
                </a:ln>
                <a:solidFill>
                  <a:prstClr val="black"/>
                </a:solidFill>
                <a:effectLst/>
                <a:uLnTx/>
                <a:uFillTx/>
                <a:latin typeface="Tamil Bible" pitchFamily="2" charset="0"/>
              </a:rPr>
              <a:t> “</a:t>
            </a:r>
            <a:r>
              <a:rPr kumimoji="0" lang="en-US" sz="2000" b="1" i="0" u="none" strike="noStrike" kern="1200" cap="none" spc="0" normalizeH="0" noProof="0" dirty="0" err="1">
                <a:ln>
                  <a:noFill/>
                </a:ln>
                <a:solidFill>
                  <a:prstClr val="black"/>
                </a:solidFill>
                <a:effectLst/>
                <a:uLnTx/>
                <a:uFillTx/>
                <a:latin typeface="Tamil Bible" pitchFamily="2" charset="0"/>
              </a:rPr>
              <a:t>fhag;gLj;Jfpwhu</a:t>
            </a:r>
            <a:r>
              <a:rPr kumimoji="0" lang="en-US" sz="2000" b="1" i="0" u="none" strike="noStrike" kern="1200" cap="none" spc="0" normalizeH="0" noProof="0" dirty="0">
                <a:ln>
                  <a:noFill/>
                </a:ln>
                <a:solidFill>
                  <a:prstClr val="black"/>
                </a:solidFill>
                <a:effectLst/>
                <a:uLnTx/>
                <a:uFillTx/>
                <a:latin typeface="Tamil Bible" pitchFamily="2" charset="0"/>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ehk; cz;ikahd</a:t>
            </a:r>
            <a:r>
              <a:rPr kumimoji="0" lang="en" sz="2000" b="1" i="0" u="none" strike="noStrike" kern="1200" cap="none" spc="0" normalizeH="0" noProof="0" dirty="0">
                <a:ln>
                  <a:noFill/>
                </a:ln>
                <a:solidFill>
                  <a:prstClr val="black"/>
                </a:solidFill>
                <a:effectLst/>
                <a:uLnTx/>
                <a:uFillTx/>
                <a:latin typeface="Tamil Bible" pitchFamily="2" charset="0"/>
              </a:rPr>
              <a:t> kde;jpUk;GjNyhL mjw;F gjpyspj;jhy;&gt; Njtd; ek; ghtq;fis kd;dpj;J&gt; ek;ik Fzkhf;Ffpwhu;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xrpah</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6:1).</a:t>
            </a:r>
          </a:p>
        </p:txBody>
      </p:sp>
      <p:sp>
        <p:nvSpPr>
          <p:cNvPr id="10" name="CuadroTexto 9">
            <a:extLst>
              <a:ext uri="{FF2B5EF4-FFF2-40B4-BE49-F238E27FC236}">
                <a16:creationId xmlns:a16="http://schemas.microsoft.com/office/drawing/2014/main" id="{B9023C4E-1D7D-48A2-0A6A-179567C03BE1}"/>
              </a:ext>
            </a:extLst>
          </p:cNvPr>
          <p:cNvSpPr txBox="1"/>
          <p:nvPr/>
        </p:nvSpPr>
        <p:spPr>
          <a:xfrm>
            <a:off x="-2" y="3718696"/>
            <a:ext cx="755468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ehk; ghtk; nra;Njhk; vd;gNj ekf;F Jauj;ijAk; - mjd; tpisthf jPa gpd;tpisTfs; Vw;gl;bUe;jhYk; ,y;yyhtpl;lhYk; - kd;dpg;ig ngw</a:t>
            </a:r>
            <a:r>
              <a:rPr kumimoji="0" lang="en" sz="2000" b="1" i="0" u="none" strike="noStrike" kern="1200" cap="none" spc="0" normalizeH="0" noProof="0" dirty="0">
                <a:ln>
                  <a:noFill/>
                </a:ln>
                <a:solidFill>
                  <a:prstClr val="black"/>
                </a:solidFill>
                <a:effectLst/>
                <a:uLnTx/>
                <a:uFillTx/>
                <a:latin typeface="Tamil Bible" pitchFamily="2" charset="0"/>
              </a:rPr>
              <a:t> Ntz;Lk; vDk; Mo;e;j tpUg;gj;ijAk; Vw;gLj;Jk; NghJ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ehk; cz;ikahd kdkhw;wj;ijAk;</a:t>
            </a:r>
            <a:r>
              <a:rPr kumimoji="0" lang="en" sz="2000" b="1" i="0" u="none" strike="noStrike" kern="1200" cap="none" spc="0" normalizeH="0" noProof="0" dirty="0">
                <a:ln>
                  <a:noFill/>
                </a:ln>
                <a:solidFill>
                  <a:prstClr val="black"/>
                </a:solidFill>
                <a:effectLst/>
                <a:uLnTx/>
                <a:uFillTx/>
                <a:latin typeface="Tamil Bible" pitchFamily="2" charset="0"/>
              </a:rPr>
              <a:t> vjpu;nfhs;fpNwhk;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3" name="CuadroTexto 12">
            <a:extLst>
              <a:ext uri="{FF2B5EF4-FFF2-40B4-BE49-F238E27FC236}">
                <a16:creationId xmlns:a16="http://schemas.microsoft.com/office/drawing/2014/main" id="{5A1CC03B-59A6-99AA-5266-B65A9AA087BC}"/>
              </a:ext>
            </a:extLst>
          </p:cNvPr>
          <p:cNvSpPr txBox="1"/>
          <p:nvPr/>
        </p:nvSpPr>
        <p:spPr>
          <a:xfrm>
            <a:off x="1" y="1885155"/>
            <a:ext cx="7419974"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xU ghtk; tpUk;gjfhj</a:t>
            </a:r>
            <a:r>
              <a:rPr kumimoji="0" lang="en" sz="2000" b="1" i="0" u="none" strike="noStrike" kern="1200" cap="none" spc="0" normalizeH="0" noProof="0" dirty="0">
                <a:ln>
                  <a:noFill/>
                </a:ln>
                <a:solidFill>
                  <a:prstClr val="black"/>
                </a:solidFill>
                <a:effectLst/>
                <a:uLnTx/>
                <a:uFillTx/>
                <a:latin typeface="Tamil Bible" pitchFamily="2" charset="0"/>
              </a:rPr>
              <a:t> tpisTfis Vw;gLj;Jk;NghNj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tUj;jk; Njhd;WfpwJ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ehk; nra;j nray; ey;ytpjkhf mikahjNj ,e;j tUj;jj;jpw;F fhuzkhfpwJ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mt;tpisTfs; vjpu;kiwahf mike;jpUf;fhtpl;lhy;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ekJ nray;fis Fwpj;J ehk; Jauk; VJk; nfhz;bUf;fkhl;Nlhk;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,J cz;ikahd kdkhw;wk; MfhJ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1" y="1209922"/>
            <a:ext cx="8120744" cy="707886"/>
          </a:xfrm>
          <a:prstGeom prst="rect">
            <a:avLst/>
          </a:prstGeom>
          <a:noFill/>
        </p:spPr>
        <p:txBody>
          <a:bodyPr wrap="square" rtlCol="0">
            <a:spAutoFit/>
          </a:bodyPr>
          <a:lstStyle/>
          <a:p>
            <a:pPr>
              <a:spcBef>
                <a:spcPts val="600"/>
              </a:spcBef>
            </a:pPr>
            <a:r>
              <a:rPr lang="en" sz="2000" b="1" dirty="0">
                <a:latin typeface="Tamil Bible" pitchFamily="2" charset="0"/>
              </a:rPr>
              <a:t>kdkhw;wk; vd;why; vd;d</a:t>
            </a:r>
            <a:r>
              <a:rPr lang="en" sz="2000" b="1" dirty="0"/>
              <a:t>? </a:t>
            </a:r>
            <a:r>
              <a:rPr lang="en" sz="2000" b="1" dirty="0">
                <a:latin typeface="Tamil Bible" pitchFamily="2" charset="0"/>
              </a:rPr>
              <a:t>cz;ikahd kdkhw;wj;jpw;Fk; Nghypahd kdkhw;wj;jpw;Fk; ,ilapyhd NtWghL vd;d</a:t>
            </a:r>
            <a:r>
              <a:rPr lang="en" sz="2000" b="1" dirty="0"/>
              <a:t>? (2 </a:t>
            </a:r>
            <a:r>
              <a:rPr lang="en" sz="2000" b="1" dirty="0">
                <a:latin typeface="Tamil Bible" pitchFamily="2" charset="0"/>
              </a:rPr>
              <a:t>nfhup</a:t>
            </a:r>
            <a:r>
              <a:rPr lang="en" sz="2000" b="1" dirty="0"/>
              <a:t>. 7:10)</a:t>
            </a: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0" grpId="0"/>
      <p:bldP spid="1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latin typeface="Tamil Bible" pitchFamily="2" charset="0"/>
              </a:rPr>
              <a:t>kdkhw;wj;jpw;fhd miog;G</a:t>
            </a:r>
          </a:p>
        </p:txBody>
      </p:sp>
      <p:sp>
        <p:nvSpPr>
          <p:cNvPr id="5" name="CuadroTexto 4">
            <a:extLst>
              <a:ext uri="{FF2B5EF4-FFF2-40B4-BE49-F238E27FC236}">
                <a16:creationId xmlns:a16="http://schemas.microsoft.com/office/drawing/2014/main" id="{CC4A7872-AD06-096E-FD1C-64DBE8E6A0D5}"/>
              </a:ext>
            </a:extLst>
          </p:cNvPr>
          <p:cNvSpPr txBox="1"/>
          <p:nvPr/>
        </p:nvSpPr>
        <p:spPr>
          <a:xfrm>
            <a:off x="0" y="585172"/>
            <a:ext cx="12192000" cy="646331"/>
          </a:xfrm>
          <a:prstGeom prst="rect">
            <a:avLst/>
          </a:prstGeom>
          <a:noFill/>
        </p:spPr>
        <p:txBody>
          <a:bodyPr wrap="square">
            <a:spAutoFit/>
          </a:bodyPr>
          <a:lstStyle/>
          <a:p>
            <a:pPr algn="ctr"/>
            <a:r>
              <a:rPr lang="en" b="1" dirty="0">
                <a:solidFill>
                  <a:schemeClr val="accent2">
                    <a:lumMod val="50000"/>
                  </a:schemeClr>
                </a:solidFill>
                <a:latin typeface="Comic Sans MS" panose="030F0702030302020204" pitchFamily="66" charset="0"/>
              </a:rPr>
              <a:t>“</a:t>
            </a:r>
            <a:r>
              <a:rPr lang="en-US" b="1" dirty="0" err="1">
                <a:solidFill>
                  <a:schemeClr val="accent2">
                    <a:lumMod val="50000"/>
                  </a:schemeClr>
                </a:solidFill>
                <a:latin typeface="Tamil Bible" pitchFamily="2" charset="0"/>
              </a:rPr>
              <a:t>MdgbapdhNy</a:t>
            </a:r>
            <a:r>
              <a:rPr lang="en-US" b="1" dirty="0">
                <a:solidFill>
                  <a:schemeClr val="accent2">
                    <a:lumMod val="50000"/>
                  </a:schemeClr>
                </a:solidFill>
                <a:latin typeface="Tamil Bible" pitchFamily="2" charset="0"/>
              </a:rPr>
              <a:t> </a:t>
            </a:r>
            <a:r>
              <a:rPr lang="en-US" b="1" dirty="0" err="1">
                <a:solidFill>
                  <a:schemeClr val="accent2">
                    <a:lumMod val="50000"/>
                  </a:schemeClr>
                </a:solidFill>
                <a:latin typeface="Tamil Bible" pitchFamily="2" charset="0"/>
              </a:rPr>
              <a:t>fh;j;jUila</a:t>
            </a:r>
            <a:r>
              <a:rPr lang="en-US" b="1" dirty="0">
                <a:solidFill>
                  <a:schemeClr val="accent2">
                    <a:lumMod val="50000"/>
                  </a:schemeClr>
                </a:solidFill>
                <a:latin typeface="Tamil Bible" pitchFamily="2" charset="0"/>
              </a:rPr>
              <a:t> </a:t>
            </a:r>
            <a:r>
              <a:rPr lang="en-US" b="1" dirty="0" err="1">
                <a:solidFill>
                  <a:schemeClr val="accent2">
                    <a:lumMod val="50000"/>
                  </a:schemeClr>
                </a:solidFill>
                <a:latin typeface="Tamil Bible" pitchFamily="2" charset="0"/>
              </a:rPr>
              <a:t>re;epjhdj;jpypUe;J</a:t>
            </a:r>
            <a:r>
              <a:rPr lang="en-US" b="1" dirty="0">
                <a:solidFill>
                  <a:schemeClr val="accent2">
                    <a:lumMod val="50000"/>
                  </a:schemeClr>
                </a:solidFill>
                <a:latin typeface="Tamil Bible" pitchFamily="2" charset="0"/>
              </a:rPr>
              <a:t> ,</a:t>
            </a:r>
            <a:r>
              <a:rPr lang="en-US" b="1" dirty="0" err="1">
                <a:solidFill>
                  <a:schemeClr val="accent2">
                    <a:lumMod val="50000"/>
                  </a:schemeClr>
                </a:solidFill>
                <a:latin typeface="Tamil Bible" pitchFamily="2" charset="0"/>
              </a:rPr>
              <a:t>isg;ghWjypd</a:t>
            </a:r>
            <a:r>
              <a:rPr lang="en-US" b="1" dirty="0">
                <a:solidFill>
                  <a:schemeClr val="accent2">
                    <a:lumMod val="50000"/>
                  </a:schemeClr>
                </a:solidFill>
                <a:latin typeface="Tamil Bible" pitchFamily="2" charset="0"/>
              </a:rPr>
              <a:t>; </a:t>
            </a:r>
            <a:r>
              <a:rPr lang="en-US" b="1" dirty="0" err="1">
                <a:solidFill>
                  <a:schemeClr val="accent2">
                    <a:lumMod val="50000"/>
                  </a:schemeClr>
                </a:solidFill>
                <a:latin typeface="Tamil Bible" pitchFamily="2" charset="0"/>
              </a:rPr>
              <a:t>fhyq;fs</a:t>
            </a:r>
            <a:r>
              <a:rPr lang="en-US" b="1" dirty="0">
                <a:solidFill>
                  <a:schemeClr val="accent2">
                    <a:lumMod val="50000"/>
                  </a:schemeClr>
                </a:solidFill>
                <a:latin typeface="Tamil Bible" pitchFamily="2" charset="0"/>
              </a:rPr>
              <a:t>; </a:t>
            </a:r>
            <a:r>
              <a:rPr lang="en-US" b="1" dirty="0" err="1">
                <a:solidFill>
                  <a:schemeClr val="accent2">
                    <a:lumMod val="50000"/>
                  </a:schemeClr>
                </a:solidFill>
                <a:latin typeface="Tamil Bible" pitchFamily="2" charset="0"/>
              </a:rPr>
              <a:t>tUk;gbf;Fk</a:t>
            </a:r>
            <a:r>
              <a:rPr lang="en-US" b="1" dirty="0">
                <a:solidFill>
                  <a:schemeClr val="accent2">
                    <a:lumMod val="50000"/>
                  </a:schemeClr>
                </a:solidFill>
                <a:latin typeface="Tamil Bible" pitchFamily="2" charset="0"/>
              </a:rPr>
              <a:t>;&gt; </a:t>
            </a:r>
            <a:r>
              <a:rPr lang="en-US" b="1" dirty="0" err="1">
                <a:solidFill>
                  <a:schemeClr val="accent2">
                    <a:lumMod val="50000"/>
                  </a:schemeClr>
                </a:solidFill>
                <a:latin typeface="Tamil Bible" pitchFamily="2" charset="0"/>
              </a:rPr>
              <a:t>Kd;Nd</a:t>
            </a:r>
            <a:r>
              <a:rPr lang="en-US" b="1" dirty="0">
                <a:solidFill>
                  <a:schemeClr val="accent2">
                    <a:lumMod val="50000"/>
                  </a:schemeClr>
                </a:solidFill>
                <a:latin typeface="Tamil Bible" pitchFamily="2" charset="0"/>
              </a:rPr>
              <a:t> </a:t>
            </a:r>
            <a:r>
              <a:rPr lang="en-US" b="1" dirty="0" err="1">
                <a:solidFill>
                  <a:schemeClr val="accent2">
                    <a:lumMod val="50000"/>
                  </a:schemeClr>
                </a:solidFill>
                <a:latin typeface="Tamil Bible" pitchFamily="2" charset="0"/>
              </a:rPr>
              <a:t>Fwpf;fg;gl;l</a:t>
            </a:r>
            <a:r>
              <a:rPr lang="en-US" b="1" dirty="0">
                <a:solidFill>
                  <a:schemeClr val="accent2">
                    <a:lumMod val="50000"/>
                  </a:schemeClr>
                </a:solidFill>
                <a:latin typeface="Tamil Bible" pitchFamily="2" charset="0"/>
              </a:rPr>
              <a:t> ,</a:t>
            </a:r>
            <a:r>
              <a:rPr lang="en-US" b="1" dirty="0" err="1">
                <a:solidFill>
                  <a:schemeClr val="accent2">
                    <a:lumMod val="50000"/>
                  </a:schemeClr>
                </a:solidFill>
                <a:latin typeface="Tamil Bible" pitchFamily="2" charset="0"/>
              </a:rPr>
              <a:t>NaRfpwp</a:t>
            </a:r>
            <a:r>
              <a:rPr lang="en-US" b="1" dirty="0">
                <a:solidFill>
                  <a:schemeClr val="accent2">
                    <a:lumMod val="50000"/>
                  </a:schemeClr>
                </a:solidFill>
                <a:latin typeface="Tamil Bible" pitchFamily="2" charset="0"/>
              </a:rPr>
              <a:t>];Jit </a:t>
            </a:r>
            <a:r>
              <a:rPr lang="en-US" b="1" dirty="0" err="1">
                <a:solidFill>
                  <a:schemeClr val="accent2">
                    <a:lumMod val="50000"/>
                  </a:schemeClr>
                </a:solidFill>
                <a:latin typeface="Tamil Bible" pitchFamily="2" charset="0"/>
              </a:rPr>
              <a:t>mth</a:t>
            </a:r>
            <a:r>
              <a:rPr lang="en-US" b="1" dirty="0">
                <a:solidFill>
                  <a:schemeClr val="accent2">
                    <a:lumMod val="50000"/>
                  </a:schemeClr>
                </a:solidFill>
                <a:latin typeface="Tamil Bible" pitchFamily="2" charset="0"/>
              </a:rPr>
              <a:t>; </a:t>
            </a:r>
            <a:r>
              <a:rPr lang="en-US" b="1" dirty="0" err="1">
                <a:solidFill>
                  <a:schemeClr val="accent2">
                    <a:lumMod val="50000"/>
                  </a:schemeClr>
                </a:solidFill>
                <a:latin typeface="Tamil Bible" pitchFamily="2" charset="0"/>
              </a:rPr>
              <a:t>cq;fsplj;jpy</a:t>
            </a:r>
            <a:r>
              <a:rPr lang="en-US" b="1" dirty="0">
                <a:solidFill>
                  <a:schemeClr val="accent2">
                    <a:lumMod val="50000"/>
                  </a:schemeClr>
                </a:solidFill>
                <a:latin typeface="Tamil Bible" pitchFamily="2" charset="0"/>
              </a:rPr>
              <a:t>; </a:t>
            </a:r>
            <a:r>
              <a:rPr lang="en-US" b="1" dirty="0" err="1">
                <a:solidFill>
                  <a:schemeClr val="accent2">
                    <a:lumMod val="50000"/>
                  </a:schemeClr>
                </a:solidFill>
                <a:latin typeface="Tamil Bible" pitchFamily="2" charset="0"/>
              </a:rPr>
              <a:t>mDg;Gk;gbf;Fk</a:t>
            </a:r>
            <a:r>
              <a:rPr lang="en-US" b="1" dirty="0">
                <a:solidFill>
                  <a:schemeClr val="accent2">
                    <a:lumMod val="50000"/>
                  </a:schemeClr>
                </a:solidFill>
                <a:latin typeface="Tamil Bible" pitchFamily="2" charset="0"/>
              </a:rPr>
              <a:t>;&gt;</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a:t>
            </a:r>
            <a:r>
              <a:rPr lang="en" sz="1400" b="1" dirty="0">
                <a:solidFill>
                  <a:schemeClr val="accent2">
                    <a:lumMod val="50000"/>
                  </a:schemeClr>
                </a:solidFill>
                <a:latin typeface="Tamil Bible" pitchFamily="2" charset="0"/>
              </a:rPr>
              <a:t>mg;</a:t>
            </a:r>
            <a:r>
              <a:rPr lang="en" sz="1400" b="1" dirty="0">
                <a:solidFill>
                  <a:schemeClr val="accent2">
                    <a:lumMod val="50000"/>
                  </a:schemeClr>
                </a:solidFill>
                <a:latin typeface="Comic Sans MS" panose="030F0702030302020204" pitchFamily="66" charset="0"/>
              </a:rPr>
              <a:t> 3:19)</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251450"/>
            <a:ext cx="8373782" cy="707886"/>
          </a:xfrm>
          <a:prstGeom prst="rect">
            <a:avLst/>
          </a:prstGeom>
          <a:noFill/>
        </p:spPr>
        <p:txBody>
          <a:bodyPr wrap="square" rtlCol="0">
            <a:spAutoFit/>
          </a:bodyPr>
          <a:lstStyle/>
          <a:p>
            <a:pPr>
              <a:spcBef>
                <a:spcPts val="600"/>
              </a:spcBef>
            </a:pPr>
            <a:r>
              <a:rPr lang="en" sz="2000" b="1" dirty="0">
                <a:latin typeface="Tamil Bible" pitchFamily="2" charset="0"/>
              </a:rPr>
              <a:t>N</a:t>
            </a:r>
            <a:r>
              <a:rPr lang="en-US" sz="2000" b="1" dirty="0">
                <a:latin typeface="Tamil Bible" pitchFamily="2" charset="0"/>
              </a:rPr>
              <a:t>a</a:t>
            </a:r>
            <a:r>
              <a:rPr lang="en" sz="2000" b="1" dirty="0">
                <a:latin typeface="Tamil Bible" pitchFamily="2" charset="0"/>
              </a:rPr>
              <a:t>hthd; ];ehdfDk; ,NaRTk; jq;fSila Copaj;ij xNu nra;jpia nfhz;L Jtq;fpdu;</a:t>
            </a:r>
            <a:r>
              <a:rPr lang="en" sz="2000" b="1" dirty="0"/>
              <a:t>: “</a:t>
            </a:r>
            <a:r>
              <a:rPr lang="en" sz="2000" b="1" dirty="0">
                <a:latin typeface="Tamil Bible" pitchFamily="2" charset="0"/>
              </a:rPr>
              <a:t>kde;jpUk;Gq;fs;</a:t>
            </a:r>
            <a:r>
              <a:rPr lang="en" sz="2000" b="1" dirty="0"/>
              <a:t>” (</a:t>
            </a:r>
            <a:r>
              <a:rPr lang="en" sz="2000" b="1" dirty="0">
                <a:latin typeface="Tamil Bible" pitchFamily="2" charset="0"/>
              </a:rPr>
              <a:t>kj;</a:t>
            </a:r>
            <a:r>
              <a:rPr lang="en" sz="2000" b="1" dirty="0"/>
              <a:t>. 3:1-2; 4:17).</a:t>
            </a:r>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2669476202"/>
              </p:ext>
            </p:extLst>
          </p:nvPr>
        </p:nvGraphicFramePr>
        <p:xfrm>
          <a:off x="180974" y="2756930"/>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925096" y="5722598"/>
            <a:ext cx="6415549" cy="1200329"/>
          </a:xfrm>
          <a:prstGeom prst="rect">
            <a:avLst/>
          </a:prstGeom>
          <a:noFill/>
        </p:spPr>
        <p:txBody>
          <a:bodyPr wrap="square" rtlCol="0">
            <a:spAutoFit/>
          </a:bodyPr>
          <a:lstStyle/>
          <a:p>
            <a:pPr>
              <a:spcBef>
                <a:spcPts val="600"/>
              </a:spcBef>
            </a:pPr>
            <a:r>
              <a:rPr lang="en" b="1" dirty="0">
                <a:latin typeface="Tamil Bible" pitchFamily="2" charset="0"/>
              </a:rPr>
              <a:t>kdkhw;wKk; kd;dpg;Gk; vg;NghJk; ek;ik rPu;jpUj;jj;ij Nehf;fp ,l;L nry;Yk; vd;gij epidtpy; nfhs;f</a:t>
            </a:r>
            <a:r>
              <a:rPr lang="en" b="1" dirty="0"/>
              <a:t>; </a:t>
            </a:r>
            <a:r>
              <a:rPr lang="en" b="1" dirty="0">
                <a:latin typeface="Tamil Bible" pitchFamily="2" charset="0"/>
              </a:rPr>
              <a:t>mjhtJ&gt; ehk; ghtk; nra;tij epWj;Jk; kdg;ghd;ikapd; khw;wj;jpw;F topelj;j Ntz;Lk;</a:t>
            </a:r>
            <a:r>
              <a:rPr lang="en" b="1" dirty="0"/>
              <a:t> (</a:t>
            </a:r>
            <a:r>
              <a:rPr lang="en" b="1" dirty="0">
                <a:latin typeface="Tamil Bible" pitchFamily="2" charset="0"/>
              </a:rPr>
              <a:t>Nah</a:t>
            </a:r>
            <a:r>
              <a:rPr lang="en" b="1" dirty="0"/>
              <a:t>. 5:14).</a:t>
            </a:r>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9" y="1793183"/>
            <a:ext cx="837378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Vd;</a:t>
            </a:r>
            <a:r>
              <a:rPr kumimoji="0" lang="en" sz="2000" b="1" i="0" u="none" strike="noStrike" kern="1200" cap="none" spc="0" normalizeH="0" noProof="0" dirty="0">
                <a:ln>
                  <a:noFill/>
                </a:ln>
                <a:solidFill>
                  <a:prstClr val="black"/>
                </a:solidFill>
                <a:effectLst/>
                <a:uLnTx/>
                <a:uFillTx/>
                <a:latin typeface="Tamil Bible" pitchFamily="2" charset="0"/>
              </a:rPr>
              <a:t> kdkhw;wk; Kf;fpakhdJ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Vndd;why; kdkhw;wkpy;yhky; ekJ</a:t>
            </a:r>
            <a:r>
              <a:rPr kumimoji="0" lang="en" sz="2000" b="1" i="0" u="none" strike="noStrike" kern="1200" cap="none" spc="0" normalizeH="0" noProof="0" dirty="0">
                <a:ln>
                  <a:noFill/>
                </a:ln>
                <a:solidFill>
                  <a:prstClr val="black"/>
                </a:solidFill>
                <a:effectLst/>
                <a:uLnTx/>
                <a:uFillTx/>
                <a:latin typeface="Tamil Bible" pitchFamily="2" charset="0"/>
              </a:rPr>
              <a:t> ghtq;fSf;F kd;dpg;G ,y;iy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mg;</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2:38; 3:19). </a:t>
            </a:r>
            <a:r>
              <a:rPr kumimoji="0" lang="en" sz="2000" b="1" i="0" u="none" strike="noStrike" kern="1200" cap="none" spc="0" normalizeH="0" baseline="0" noProof="0" dirty="0">
                <a:ln>
                  <a:noFill/>
                </a:ln>
                <a:solidFill>
                  <a:prstClr val="black"/>
                </a:solidFill>
                <a:effectLst/>
                <a:uLnTx/>
                <a:uFillTx/>
                <a:latin typeface="Tamil Bible" pitchFamily="2" charset="0"/>
              </a:rPr>
              <a:t>,e;j</a:t>
            </a:r>
            <a:r>
              <a:rPr kumimoji="0" lang="en" sz="2000" b="1" i="0" u="none" strike="noStrike" kern="1200" cap="none" spc="0" normalizeH="0" noProof="0" dirty="0">
                <a:ln>
                  <a:noFill/>
                </a:ln>
                <a:solidFill>
                  <a:prstClr val="black"/>
                </a:solidFill>
                <a:effectLst/>
                <a:uLnTx/>
                <a:uFillTx/>
                <a:latin typeface="Tamil Bible" pitchFamily="2" charset="0"/>
              </a:rPr>
              <a:t> nray;Kiw vt;thW eilngWfpwJ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107996"/>
          </a:xfrm>
          <a:prstGeom prst="rect">
            <a:avLst/>
          </a:prstGeom>
          <a:noFill/>
        </p:spPr>
        <p:txBody>
          <a:bodyPr wrap="square">
            <a:spAutoFit/>
          </a:bodyPr>
          <a:lstStyle/>
          <a:p>
            <a:pPr algn="ctr"/>
            <a:r>
              <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latin typeface="Tamil Bible" pitchFamily="2" charset="0"/>
              </a:rPr>
              <a:t>kd;dpg;G</a:t>
            </a: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8118844-9F62-B8DE-09F2-CD8F2628087B}"/>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latin typeface="Tamil Bible" pitchFamily="2" charset="0"/>
              </a:rPr>
              <a:t>kd;dpg;gpd; fpUig</a:t>
            </a:r>
          </a:p>
        </p:txBody>
      </p:sp>
      <p:sp>
        <p:nvSpPr>
          <p:cNvPr id="5" name="CuadroTexto 4">
            <a:extLst>
              <a:ext uri="{FF2B5EF4-FFF2-40B4-BE49-F238E27FC236}">
                <a16:creationId xmlns:a16="http://schemas.microsoft.com/office/drawing/2014/main" id="{5A4E3F82-A589-6EED-2918-7FAD788900BB}"/>
              </a:ext>
            </a:extLst>
          </p:cNvPr>
          <p:cNvSpPr txBox="1"/>
          <p:nvPr/>
        </p:nvSpPr>
        <p:spPr>
          <a:xfrm>
            <a:off x="0" y="737512"/>
            <a:ext cx="12192000" cy="369332"/>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US" b="1" dirty="0" err="1">
                <a:solidFill>
                  <a:schemeClr val="accent1">
                    <a:lumMod val="50000"/>
                  </a:schemeClr>
                </a:solidFill>
                <a:latin typeface="Tamil Bible" pitchFamily="2" charset="0"/>
              </a:rPr>
              <a:t>fh;j;jhNt</a:t>
            </a:r>
            <a:r>
              <a:rPr lang="en-US" b="1" dirty="0">
                <a:solidFill>
                  <a:schemeClr val="accent1">
                    <a:lumMod val="50000"/>
                  </a:schemeClr>
                </a:solidFill>
                <a:latin typeface="Tamil Bible" pitchFamily="2" charset="0"/>
              </a:rPr>
              <a:t>&gt; </a:t>
            </a:r>
            <a:r>
              <a:rPr lang="en-US" b="1" dirty="0" err="1">
                <a:solidFill>
                  <a:schemeClr val="accent1">
                    <a:lumMod val="50000"/>
                  </a:schemeClr>
                </a:solidFill>
                <a:latin typeface="Tamil Bible" pitchFamily="2" charset="0"/>
              </a:rPr>
              <a:t>vd</a:t>
            </a:r>
            <a:r>
              <a:rPr lang="en-US" b="1" dirty="0">
                <a:solidFill>
                  <a:schemeClr val="accent1">
                    <a:lumMod val="50000"/>
                  </a:schemeClr>
                </a:solidFill>
                <a:latin typeface="Tamil Bible" pitchFamily="2" charset="0"/>
              </a:rPr>
              <a:t>; </a:t>
            </a:r>
            <a:r>
              <a:rPr lang="en-US" b="1" dirty="0" err="1">
                <a:solidFill>
                  <a:schemeClr val="accent1">
                    <a:lumMod val="50000"/>
                  </a:schemeClr>
                </a:solidFill>
                <a:latin typeface="Tamil Bible" pitchFamily="2" charset="0"/>
              </a:rPr>
              <a:t>mf;fpukk</a:t>
            </a:r>
            <a:r>
              <a:rPr lang="en-US" b="1" dirty="0">
                <a:solidFill>
                  <a:schemeClr val="accent1">
                    <a:lumMod val="50000"/>
                  </a:schemeClr>
                </a:solidFill>
                <a:latin typeface="Tamil Bible" pitchFamily="2" charset="0"/>
              </a:rPr>
              <a:t>; </a:t>
            </a:r>
            <a:r>
              <a:rPr lang="en-US" b="1" dirty="0" err="1">
                <a:solidFill>
                  <a:schemeClr val="accent1">
                    <a:lumMod val="50000"/>
                  </a:schemeClr>
                </a:solidFill>
                <a:latin typeface="Tamil Bible" pitchFamily="2" charset="0"/>
              </a:rPr>
              <a:t>nghpJ</a:t>
            </a:r>
            <a:r>
              <a:rPr lang="en-US" b="1" dirty="0">
                <a:solidFill>
                  <a:schemeClr val="accent1">
                    <a:lumMod val="50000"/>
                  </a:schemeClr>
                </a:solidFill>
                <a:latin typeface="Tamil Bible" pitchFamily="2" charset="0"/>
              </a:rPr>
              <a:t>@ </a:t>
            </a:r>
            <a:r>
              <a:rPr lang="en-US" b="1" dirty="0" err="1">
                <a:solidFill>
                  <a:schemeClr val="accent1">
                    <a:lumMod val="50000"/>
                  </a:schemeClr>
                </a:solidFill>
                <a:latin typeface="Tamil Bible" pitchFamily="2" charset="0"/>
              </a:rPr>
              <a:t>ck;Kila</a:t>
            </a:r>
            <a:r>
              <a:rPr lang="en-US" b="1" dirty="0">
                <a:solidFill>
                  <a:schemeClr val="accent1">
                    <a:lumMod val="50000"/>
                  </a:schemeClr>
                </a:solidFill>
                <a:latin typeface="Tamil Bible" pitchFamily="2" charset="0"/>
              </a:rPr>
              <a:t> </a:t>
            </a:r>
            <a:r>
              <a:rPr lang="en-US" b="1" dirty="0" err="1">
                <a:solidFill>
                  <a:schemeClr val="accent1">
                    <a:lumMod val="50000"/>
                  </a:schemeClr>
                </a:solidFill>
                <a:latin typeface="Tamil Bible" pitchFamily="2" charset="0"/>
              </a:rPr>
              <a:t>ehkj;jpdpkpj;jk</a:t>
            </a:r>
            <a:r>
              <a:rPr lang="en-US" b="1" dirty="0">
                <a:solidFill>
                  <a:schemeClr val="accent1">
                    <a:lumMod val="50000"/>
                  </a:schemeClr>
                </a:solidFill>
                <a:latin typeface="Tamil Bible" pitchFamily="2" charset="0"/>
              </a:rPr>
              <a:t>; </a:t>
            </a:r>
            <a:r>
              <a:rPr lang="en-US" b="1" dirty="0" err="1">
                <a:solidFill>
                  <a:schemeClr val="accent1">
                    <a:lumMod val="50000"/>
                  </a:schemeClr>
                </a:solidFill>
                <a:latin typeface="Tamil Bible" pitchFamily="2" charset="0"/>
              </a:rPr>
              <a:t>mij</a:t>
            </a:r>
            <a:r>
              <a:rPr lang="en-US" b="1" dirty="0">
                <a:solidFill>
                  <a:schemeClr val="accent1">
                    <a:lumMod val="50000"/>
                  </a:schemeClr>
                </a:solidFill>
                <a:latin typeface="Tamil Bible" pitchFamily="2" charset="0"/>
              </a:rPr>
              <a:t> </a:t>
            </a:r>
            <a:r>
              <a:rPr lang="en-US" b="1" dirty="0" err="1">
                <a:solidFill>
                  <a:schemeClr val="accent1">
                    <a:lumMod val="50000"/>
                  </a:schemeClr>
                </a:solidFill>
                <a:latin typeface="Tamil Bible" pitchFamily="2" charset="0"/>
              </a:rPr>
              <a:t>kd;dpj;jUSk</a:t>
            </a:r>
            <a:r>
              <a:rPr lang="en-US" b="1" dirty="0">
                <a:solidFill>
                  <a:schemeClr val="accent1">
                    <a:lumMod val="50000"/>
                  </a:schemeClr>
                </a:solidFill>
                <a:latin typeface="Tamil Bible" pitchFamily="2" charset="0"/>
              </a:rPr>
              <a:t>;.</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a:t>
            </a:r>
            <a:r>
              <a:rPr lang="en" sz="1400" b="1" dirty="0">
                <a:solidFill>
                  <a:schemeClr val="accent1">
                    <a:lumMod val="50000"/>
                  </a:schemeClr>
                </a:solidFill>
                <a:latin typeface="Tamil Bible" pitchFamily="2" charset="0"/>
              </a:rPr>
              <a:t>rq;fPjk;</a:t>
            </a:r>
            <a:r>
              <a:rPr lang="en" sz="1400" b="1" dirty="0">
                <a:solidFill>
                  <a:schemeClr val="accent1">
                    <a:lumMod val="50000"/>
                  </a:schemeClr>
                </a:solidFill>
                <a:latin typeface="Comic Sans MS" panose="030F0702030302020204" pitchFamily="66" charset="0"/>
              </a:rPr>
              <a:t> 25:11)</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276910" y="1318522"/>
            <a:ext cx="6915088" cy="2554545"/>
          </a:xfrm>
          <a:prstGeom prst="rect">
            <a:avLst/>
          </a:prstGeom>
          <a:noFill/>
        </p:spPr>
        <p:txBody>
          <a:bodyPr wrap="square" rtlCol="0">
            <a:spAutoFit/>
          </a:bodyPr>
          <a:lstStyle/>
          <a:p>
            <a:pPr>
              <a:spcBef>
                <a:spcPts val="600"/>
              </a:spcBef>
            </a:pPr>
            <a:r>
              <a:rPr lang="en" sz="2000" b="1" dirty="0">
                <a:latin typeface="Tamil Bible" pitchFamily="2" charset="0"/>
              </a:rPr>
              <a:t>Njtd; ek;ik kd;dpf;f Ntz;Lk; vd;W tw;GWj;Jk; vJTk; ,y;iy</a:t>
            </a:r>
            <a:r>
              <a:rPr lang="en" sz="2000" b="1" dirty="0"/>
              <a:t>. </a:t>
            </a:r>
            <a:r>
              <a:rPr lang="en" sz="2000" b="1" dirty="0">
                <a:latin typeface="Tamil Bible" pitchFamily="2" charset="0"/>
              </a:rPr>
              <a:t>me;j kd;dpg;ig ngWtjw;F ehk; jFjpahtjw;fhf nra;af;$ba vJTk; ,y;iy</a:t>
            </a:r>
            <a:r>
              <a:rPr lang="en" sz="2000" b="1" dirty="0"/>
              <a:t>. </a:t>
            </a:r>
            <a:r>
              <a:rPr lang="en-US" sz="2000" b="1" dirty="0">
                <a:latin typeface="Tamil Bible" pitchFamily="2" charset="0"/>
              </a:rPr>
              <a:t>N</a:t>
            </a:r>
            <a:r>
              <a:rPr lang="en" sz="2000" b="1" dirty="0">
                <a:latin typeface="Tamil Bible" pitchFamily="2" charset="0"/>
              </a:rPr>
              <a:t>jtd; ekf;F kd;dpg;ig jkJ fpUigapdhYk; jkJ vy;iyaw;w md;gpdhYk; mUSfpwhu;</a:t>
            </a:r>
            <a:r>
              <a:rPr lang="en" sz="2000" b="1" dirty="0"/>
              <a:t>. </a:t>
            </a:r>
            <a:r>
              <a:rPr lang="en" sz="2000" b="1" dirty="0">
                <a:latin typeface="Tamil Bible" pitchFamily="2" charset="0"/>
              </a:rPr>
              <a:t>mtu; ek;ik kd;dpf;fpwhu;&gt; Vndd;why;&gt;</a:t>
            </a:r>
            <a:r>
              <a:rPr lang="en" sz="2000" b="1" dirty="0"/>
              <a:t> “</a:t>
            </a:r>
            <a:r>
              <a:rPr lang="en-US" sz="2000" b="1" dirty="0" err="1">
                <a:latin typeface="Tamil Bible" pitchFamily="2" charset="0"/>
              </a:rPr>
              <a:t>ey;ytUk</a:t>
            </a:r>
            <a:r>
              <a:rPr lang="en-US" sz="2000" b="1" dirty="0">
                <a:latin typeface="Tamil Bible" pitchFamily="2" charset="0"/>
              </a:rPr>
              <a:t>;&gt; </a:t>
            </a:r>
            <a:r>
              <a:rPr lang="en-US" sz="2000" b="1" dirty="0" err="1">
                <a:latin typeface="Tamil Bible" pitchFamily="2" charset="0"/>
              </a:rPr>
              <a:t>kd;dpf;fpwtUk</a:t>
            </a:r>
            <a:r>
              <a:rPr lang="en-US" sz="2000" b="1" dirty="0">
                <a:latin typeface="Tamil Bible" pitchFamily="2" charset="0"/>
              </a:rPr>
              <a:t>;&gt; </a:t>
            </a:r>
            <a:r>
              <a:rPr lang="en-US" sz="2000" b="1" dirty="0" err="1">
                <a:latin typeface="Tamil Bible" pitchFamily="2" charset="0"/>
              </a:rPr>
              <a:t>jk;ik</a:t>
            </a:r>
            <a:r>
              <a:rPr lang="en-US" sz="2000" b="1" dirty="0">
                <a:latin typeface="Tamil Bible" pitchFamily="2" charset="0"/>
              </a:rPr>
              <a:t> </a:t>
            </a:r>
            <a:r>
              <a:rPr lang="en-US" sz="2000" b="1" dirty="0" err="1">
                <a:latin typeface="Tamil Bible" pitchFamily="2" charset="0"/>
              </a:rPr>
              <a:t>Nehf;fpf</a:t>
            </a:r>
            <a:r>
              <a:rPr lang="en-US" sz="2000" b="1" dirty="0">
                <a:latin typeface="Tamil Bible" pitchFamily="2" charset="0"/>
              </a:rPr>
              <a:t>; $</a:t>
            </a:r>
            <a:r>
              <a:rPr lang="en-US" sz="2000" b="1" dirty="0" err="1">
                <a:latin typeface="Tamil Bible" pitchFamily="2" charset="0"/>
              </a:rPr>
              <a:t>g;gpLfpw</a:t>
            </a:r>
            <a:r>
              <a:rPr lang="en-US" sz="2000" b="1" dirty="0">
                <a:latin typeface="Tamil Bible" pitchFamily="2" charset="0"/>
              </a:rPr>
              <a:t> </a:t>
            </a:r>
            <a:r>
              <a:rPr lang="en-US" sz="2000" b="1" dirty="0" err="1">
                <a:latin typeface="Tamil Bible" pitchFamily="2" charset="0"/>
              </a:rPr>
              <a:t>ahth;NkYk</a:t>
            </a:r>
            <a:r>
              <a:rPr lang="en-US" sz="2000" b="1" dirty="0">
                <a:latin typeface="Tamil Bible" pitchFamily="2" charset="0"/>
              </a:rPr>
              <a:t>; </a:t>
            </a:r>
            <a:r>
              <a:rPr lang="en-US" sz="2000" b="1" dirty="0" err="1">
                <a:latin typeface="Tamil Bible" pitchFamily="2" charset="0"/>
              </a:rPr>
              <a:t>fpUig</a:t>
            </a:r>
            <a:r>
              <a:rPr lang="en-US" sz="2000" b="1" dirty="0">
                <a:latin typeface="Tamil Bible" pitchFamily="2" charset="0"/>
              </a:rPr>
              <a:t> </a:t>
            </a:r>
            <a:r>
              <a:rPr lang="en-US" sz="2000" b="1" dirty="0" err="1">
                <a:latin typeface="Tamil Bible" pitchFamily="2" charset="0"/>
              </a:rPr>
              <a:t>kpFe;jtUkhapUf;fpwhh</a:t>
            </a:r>
            <a:r>
              <a:rPr lang="en-US" sz="2000" b="1" dirty="0">
                <a:latin typeface="Tamil Bible" pitchFamily="2" charset="0"/>
              </a:rPr>
              <a:t>;</a:t>
            </a:r>
            <a:r>
              <a:rPr lang="en" sz="2000" b="1" dirty="0"/>
              <a:t>” (</a:t>
            </a:r>
            <a:r>
              <a:rPr lang="en" sz="2000" b="1" dirty="0">
                <a:latin typeface="Tamil Bible" pitchFamily="2" charset="0"/>
              </a:rPr>
              <a:t>rq;</a:t>
            </a:r>
            <a:r>
              <a:rPr lang="en" sz="2000" b="1" dirty="0"/>
              <a:t> 86:5; </a:t>
            </a:r>
            <a:r>
              <a:rPr lang="en" sz="2000" b="1" dirty="0">
                <a:latin typeface="Tamil Bible" pitchFamily="2" charset="0"/>
              </a:rPr>
              <a:t>ghu;f;f&gt;</a:t>
            </a:r>
            <a:r>
              <a:rPr lang="en" sz="2000" b="1" dirty="0"/>
              <a:t> </a:t>
            </a:r>
            <a:r>
              <a:rPr lang="en" sz="2000" b="1" dirty="0">
                <a:latin typeface="Tamil Bible" pitchFamily="2" charset="0"/>
              </a:rPr>
              <a:t>ahj;</a:t>
            </a:r>
            <a:r>
              <a:rPr lang="en" sz="2000" b="1" dirty="0"/>
              <a:t> 34:6-7).</a:t>
            </a:r>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3787" y="4790417"/>
            <a:ext cx="2585323" cy="1938992"/>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59" y="4823188"/>
            <a:ext cx="3393251" cy="1938992"/>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en" sz="2000" b="1" dirty="0">
                <a:latin typeface="Tamil Bible" pitchFamily="2" charset="0"/>
              </a:rPr>
              <a:t>ehk; ek;Kila ghtq;fis rpYitapd; ghjj;jbapy; nfhz;L tUk; NghJ</a:t>
            </a:r>
            <a:r>
              <a:rPr lang="en" sz="2000" b="1" dirty="0"/>
              <a:t>, </a:t>
            </a:r>
            <a:r>
              <a:rPr lang="en" sz="2000" b="1" dirty="0">
                <a:latin typeface="Tamil Bible" pitchFamily="2" charset="0"/>
              </a:rPr>
              <a:t>ek;ik Rikahf;Fk; ghuj;jpypUe;J ,NaR ek;ik tpLtpf;fpwhu;</a:t>
            </a:r>
            <a:r>
              <a:rPr lang="en" sz="2000" b="1" dirty="0"/>
              <a:t> (</a:t>
            </a:r>
            <a:r>
              <a:rPr lang="en" sz="2000" b="1" dirty="0">
                <a:latin typeface="Tamil Bible" pitchFamily="2" charset="0"/>
              </a:rPr>
              <a:t>vgp</a:t>
            </a:r>
            <a:r>
              <a:rPr lang="en" sz="2000" b="1" dirty="0"/>
              <a:t>. 12:1-2)</a:t>
            </a:r>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317358" y="3793906"/>
            <a:ext cx="687464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mtUila md;G&gt; rpYitapy; jk;ikNa xg;Gf;nfhLf;fTk;&gt;</a:t>
            </a:r>
            <a:r>
              <a:rPr kumimoji="0" lang="en" sz="2000" b="1" i="0" u="none" strike="noStrike" kern="1200" cap="none" spc="0" normalizeH="0" noProof="0" dirty="0">
                <a:ln>
                  <a:noFill/>
                </a:ln>
                <a:solidFill>
                  <a:prstClr val="black"/>
                </a:solidFill>
                <a:effectLst/>
                <a:uLnTx/>
                <a:uFillTx/>
                <a:latin typeface="Tamil Bible" pitchFamily="2" charset="0"/>
              </a:rPr>
              <a:t> ek;khy; nrYj;j ,ayhj ghtf; flid nrYj;jTk; mtiu topelj;jpaJ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vNg</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2:4-5).</a:t>
            </a: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1216</TotalTime>
  <Words>2311</Words>
  <Application>Microsoft Office PowerPoint</Application>
  <PresentationFormat>Panorámica</PresentationFormat>
  <Paragraphs>67</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Tamil Bible</vt:lpstr>
      <vt:lpstr>Arial</vt:lpstr>
      <vt:lpstr>Comic Sans MS</vt:lpstr>
      <vt:lpstr>Aptos Display</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99</cp:revision>
  <dcterms:created xsi:type="dcterms:W3CDTF">2026-04-18T15:41:31Z</dcterms:created>
  <dcterms:modified xsi:type="dcterms:W3CDTF">2026-05-31T14:51:50Z</dcterms:modified>
</cp:coreProperties>
</file>