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3"/>
  </p:notesMasterIdLst>
  <p:sldIdLst>
    <p:sldId id="298" r:id="rId3"/>
    <p:sldId id="300" r:id="rId4"/>
    <p:sldId id="299" r:id="rId5"/>
    <p:sldId id="258" r:id="rId6"/>
    <p:sldId id="259" r:id="rId7"/>
    <p:sldId id="292" r:id="rId8"/>
    <p:sldId id="293" r:id="rId9"/>
    <p:sldId id="294" r:id="rId10"/>
    <p:sldId id="295" r:id="rId11"/>
    <p:sldId id="290" r:id="rId12"/>
  </p:sldIdLst>
  <p:sldSz cx="12192000" cy="6858000"/>
  <p:notesSz cx="6858000" cy="9144000"/>
  <p:embeddedFontLst>
    <p:embeddedFont>
      <p:font typeface="Comic Sans MS" panose="030F0702030302020204" pitchFamily="66" charset="0"/>
      <p:regular r:id="rId14"/>
      <p:bold r:id="rId15"/>
      <p:italic r:id="rId16"/>
      <p:boldItalic r:id="rId17"/>
    </p:embeddedFont>
    <p:embeddedFont>
      <p:font typeface="Constantia" panose="02030602050306030303" pitchFamily="18" charset="0"/>
      <p:regular r:id="rId18"/>
      <p:bold r:id="rId19"/>
      <p:italic r:id="rId20"/>
      <p:boldItalic r:id="rId21"/>
    </p:embeddedFont>
    <p:embeddedFont>
      <p:font typeface="Tamil Bible" pitchFamily="2" charset="0"/>
      <p:regular r:id="rId22"/>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F4E4B"/>
    <a:srgbClr val="931C14"/>
    <a:srgbClr val="D3B5E9"/>
    <a:srgbClr val="D8BEFF"/>
    <a:srgbClr val="F0B95E"/>
    <a:srgbClr val="AF569A"/>
    <a:srgbClr val="9A6A4C"/>
    <a:srgbClr val="A3C2FF"/>
    <a:srgbClr val="654C0F"/>
    <a:srgbClr val="FDF8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2494" autoAdjust="0"/>
  </p:normalViewPr>
  <p:slideViewPr>
    <p:cSldViewPr snapToGrid="0">
      <p:cViewPr varScale="1">
        <p:scale>
          <a:sx n="99" d="100"/>
          <a:sy n="99" d="100"/>
        </p:scale>
        <p:origin x="94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font" Target="fonts/font8.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4.fntdata"/><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font" Target="fonts/font2.fntdata"/><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1.fntdata"/><Relationship Id="rId22" Type="http://schemas.openxmlformats.org/officeDocument/2006/relationships/font" Target="fonts/font9.fntdata"/></Relationships>
</file>

<file path=ppt/diagrams/_rels/data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9.jpeg"/><Relationship Id="rId5" Type="http://schemas.openxmlformats.org/officeDocument/2006/relationships/image" Target="../media/image13.png"/><Relationship Id="rId4" Type="http://schemas.openxmlformats.org/officeDocument/2006/relationships/image" Target="../media/image12.jpeg"/></Relationships>
</file>

<file path=ppt/diagrams/_rels/data2.xml.rels><?xml version="1.0" encoding="UTF-8" standalone="yes"?>
<Relationships xmlns="http://schemas.openxmlformats.org/package/2006/relationships"><Relationship Id="rId1" Type="http://schemas.openxmlformats.org/officeDocument/2006/relationships/image" Target="../media/image25.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9.jpeg"/><Relationship Id="rId5" Type="http://schemas.openxmlformats.org/officeDocument/2006/relationships/image" Target="../media/image13.png"/><Relationship Id="rId4" Type="http://schemas.openxmlformats.org/officeDocument/2006/relationships/image" Target="../media/image12.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25.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A2885E-0EA5-455C-BEAC-89B2DB322291}" type="doc">
      <dgm:prSet loTypeId="urn:microsoft.com/office/officeart/2008/layout/TitledPictureBlocks" loCatId="picture" qsTypeId="urn:microsoft.com/office/officeart/2005/8/quickstyle/simple5" qsCatId="simple" csTypeId="urn:microsoft.com/office/officeart/2005/8/colors/colorful1" csCatId="colorful" phldr="1"/>
      <dgm:spPr/>
      <dgm:t>
        <a:bodyPr/>
        <a:lstStyle/>
        <a:p>
          <a:endParaRPr lang="es-ES"/>
        </a:p>
      </dgm:t>
    </dgm:pt>
    <dgm:pt modelId="{1E10BA01-B792-4136-B611-28612F13861E}">
      <dgm:prSet custT="1"/>
      <dgm:spPr/>
      <dgm:t>
        <a:bodyPr/>
        <a:lstStyle/>
        <a:p>
          <a:r>
            <a:rPr lang="en" sz="2000" b="1" dirty="0">
              <a:effectLst>
                <a:outerShdw blurRad="38100" dist="38100" dir="2700000" algn="tl">
                  <a:srgbClr val="000000"/>
                </a:outerShdw>
              </a:effectLst>
              <a:latin typeface="Tamil Bible" pitchFamily="2" charset="0"/>
            </a:rPr>
            <a:t>tho;f;if Gay;fs;</a:t>
          </a:r>
          <a:endParaRPr lang="es-ES" sz="2000" dirty="0">
            <a:effectLst>
              <a:outerShdw blurRad="38100" dist="38100" dir="2700000" algn="tl">
                <a:srgbClr val="000000"/>
              </a:outerShdw>
            </a:effectLst>
            <a:latin typeface="Tamil Bible" pitchFamily="2" charset="0"/>
          </a:endParaRPr>
        </a:p>
      </dgm:t>
    </dgm:pt>
    <dgm:pt modelId="{9DBC40C4-F2F5-4EA2-9516-9D00491C6141}" type="parTrans" cxnId="{5787BB29-5A02-4ABA-BA38-CA3F383A8AF8}">
      <dgm:prSet/>
      <dgm:spPr/>
      <dgm:t>
        <a:bodyPr/>
        <a:lstStyle/>
        <a:p>
          <a:endParaRPr lang="es-ES" sz="2000">
            <a:effectLst>
              <a:outerShdw blurRad="38100" dist="38100" dir="2700000" algn="tl">
                <a:srgbClr val="000000"/>
              </a:outerShdw>
            </a:effectLst>
          </a:endParaRPr>
        </a:p>
      </dgm:t>
    </dgm:pt>
    <dgm:pt modelId="{8386C04E-8771-4AD6-991E-06168733F932}" type="sibTrans" cxnId="{5787BB29-5A02-4ABA-BA38-CA3F383A8AF8}">
      <dgm:prSet/>
      <dgm:spPr/>
      <dgm:t>
        <a:bodyPr/>
        <a:lstStyle/>
        <a:p>
          <a:endParaRPr lang="es-ES" sz="2000">
            <a:effectLst>
              <a:outerShdw blurRad="38100" dist="38100" dir="2700000" algn="tl">
                <a:srgbClr val="000000"/>
              </a:outerShdw>
            </a:effectLst>
          </a:endParaRPr>
        </a:p>
      </dgm:t>
    </dgm:pt>
    <dgm:pt modelId="{BC5C3905-FD50-499A-89CF-E1A5BFE01D57}">
      <dgm:prSet custT="1"/>
      <dgm:spPr/>
      <dgm:t>
        <a:bodyPr/>
        <a:lstStyle/>
        <a:p>
          <a:r>
            <a:rPr lang="en" sz="2000" b="1" dirty="0">
              <a:effectLst>
                <a:outerShdw blurRad="38100" dist="38100" dir="2700000" algn="tl">
                  <a:srgbClr val="000000"/>
                </a:outerShdw>
              </a:effectLst>
              <a:latin typeface="Tamil Bible" pitchFamily="2" charset="0"/>
            </a:rPr>
            <a:t>Neha;fs;</a:t>
          </a:r>
          <a:endParaRPr lang="es-ES" sz="2000" dirty="0">
            <a:effectLst>
              <a:outerShdw blurRad="38100" dist="38100" dir="2700000" algn="tl">
                <a:srgbClr val="000000"/>
              </a:outerShdw>
            </a:effectLst>
            <a:latin typeface="Tamil Bible" pitchFamily="2" charset="0"/>
          </a:endParaRPr>
        </a:p>
      </dgm:t>
    </dgm:pt>
    <dgm:pt modelId="{1E346863-5487-4F1D-B591-6F0DCB40E909}" type="parTrans" cxnId="{9FF2848E-745C-41B2-92EF-09EF26DD7B11}">
      <dgm:prSet/>
      <dgm:spPr/>
      <dgm:t>
        <a:bodyPr/>
        <a:lstStyle/>
        <a:p>
          <a:endParaRPr lang="es-ES" sz="2000">
            <a:effectLst>
              <a:outerShdw blurRad="38100" dist="38100" dir="2700000" algn="tl">
                <a:srgbClr val="000000"/>
              </a:outerShdw>
            </a:effectLst>
          </a:endParaRPr>
        </a:p>
      </dgm:t>
    </dgm:pt>
    <dgm:pt modelId="{4B19B39A-F04F-4F92-B14C-2EDACA2F02D8}" type="sibTrans" cxnId="{9FF2848E-745C-41B2-92EF-09EF26DD7B11}">
      <dgm:prSet/>
      <dgm:spPr/>
      <dgm:t>
        <a:bodyPr/>
        <a:lstStyle/>
        <a:p>
          <a:endParaRPr lang="es-ES" sz="2000">
            <a:effectLst>
              <a:outerShdw blurRad="38100" dist="38100" dir="2700000" algn="tl">
                <a:srgbClr val="000000"/>
              </a:outerShdw>
            </a:effectLst>
          </a:endParaRPr>
        </a:p>
      </dgm:t>
    </dgm:pt>
    <dgm:pt modelId="{26552510-D04F-47BD-BB3C-5DDDC556866B}">
      <dgm:prSet custT="1"/>
      <dgm:spPr/>
      <dgm:t>
        <a:bodyPr/>
        <a:lstStyle/>
        <a:p>
          <a:r>
            <a:rPr lang="en" sz="2000" b="1" dirty="0">
              <a:effectLst>
                <a:outerShdw blurRad="38100" dist="38100" dir="2700000" algn="tl">
                  <a:srgbClr val="000000"/>
                </a:outerShdw>
              </a:effectLst>
              <a:latin typeface="Tamil Bible" pitchFamily="2" charset="0"/>
            </a:rPr>
            <a:t>NguopTfs;</a:t>
          </a:r>
          <a:endParaRPr lang="es-ES" sz="2000" dirty="0">
            <a:effectLst>
              <a:outerShdw blurRad="38100" dist="38100" dir="2700000" algn="tl">
                <a:srgbClr val="000000"/>
              </a:outerShdw>
            </a:effectLst>
            <a:latin typeface="Tamil Bible" pitchFamily="2" charset="0"/>
          </a:endParaRPr>
        </a:p>
      </dgm:t>
    </dgm:pt>
    <dgm:pt modelId="{24894867-0517-44DC-9BE8-543767BE9078}" type="parTrans" cxnId="{E682E58C-5F77-4421-AEE0-2A44E32CE4BB}">
      <dgm:prSet/>
      <dgm:spPr/>
      <dgm:t>
        <a:bodyPr/>
        <a:lstStyle/>
        <a:p>
          <a:endParaRPr lang="es-ES" sz="2000">
            <a:effectLst>
              <a:outerShdw blurRad="38100" dist="38100" dir="2700000" algn="tl">
                <a:srgbClr val="000000"/>
              </a:outerShdw>
            </a:effectLst>
          </a:endParaRPr>
        </a:p>
      </dgm:t>
    </dgm:pt>
    <dgm:pt modelId="{6A1B1D93-557F-47A8-A7CC-19639EDB6298}" type="sibTrans" cxnId="{E682E58C-5F77-4421-AEE0-2A44E32CE4BB}">
      <dgm:prSet/>
      <dgm:spPr/>
      <dgm:t>
        <a:bodyPr/>
        <a:lstStyle/>
        <a:p>
          <a:endParaRPr lang="es-ES" sz="2000">
            <a:effectLst>
              <a:outerShdw blurRad="38100" dist="38100" dir="2700000" algn="tl">
                <a:srgbClr val="000000"/>
              </a:outerShdw>
            </a:effectLst>
          </a:endParaRPr>
        </a:p>
      </dgm:t>
    </dgm:pt>
    <dgm:pt modelId="{8B9385C6-0BE0-42E9-9A72-EDD7DD4F802C}">
      <dgm:prSet custT="1"/>
      <dgm:spPr/>
      <dgm:t>
        <a:bodyPr/>
        <a:lstStyle/>
        <a:p>
          <a:r>
            <a:rPr lang="en" sz="2000" b="1" dirty="0">
              <a:effectLst>
                <a:outerShdw blurRad="38100" dist="38100" dir="2700000" algn="tl">
                  <a:srgbClr val="000000"/>
                </a:outerShdw>
              </a:effectLst>
              <a:latin typeface="Tamil Bible" pitchFamily="2" charset="0"/>
            </a:rPr>
            <a:t>Vkhw;wq;fs;</a:t>
          </a:r>
          <a:endParaRPr lang="es-ES" sz="2000" dirty="0">
            <a:effectLst>
              <a:outerShdw blurRad="38100" dist="38100" dir="2700000" algn="tl">
                <a:srgbClr val="000000"/>
              </a:outerShdw>
            </a:effectLst>
            <a:latin typeface="Tamil Bible" pitchFamily="2" charset="0"/>
          </a:endParaRPr>
        </a:p>
      </dgm:t>
    </dgm:pt>
    <dgm:pt modelId="{6E6A4D8A-A64E-4FDF-8611-593E6F6BA128}" type="parTrans" cxnId="{79995648-14F2-4597-8A43-3A0ADC6E7CD1}">
      <dgm:prSet/>
      <dgm:spPr/>
      <dgm:t>
        <a:bodyPr/>
        <a:lstStyle/>
        <a:p>
          <a:endParaRPr lang="es-ES" sz="2000">
            <a:effectLst>
              <a:outerShdw blurRad="38100" dist="38100" dir="2700000" algn="tl">
                <a:srgbClr val="000000"/>
              </a:outerShdw>
            </a:effectLst>
          </a:endParaRPr>
        </a:p>
      </dgm:t>
    </dgm:pt>
    <dgm:pt modelId="{A749F886-265E-4DD8-9766-F8B076B362A8}" type="sibTrans" cxnId="{79995648-14F2-4597-8A43-3A0ADC6E7CD1}">
      <dgm:prSet/>
      <dgm:spPr/>
      <dgm:t>
        <a:bodyPr/>
        <a:lstStyle/>
        <a:p>
          <a:endParaRPr lang="es-ES" sz="2000">
            <a:effectLst>
              <a:outerShdw blurRad="38100" dist="38100" dir="2700000" algn="tl">
                <a:srgbClr val="000000"/>
              </a:outerShdw>
            </a:effectLst>
          </a:endParaRPr>
        </a:p>
      </dgm:t>
    </dgm:pt>
    <dgm:pt modelId="{0BF04CDB-7185-40FD-A6A5-6ED41D99C077}">
      <dgm:prSet custT="1"/>
      <dgm:spPr/>
      <dgm:t>
        <a:bodyPr/>
        <a:lstStyle/>
        <a:p>
          <a:r>
            <a:rPr lang="en" sz="2000" b="1" dirty="0">
              <a:effectLst>
                <a:outerShdw blurRad="38100" dist="38100" dir="2700000" algn="tl">
                  <a:srgbClr val="000000"/>
                </a:outerShdw>
              </a:effectLst>
              <a:latin typeface="Tamil Bible" pitchFamily="2" charset="0"/>
            </a:rPr>
            <a:t>,NaRit fhZq;fs;</a:t>
          </a:r>
          <a:endParaRPr lang="es-ES" sz="2000" dirty="0">
            <a:effectLst>
              <a:outerShdw blurRad="38100" dist="38100" dir="2700000" algn="tl">
                <a:srgbClr val="000000"/>
              </a:outerShdw>
            </a:effectLst>
            <a:latin typeface="Tamil Bible" pitchFamily="2" charset="0"/>
          </a:endParaRPr>
        </a:p>
      </dgm:t>
    </dgm:pt>
    <dgm:pt modelId="{D9E187D8-C28D-485A-B402-B3200735E8BF}" type="parTrans" cxnId="{8B7576F4-3B02-4F33-99E0-54BDCF3B4E04}">
      <dgm:prSet/>
      <dgm:spPr/>
      <dgm:t>
        <a:bodyPr/>
        <a:lstStyle/>
        <a:p>
          <a:endParaRPr lang="es-ES" sz="2000">
            <a:effectLst>
              <a:outerShdw blurRad="38100" dist="38100" dir="2700000" algn="tl">
                <a:srgbClr val="000000"/>
              </a:outerShdw>
            </a:effectLst>
          </a:endParaRPr>
        </a:p>
      </dgm:t>
    </dgm:pt>
    <dgm:pt modelId="{6ABA5D82-63E4-4E87-AC3B-1C91B945B37E}" type="sibTrans" cxnId="{8B7576F4-3B02-4F33-99E0-54BDCF3B4E04}">
      <dgm:prSet/>
      <dgm:spPr/>
      <dgm:t>
        <a:bodyPr/>
        <a:lstStyle/>
        <a:p>
          <a:endParaRPr lang="es-ES" sz="2000">
            <a:effectLst>
              <a:outerShdw blurRad="38100" dist="38100" dir="2700000" algn="tl">
                <a:srgbClr val="000000"/>
              </a:outerShdw>
            </a:effectLst>
          </a:endParaRPr>
        </a:p>
      </dgm:t>
    </dgm:pt>
    <dgm:pt modelId="{C632DCBB-3723-49CC-8276-C3D8409462C6}" type="pres">
      <dgm:prSet presAssocID="{6EA2885E-0EA5-455C-BEAC-89B2DB322291}" presName="rootNode" presStyleCnt="0">
        <dgm:presLayoutVars>
          <dgm:chMax/>
          <dgm:chPref/>
          <dgm:dir/>
          <dgm:animLvl val="lvl"/>
        </dgm:presLayoutVars>
      </dgm:prSet>
      <dgm:spPr/>
    </dgm:pt>
    <dgm:pt modelId="{4B564E83-90D4-4D2A-BBC7-7C868A21F24C}" type="pres">
      <dgm:prSet presAssocID="{1E10BA01-B792-4136-B611-28612F13861E}" presName="composite" presStyleCnt="0"/>
      <dgm:spPr/>
    </dgm:pt>
    <dgm:pt modelId="{AE21968B-E7E2-4F65-95DD-3CB7CB1984B6}" type="pres">
      <dgm:prSet presAssocID="{1E10BA01-B792-4136-B611-28612F13861E}" presName="ParentText" presStyleLbl="node1" presStyleIdx="0" presStyleCnt="5" custScaleX="165181" custScaleY="329668" custLinFactY="-48692" custLinFactNeighborY="-100000">
        <dgm:presLayoutVars>
          <dgm:chMax val="1"/>
          <dgm:chPref val="1"/>
          <dgm:bulletEnabled val="1"/>
        </dgm:presLayoutVars>
      </dgm:prSet>
      <dgm:spPr/>
    </dgm:pt>
    <dgm:pt modelId="{5D83E837-544B-4FAF-97D2-4E7E13D0A11A}" type="pres">
      <dgm:prSet presAssocID="{1E10BA01-B792-4136-B611-28612F13861E}" presName="Image" presStyleLbl="bgImgPlace1" presStyleIdx="0" presStyleCnt="5" custScaleX="165139" custScaleY="122996"/>
      <dgm:spPr>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1321D3E6-250C-4E80-BC0F-2AC95D65F18F}" type="pres">
      <dgm:prSet presAssocID="{1E10BA01-B792-4136-B611-28612F13861E}" presName="ChildText" presStyleLbl="fgAcc1" presStyleIdx="0" presStyleCnt="0">
        <dgm:presLayoutVars>
          <dgm:chMax val="0"/>
          <dgm:chPref val="0"/>
          <dgm:bulletEnabled val="1"/>
        </dgm:presLayoutVars>
      </dgm:prSet>
      <dgm:spPr/>
    </dgm:pt>
    <dgm:pt modelId="{F5AC217E-CE1A-43CF-ADBA-10EC69A7FC2C}" type="pres">
      <dgm:prSet presAssocID="{8386C04E-8771-4AD6-991E-06168733F932}" presName="sibTrans" presStyleCnt="0"/>
      <dgm:spPr/>
    </dgm:pt>
    <dgm:pt modelId="{8882D5FB-9E5E-4B9E-9AAC-9ADC7C345061}" type="pres">
      <dgm:prSet presAssocID="{BC5C3905-FD50-499A-89CF-E1A5BFE01D57}" presName="composite" presStyleCnt="0"/>
      <dgm:spPr/>
    </dgm:pt>
    <dgm:pt modelId="{527DF991-4433-4C28-A69B-9DF422B253F6}" type="pres">
      <dgm:prSet presAssocID="{BC5C3905-FD50-499A-89CF-E1A5BFE01D57}" presName="ParentText" presStyleLbl="node1" presStyleIdx="1" presStyleCnt="5" custScaleX="165181" custScaleY="329668" custLinFactY="-51805" custLinFactNeighborY="-100000">
        <dgm:presLayoutVars>
          <dgm:chMax val="1"/>
          <dgm:chPref val="1"/>
          <dgm:bulletEnabled val="1"/>
        </dgm:presLayoutVars>
      </dgm:prSet>
      <dgm:spPr/>
    </dgm:pt>
    <dgm:pt modelId="{74DF89C7-CE1D-47BB-B46E-3D9BD26B7BC9}" type="pres">
      <dgm:prSet presAssocID="{BC5C3905-FD50-499A-89CF-E1A5BFE01D57}" presName="Image" presStyleLbl="bgImgPlace1" presStyleIdx="1" presStyleCnt="5" custScaleX="165181" custScaleY="122996"/>
      <dgm:spPr>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pt>
    <dgm:pt modelId="{0D6285FE-47CA-4CA3-9D86-EBB899B1450D}" type="pres">
      <dgm:prSet presAssocID="{BC5C3905-FD50-499A-89CF-E1A5BFE01D57}" presName="ChildText" presStyleLbl="fgAcc1" presStyleIdx="0" presStyleCnt="0">
        <dgm:presLayoutVars>
          <dgm:chMax val="0"/>
          <dgm:chPref val="0"/>
          <dgm:bulletEnabled val="1"/>
        </dgm:presLayoutVars>
      </dgm:prSet>
      <dgm:spPr/>
    </dgm:pt>
    <dgm:pt modelId="{767BC3B0-4BC2-43AD-B377-09CBED6B7D21}" type="pres">
      <dgm:prSet presAssocID="{4B19B39A-F04F-4F92-B14C-2EDACA2F02D8}" presName="sibTrans" presStyleCnt="0"/>
      <dgm:spPr/>
    </dgm:pt>
    <dgm:pt modelId="{7DE2D053-5AF2-4DC3-96A3-9C3EEF34B2E4}" type="pres">
      <dgm:prSet presAssocID="{26552510-D04F-47BD-BB3C-5DDDC556866B}" presName="composite" presStyleCnt="0"/>
      <dgm:spPr/>
    </dgm:pt>
    <dgm:pt modelId="{5A5BFC6A-59BC-42DD-A33C-008232285B5C}" type="pres">
      <dgm:prSet presAssocID="{26552510-D04F-47BD-BB3C-5DDDC556866B}" presName="ParentText" presStyleLbl="node1" presStyleIdx="2" presStyleCnt="5" custScaleX="165181" custScaleY="329668" custLinFactY="-51805" custLinFactNeighborY="-100000">
        <dgm:presLayoutVars>
          <dgm:chMax val="1"/>
          <dgm:chPref val="1"/>
          <dgm:bulletEnabled val="1"/>
        </dgm:presLayoutVars>
      </dgm:prSet>
      <dgm:spPr/>
    </dgm:pt>
    <dgm:pt modelId="{BBB6B9F3-4392-4863-8740-B0AAB4EBBB97}" type="pres">
      <dgm:prSet presAssocID="{26552510-D04F-47BD-BB3C-5DDDC556866B}" presName="Image" presStyleLbl="bgImgPlace1" presStyleIdx="2" presStyleCnt="5" custScaleX="165181" custScaleY="122996"/>
      <dgm:spPr>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pt>
    <dgm:pt modelId="{FDA96622-28BA-455F-9A13-527CAE297114}" type="pres">
      <dgm:prSet presAssocID="{26552510-D04F-47BD-BB3C-5DDDC556866B}" presName="ChildText" presStyleLbl="fgAcc1" presStyleIdx="0" presStyleCnt="0">
        <dgm:presLayoutVars>
          <dgm:chMax val="0"/>
          <dgm:chPref val="0"/>
          <dgm:bulletEnabled val="1"/>
        </dgm:presLayoutVars>
      </dgm:prSet>
      <dgm:spPr/>
    </dgm:pt>
    <dgm:pt modelId="{443B2E35-0FB4-4E4D-8DAB-901C814A0B8C}" type="pres">
      <dgm:prSet presAssocID="{6A1B1D93-557F-47A8-A7CC-19639EDB6298}" presName="sibTrans" presStyleCnt="0"/>
      <dgm:spPr/>
    </dgm:pt>
    <dgm:pt modelId="{7B7223D0-41B1-4D7E-8405-9D1F0FA57E22}" type="pres">
      <dgm:prSet presAssocID="{8B9385C6-0BE0-42E9-9A72-EDD7DD4F802C}" presName="composite" presStyleCnt="0"/>
      <dgm:spPr/>
    </dgm:pt>
    <dgm:pt modelId="{4488DD73-F913-463F-A9CC-57AED99CF418}" type="pres">
      <dgm:prSet presAssocID="{8B9385C6-0BE0-42E9-9A72-EDD7DD4F802C}" presName="ParentText" presStyleLbl="node1" presStyleIdx="3" presStyleCnt="5" custScaleX="165181" custScaleY="329668" custLinFactNeighborY="-1">
        <dgm:presLayoutVars>
          <dgm:chMax val="1"/>
          <dgm:chPref val="1"/>
          <dgm:bulletEnabled val="1"/>
        </dgm:presLayoutVars>
      </dgm:prSet>
      <dgm:spPr/>
    </dgm:pt>
    <dgm:pt modelId="{423910E7-9C61-4C54-A5FD-97A07CA59539}" type="pres">
      <dgm:prSet presAssocID="{8B9385C6-0BE0-42E9-9A72-EDD7DD4F802C}" presName="Image" presStyleLbl="bgImgPlace1" presStyleIdx="3" presStyleCnt="5" custScaleX="165181" custScaleY="122996" custLinFactNeighborY="26139"/>
      <dgm:spPr>
        <a:blipFill dpi="0" rotWithShape="1">
          <a:blip xmlns:r="http://schemas.openxmlformats.org/officeDocument/2006/relationships" r:embed="rId4" cstate="email">
            <a:extLst>
              <a:ext uri="{28A0092B-C50C-407E-A947-70E740481C1C}">
                <a14:useLocalDpi xmlns:a14="http://schemas.microsoft.com/office/drawing/2010/main"/>
              </a:ext>
            </a:extLst>
          </a:blip>
          <a:srcRect/>
          <a:stretch>
            <a:fillRect l="305"/>
          </a:stretch>
        </a:blipFill>
      </dgm:spPr>
    </dgm:pt>
    <dgm:pt modelId="{3EDC665B-3F97-4678-B39B-BB2B3EE88C07}" type="pres">
      <dgm:prSet presAssocID="{8B9385C6-0BE0-42E9-9A72-EDD7DD4F802C}" presName="ChildText" presStyleLbl="fgAcc1" presStyleIdx="0" presStyleCnt="0">
        <dgm:presLayoutVars>
          <dgm:chMax val="0"/>
          <dgm:chPref val="0"/>
          <dgm:bulletEnabled val="1"/>
        </dgm:presLayoutVars>
      </dgm:prSet>
      <dgm:spPr/>
    </dgm:pt>
    <dgm:pt modelId="{006D54EC-16CF-4D6E-86D7-75F45BFA5F3F}" type="pres">
      <dgm:prSet presAssocID="{A749F886-265E-4DD8-9766-F8B076B362A8}" presName="sibTrans" presStyleCnt="0"/>
      <dgm:spPr/>
    </dgm:pt>
    <dgm:pt modelId="{40FCF22E-434C-423F-B8EE-0DFE5B988BA5}" type="pres">
      <dgm:prSet presAssocID="{0BF04CDB-7185-40FD-A6A5-6ED41D99C077}" presName="composite" presStyleCnt="0"/>
      <dgm:spPr/>
    </dgm:pt>
    <dgm:pt modelId="{9799FF2E-FFC6-4537-AB69-67FF50E07621}" type="pres">
      <dgm:prSet presAssocID="{0BF04CDB-7185-40FD-A6A5-6ED41D99C077}" presName="ParentText" presStyleLbl="node1" presStyleIdx="4" presStyleCnt="5" custScaleX="165181" custScaleY="329668" custLinFactNeighborY="-1">
        <dgm:presLayoutVars>
          <dgm:chMax val="1"/>
          <dgm:chPref val="1"/>
          <dgm:bulletEnabled val="1"/>
        </dgm:presLayoutVars>
      </dgm:prSet>
      <dgm:spPr/>
    </dgm:pt>
    <dgm:pt modelId="{AB00A01E-B34E-4F44-A7C6-7FAF9E71EE3A}" type="pres">
      <dgm:prSet presAssocID="{0BF04CDB-7185-40FD-A6A5-6ED41D99C077}" presName="Image" presStyleLbl="bgImgPlace1" presStyleIdx="4" presStyleCnt="5" custScaleX="165181" custScaleY="122996" custLinFactNeighborY="26139"/>
      <dgm:spPr>
        <a:blipFill dpi="0"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dgm:spPr>
    </dgm:pt>
    <dgm:pt modelId="{3B9A9E32-44AF-4FDF-B293-399EE38587E9}" type="pres">
      <dgm:prSet presAssocID="{0BF04CDB-7185-40FD-A6A5-6ED41D99C077}" presName="ChildText" presStyleLbl="fgAcc1" presStyleIdx="0" presStyleCnt="0">
        <dgm:presLayoutVars>
          <dgm:chMax val="0"/>
          <dgm:chPref val="0"/>
          <dgm:bulletEnabled val="1"/>
        </dgm:presLayoutVars>
      </dgm:prSet>
      <dgm:spPr/>
    </dgm:pt>
  </dgm:ptLst>
  <dgm:cxnLst>
    <dgm:cxn modelId="{865CFC20-520E-49B5-B131-76F0ABC90E04}" type="presOf" srcId="{0BF04CDB-7185-40FD-A6A5-6ED41D99C077}" destId="{9799FF2E-FFC6-4537-AB69-67FF50E07621}" srcOrd="0" destOrd="0" presId="urn:microsoft.com/office/officeart/2008/layout/TitledPictureBlocks"/>
    <dgm:cxn modelId="{5787BB29-5A02-4ABA-BA38-CA3F383A8AF8}" srcId="{6EA2885E-0EA5-455C-BEAC-89B2DB322291}" destId="{1E10BA01-B792-4136-B611-28612F13861E}" srcOrd="0" destOrd="0" parTransId="{9DBC40C4-F2F5-4EA2-9516-9D00491C6141}" sibTransId="{8386C04E-8771-4AD6-991E-06168733F932}"/>
    <dgm:cxn modelId="{50D64239-1FDD-4DAF-ADB9-DB31172739A6}" type="presOf" srcId="{6EA2885E-0EA5-455C-BEAC-89B2DB322291}" destId="{C632DCBB-3723-49CC-8276-C3D8409462C6}" srcOrd="0" destOrd="0" presId="urn:microsoft.com/office/officeart/2008/layout/TitledPictureBlocks"/>
    <dgm:cxn modelId="{79995648-14F2-4597-8A43-3A0ADC6E7CD1}" srcId="{6EA2885E-0EA5-455C-BEAC-89B2DB322291}" destId="{8B9385C6-0BE0-42E9-9A72-EDD7DD4F802C}" srcOrd="3" destOrd="0" parTransId="{6E6A4D8A-A64E-4FDF-8611-593E6F6BA128}" sibTransId="{A749F886-265E-4DD8-9766-F8B076B362A8}"/>
    <dgm:cxn modelId="{E682E58C-5F77-4421-AEE0-2A44E32CE4BB}" srcId="{6EA2885E-0EA5-455C-BEAC-89B2DB322291}" destId="{26552510-D04F-47BD-BB3C-5DDDC556866B}" srcOrd="2" destOrd="0" parTransId="{24894867-0517-44DC-9BE8-543767BE9078}" sibTransId="{6A1B1D93-557F-47A8-A7CC-19639EDB6298}"/>
    <dgm:cxn modelId="{9FF2848E-745C-41B2-92EF-09EF26DD7B11}" srcId="{6EA2885E-0EA5-455C-BEAC-89B2DB322291}" destId="{BC5C3905-FD50-499A-89CF-E1A5BFE01D57}" srcOrd="1" destOrd="0" parTransId="{1E346863-5487-4F1D-B591-6F0DCB40E909}" sibTransId="{4B19B39A-F04F-4F92-B14C-2EDACA2F02D8}"/>
    <dgm:cxn modelId="{7E0B7BC8-A736-4D84-9321-443FDC104C33}" type="presOf" srcId="{1E10BA01-B792-4136-B611-28612F13861E}" destId="{AE21968B-E7E2-4F65-95DD-3CB7CB1984B6}" srcOrd="0" destOrd="0" presId="urn:microsoft.com/office/officeart/2008/layout/TitledPictureBlocks"/>
    <dgm:cxn modelId="{78A614D9-FF5C-409F-A291-5BC45DEC9183}" type="presOf" srcId="{8B9385C6-0BE0-42E9-9A72-EDD7DD4F802C}" destId="{4488DD73-F913-463F-A9CC-57AED99CF418}" srcOrd="0" destOrd="0" presId="urn:microsoft.com/office/officeart/2008/layout/TitledPictureBlocks"/>
    <dgm:cxn modelId="{36F392E4-2B57-4DF3-BED6-5CD187A7C9EB}" type="presOf" srcId="{BC5C3905-FD50-499A-89CF-E1A5BFE01D57}" destId="{527DF991-4433-4C28-A69B-9DF422B253F6}" srcOrd="0" destOrd="0" presId="urn:microsoft.com/office/officeart/2008/layout/TitledPictureBlocks"/>
    <dgm:cxn modelId="{DFB217E5-BD3E-401C-B55F-7E3B94DF4C47}" type="presOf" srcId="{26552510-D04F-47BD-BB3C-5DDDC556866B}" destId="{5A5BFC6A-59BC-42DD-A33C-008232285B5C}" srcOrd="0" destOrd="0" presId="urn:microsoft.com/office/officeart/2008/layout/TitledPictureBlocks"/>
    <dgm:cxn modelId="{8B7576F4-3B02-4F33-99E0-54BDCF3B4E04}" srcId="{6EA2885E-0EA5-455C-BEAC-89B2DB322291}" destId="{0BF04CDB-7185-40FD-A6A5-6ED41D99C077}" srcOrd="4" destOrd="0" parTransId="{D9E187D8-C28D-485A-B402-B3200735E8BF}" sibTransId="{6ABA5D82-63E4-4E87-AC3B-1C91B945B37E}"/>
    <dgm:cxn modelId="{79A820CD-D03C-4464-BA35-16A55D478F0E}" type="presParOf" srcId="{C632DCBB-3723-49CC-8276-C3D8409462C6}" destId="{4B564E83-90D4-4D2A-BBC7-7C868A21F24C}" srcOrd="0" destOrd="0" presId="urn:microsoft.com/office/officeart/2008/layout/TitledPictureBlocks"/>
    <dgm:cxn modelId="{706EFC68-DEBD-4581-9EDC-B6080A587391}" type="presParOf" srcId="{4B564E83-90D4-4D2A-BBC7-7C868A21F24C}" destId="{AE21968B-E7E2-4F65-95DD-3CB7CB1984B6}" srcOrd="0" destOrd="0" presId="urn:microsoft.com/office/officeart/2008/layout/TitledPictureBlocks"/>
    <dgm:cxn modelId="{395FAC1D-921E-48C1-8D9F-AFB2022EE51B}" type="presParOf" srcId="{4B564E83-90D4-4D2A-BBC7-7C868A21F24C}" destId="{5D83E837-544B-4FAF-97D2-4E7E13D0A11A}" srcOrd="1" destOrd="0" presId="urn:microsoft.com/office/officeart/2008/layout/TitledPictureBlocks"/>
    <dgm:cxn modelId="{7E4B4AA5-FF99-439D-AE1B-7E2BA2C8EE9F}" type="presParOf" srcId="{4B564E83-90D4-4D2A-BBC7-7C868A21F24C}" destId="{1321D3E6-250C-4E80-BC0F-2AC95D65F18F}" srcOrd="2" destOrd="0" presId="urn:microsoft.com/office/officeart/2008/layout/TitledPictureBlocks"/>
    <dgm:cxn modelId="{7DED45F2-5230-49A4-88A3-85FC843D766E}" type="presParOf" srcId="{C632DCBB-3723-49CC-8276-C3D8409462C6}" destId="{F5AC217E-CE1A-43CF-ADBA-10EC69A7FC2C}" srcOrd="1" destOrd="0" presId="urn:microsoft.com/office/officeart/2008/layout/TitledPictureBlocks"/>
    <dgm:cxn modelId="{3A599D71-AD86-4EA2-970F-38DF96450C55}" type="presParOf" srcId="{C632DCBB-3723-49CC-8276-C3D8409462C6}" destId="{8882D5FB-9E5E-4B9E-9AAC-9ADC7C345061}" srcOrd="2" destOrd="0" presId="urn:microsoft.com/office/officeart/2008/layout/TitledPictureBlocks"/>
    <dgm:cxn modelId="{A4E29EAA-6945-470C-AB14-3D2878783446}" type="presParOf" srcId="{8882D5FB-9E5E-4B9E-9AAC-9ADC7C345061}" destId="{527DF991-4433-4C28-A69B-9DF422B253F6}" srcOrd="0" destOrd="0" presId="urn:microsoft.com/office/officeart/2008/layout/TitledPictureBlocks"/>
    <dgm:cxn modelId="{75E92933-DD5C-4BB6-A044-CB4E79641DC1}" type="presParOf" srcId="{8882D5FB-9E5E-4B9E-9AAC-9ADC7C345061}" destId="{74DF89C7-CE1D-47BB-B46E-3D9BD26B7BC9}" srcOrd="1" destOrd="0" presId="urn:microsoft.com/office/officeart/2008/layout/TitledPictureBlocks"/>
    <dgm:cxn modelId="{F3291705-0C15-430D-B3DB-849EC5CB81AF}" type="presParOf" srcId="{8882D5FB-9E5E-4B9E-9AAC-9ADC7C345061}" destId="{0D6285FE-47CA-4CA3-9D86-EBB899B1450D}" srcOrd="2" destOrd="0" presId="urn:microsoft.com/office/officeart/2008/layout/TitledPictureBlocks"/>
    <dgm:cxn modelId="{F73DD8D5-8B81-4933-B78E-D6E01F03E88B}" type="presParOf" srcId="{C632DCBB-3723-49CC-8276-C3D8409462C6}" destId="{767BC3B0-4BC2-43AD-B377-09CBED6B7D21}" srcOrd="3" destOrd="0" presId="urn:microsoft.com/office/officeart/2008/layout/TitledPictureBlocks"/>
    <dgm:cxn modelId="{5CEC9923-26B8-4D01-A8D5-6A888C371B1C}" type="presParOf" srcId="{C632DCBB-3723-49CC-8276-C3D8409462C6}" destId="{7DE2D053-5AF2-4DC3-96A3-9C3EEF34B2E4}" srcOrd="4" destOrd="0" presId="urn:microsoft.com/office/officeart/2008/layout/TitledPictureBlocks"/>
    <dgm:cxn modelId="{5061E3B0-05D0-4E23-9951-DCEB16A23198}" type="presParOf" srcId="{7DE2D053-5AF2-4DC3-96A3-9C3EEF34B2E4}" destId="{5A5BFC6A-59BC-42DD-A33C-008232285B5C}" srcOrd="0" destOrd="0" presId="urn:microsoft.com/office/officeart/2008/layout/TitledPictureBlocks"/>
    <dgm:cxn modelId="{91D8077F-45CC-4CCA-AD1D-86C49C47FE1D}" type="presParOf" srcId="{7DE2D053-5AF2-4DC3-96A3-9C3EEF34B2E4}" destId="{BBB6B9F3-4392-4863-8740-B0AAB4EBBB97}" srcOrd="1" destOrd="0" presId="urn:microsoft.com/office/officeart/2008/layout/TitledPictureBlocks"/>
    <dgm:cxn modelId="{5494BFAC-EBDE-4E67-BBF2-16EF56FDE6F9}" type="presParOf" srcId="{7DE2D053-5AF2-4DC3-96A3-9C3EEF34B2E4}" destId="{FDA96622-28BA-455F-9A13-527CAE297114}" srcOrd="2" destOrd="0" presId="urn:microsoft.com/office/officeart/2008/layout/TitledPictureBlocks"/>
    <dgm:cxn modelId="{2CF399B7-9E80-419C-8DB8-2ADBE327A425}" type="presParOf" srcId="{C632DCBB-3723-49CC-8276-C3D8409462C6}" destId="{443B2E35-0FB4-4E4D-8DAB-901C814A0B8C}" srcOrd="5" destOrd="0" presId="urn:microsoft.com/office/officeart/2008/layout/TitledPictureBlocks"/>
    <dgm:cxn modelId="{338CD006-B70E-4101-9B63-BEE27B35E0A5}" type="presParOf" srcId="{C632DCBB-3723-49CC-8276-C3D8409462C6}" destId="{7B7223D0-41B1-4D7E-8405-9D1F0FA57E22}" srcOrd="6" destOrd="0" presId="urn:microsoft.com/office/officeart/2008/layout/TitledPictureBlocks"/>
    <dgm:cxn modelId="{4EDF7670-381D-42B6-BBE7-8EE7CD36009E}" type="presParOf" srcId="{7B7223D0-41B1-4D7E-8405-9D1F0FA57E22}" destId="{4488DD73-F913-463F-A9CC-57AED99CF418}" srcOrd="0" destOrd="0" presId="urn:microsoft.com/office/officeart/2008/layout/TitledPictureBlocks"/>
    <dgm:cxn modelId="{A53418A0-2462-454D-8B21-69C2DA5FE529}" type="presParOf" srcId="{7B7223D0-41B1-4D7E-8405-9D1F0FA57E22}" destId="{423910E7-9C61-4C54-A5FD-97A07CA59539}" srcOrd="1" destOrd="0" presId="urn:microsoft.com/office/officeart/2008/layout/TitledPictureBlocks"/>
    <dgm:cxn modelId="{57F54E7C-B321-4A5C-ADE2-4CE2598D8752}" type="presParOf" srcId="{7B7223D0-41B1-4D7E-8405-9D1F0FA57E22}" destId="{3EDC665B-3F97-4678-B39B-BB2B3EE88C07}" srcOrd="2" destOrd="0" presId="urn:microsoft.com/office/officeart/2008/layout/TitledPictureBlocks"/>
    <dgm:cxn modelId="{66E16EC3-065A-4E6D-B2D0-4EC2DC6CDC56}" type="presParOf" srcId="{C632DCBB-3723-49CC-8276-C3D8409462C6}" destId="{006D54EC-16CF-4D6E-86D7-75F45BFA5F3F}" srcOrd="7" destOrd="0" presId="urn:microsoft.com/office/officeart/2008/layout/TitledPictureBlocks"/>
    <dgm:cxn modelId="{42E24617-094D-4C4D-9968-3D8011C15287}" type="presParOf" srcId="{C632DCBB-3723-49CC-8276-C3D8409462C6}" destId="{40FCF22E-434C-423F-B8EE-0DFE5B988BA5}" srcOrd="8" destOrd="0" presId="urn:microsoft.com/office/officeart/2008/layout/TitledPictureBlocks"/>
    <dgm:cxn modelId="{25488249-6582-41DE-B47B-F2CAA1340529}" type="presParOf" srcId="{40FCF22E-434C-423F-B8EE-0DFE5B988BA5}" destId="{9799FF2E-FFC6-4537-AB69-67FF50E07621}" srcOrd="0" destOrd="0" presId="urn:microsoft.com/office/officeart/2008/layout/TitledPictureBlocks"/>
    <dgm:cxn modelId="{24642783-C251-4350-A67A-774982A52201}" type="presParOf" srcId="{40FCF22E-434C-423F-B8EE-0DFE5B988BA5}" destId="{AB00A01E-B34E-4F44-A7C6-7FAF9E71EE3A}" srcOrd="1" destOrd="0" presId="urn:microsoft.com/office/officeart/2008/layout/TitledPictureBlocks"/>
    <dgm:cxn modelId="{AB308988-8E99-4F02-966D-2F063FFA6B48}" type="presParOf" srcId="{40FCF22E-434C-423F-B8EE-0DFE5B988BA5}" destId="{3B9A9E32-44AF-4FDF-B293-399EE38587E9}" srcOrd="2" destOrd="0" presId="urn:microsoft.com/office/officeart/2008/layout/TitledPictureBlock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B11DEE2-445F-4123-8C25-6CBF217A5608}" type="doc">
      <dgm:prSet loTypeId="urn:microsoft.com/office/officeart/2005/8/layout/pyramid2" loCatId="pyramid" qsTypeId="urn:microsoft.com/office/officeart/2005/8/quickstyle/3d1" qsCatId="3D" csTypeId="urn:microsoft.com/office/officeart/2005/8/colors/colorful1" csCatId="colorful" phldr="1"/>
      <dgm:spPr/>
      <dgm:t>
        <a:bodyPr/>
        <a:lstStyle/>
        <a:p>
          <a:endParaRPr lang="es-ES"/>
        </a:p>
      </dgm:t>
    </dgm:pt>
    <dgm:pt modelId="{77C2B3C6-8388-4F5E-BFB6-D75B4B9F13BE}">
      <dgm:prSet custT="1"/>
      <dgm:spPr>
        <a:solidFill>
          <a:schemeClr val="bg2">
            <a:lumMod val="20000"/>
            <a:lumOff val="80000"/>
          </a:schemeClr>
        </a:solidFill>
        <a:ln w="38100">
          <a:solidFill>
            <a:schemeClr val="bg2"/>
          </a:solidFill>
        </a:ln>
      </dgm:spPr>
      <dgm:t>
        <a:bodyPr/>
        <a:lstStyle/>
        <a:p>
          <a:r>
            <a:rPr lang="en" sz="2000" b="1" dirty="0">
              <a:solidFill>
                <a:schemeClr val="bg2">
                  <a:lumMod val="50000"/>
                </a:schemeClr>
              </a:solidFill>
              <a:latin typeface="Tamil Bible" pitchFamily="2" charset="0"/>
            </a:rPr>
            <a:t>mtu; Njtid Fiw$wTk; ,y;iy&gt; mtiu epuhfupf;fTk; ,y;iy</a:t>
          </a:r>
          <a:endParaRPr lang="es-ES" sz="2000" dirty="0">
            <a:solidFill>
              <a:schemeClr val="bg2">
                <a:lumMod val="50000"/>
              </a:schemeClr>
            </a:solidFill>
            <a:latin typeface="Tamil Bible" pitchFamily="2" charset="0"/>
          </a:endParaRPr>
        </a:p>
      </dgm:t>
    </dgm:pt>
    <dgm:pt modelId="{C13AAEC3-7A2C-4126-8610-53BD88FEA3AB}" type="parTrans" cxnId="{A08FA725-CF54-4692-9476-CD2A1C26DFE1}">
      <dgm:prSet/>
      <dgm:spPr/>
      <dgm:t>
        <a:bodyPr/>
        <a:lstStyle/>
        <a:p>
          <a:endParaRPr lang="es-ES" sz="2000"/>
        </a:p>
      </dgm:t>
    </dgm:pt>
    <dgm:pt modelId="{C595ECED-B446-463B-A72A-6030EC7B57C3}" type="sibTrans" cxnId="{A08FA725-CF54-4692-9476-CD2A1C26DFE1}">
      <dgm:prSet/>
      <dgm:spPr/>
      <dgm:t>
        <a:bodyPr/>
        <a:lstStyle/>
        <a:p>
          <a:endParaRPr lang="es-ES" sz="2000"/>
        </a:p>
      </dgm:t>
    </dgm:pt>
    <dgm:pt modelId="{64AA62EB-C52C-4F0D-923A-F890B42C1084}">
      <dgm:prSet custT="1"/>
      <dgm:spPr>
        <a:solidFill>
          <a:schemeClr val="accent1">
            <a:lumMod val="20000"/>
            <a:lumOff val="80000"/>
          </a:schemeClr>
        </a:solidFill>
        <a:ln w="38100">
          <a:solidFill>
            <a:schemeClr val="accent1"/>
          </a:solidFill>
        </a:ln>
      </dgm:spPr>
      <dgm:t>
        <a:bodyPr/>
        <a:lstStyle/>
        <a:p>
          <a:r>
            <a:rPr lang="en" sz="2000" b="1" dirty="0">
              <a:solidFill>
                <a:schemeClr val="accent1">
                  <a:lumMod val="50000"/>
                </a:schemeClr>
              </a:solidFill>
              <a:latin typeface="Tamil Bible" pitchFamily="2" charset="0"/>
            </a:rPr>
            <a:t>mtu; jd; KO gyj;JlDk; mtiug; gw;wpf; nfhz;lhu;</a:t>
          </a:r>
          <a:endParaRPr lang="es-ES" sz="2000" dirty="0">
            <a:solidFill>
              <a:schemeClr val="accent1">
                <a:lumMod val="50000"/>
              </a:schemeClr>
            </a:solidFill>
            <a:latin typeface="Tamil Bible" pitchFamily="2" charset="0"/>
          </a:endParaRPr>
        </a:p>
      </dgm:t>
    </dgm:pt>
    <dgm:pt modelId="{DB6315E3-99A3-424F-92F0-A91683DF348E}" type="parTrans" cxnId="{1B0BCBFC-3348-4831-82BB-B1738541E44B}">
      <dgm:prSet/>
      <dgm:spPr/>
      <dgm:t>
        <a:bodyPr/>
        <a:lstStyle/>
        <a:p>
          <a:endParaRPr lang="es-ES" sz="2000"/>
        </a:p>
      </dgm:t>
    </dgm:pt>
    <dgm:pt modelId="{3D85CEB6-A1A6-4A14-B8A6-97E88CE1356A}" type="sibTrans" cxnId="{1B0BCBFC-3348-4831-82BB-B1738541E44B}">
      <dgm:prSet/>
      <dgm:spPr/>
      <dgm:t>
        <a:bodyPr/>
        <a:lstStyle/>
        <a:p>
          <a:endParaRPr lang="es-ES" sz="2000"/>
        </a:p>
      </dgm:t>
    </dgm:pt>
    <dgm:pt modelId="{9CDC6326-32AA-47EF-93C1-EF47CBE02C54}">
      <dgm:prSet custT="1"/>
      <dgm:spPr>
        <a:solidFill>
          <a:schemeClr val="accent4">
            <a:lumMod val="20000"/>
            <a:lumOff val="80000"/>
          </a:schemeClr>
        </a:solidFill>
        <a:ln w="38100">
          <a:solidFill>
            <a:schemeClr val="accent4"/>
          </a:solidFill>
        </a:ln>
      </dgm:spPr>
      <dgm:t>
        <a:bodyPr/>
        <a:lstStyle/>
        <a:p>
          <a:r>
            <a:rPr lang="en" sz="1800" b="1" dirty="0">
              <a:solidFill>
                <a:schemeClr val="accent4">
                  <a:lumMod val="50000"/>
                </a:schemeClr>
              </a:solidFill>
              <a:latin typeface="Tamil Bible" pitchFamily="2" charset="0"/>
            </a:rPr>
            <a:t>kpfTk; ,Uz;l jUzq;fspYk; mtu; Njtd; kPJ ek;gpf;if itj;jhu;</a:t>
          </a:r>
          <a:endParaRPr lang="es-ES" sz="1800" dirty="0">
            <a:solidFill>
              <a:schemeClr val="accent4">
                <a:lumMod val="50000"/>
              </a:schemeClr>
            </a:solidFill>
            <a:latin typeface="Tamil Bible" pitchFamily="2" charset="0"/>
          </a:endParaRPr>
        </a:p>
      </dgm:t>
    </dgm:pt>
    <dgm:pt modelId="{1E9423B9-C9EE-4599-9DE8-AB263CAD6B2B}" type="parTrans" cxnId="{C9E1877C-48F5-4AE1-ADA7-6379DB7AFB07}">
      <dgm:prSet/>
      <dgm:spPr/>
      <dgm:t>
        <a:bodyPr/>
        <a:lstStyle/>
        <a:p>
          <a:endParaRPr lang="es-ES" sz="2000"/>
        </a:p>
      </dgm:t>
    </dgm:pt>
    <dgm:pt modelId="{32ABE243-7F90-42AE-AA47-4CEB5427CAD9}" type="sibTrans" cxnId="{C9E1877C-48F5-4AE1-ADA7-6379DB7AFB07}">
      <dgm:prSet/>
      <dgm:spPr/>
      <dgm:t>
        <a:bodyPr/>
        <a:lstStyle/>
        <a:p>
          <a:endParaRPr lang="es-ES" sz="2000"/>
        </a:p>
      </dgm:t>
    </dgm:pt>
    <dgm:pt modelId="{878530E0-416A-4D69-8CC0-223CA3DE72DB}">
      <dgm:prSet custT="1"/>
      <dgm:spPr>
        <a:solidFill>
          <a:schemeClr val="accent5">
            <a:lumMod val="20000"/>
            <a:lumOff val="80000"/>
          </a:schemeClr>
        </a:solidFill>
        <a:ln w="38100">
          <a:solidFill>
            <a:schemeClr val="accent5">
              <a:lumMod val="60000"/>
              <a:lumOff val="40000"/>
            </a:schemeClr>
          </a:solidFill>
        </a:ln>
      </dgm:spPr>
      <dgm:t>
        <a:bodyPr/>
        <a:lstStyle/>
        <a:p>
          <a:r>
            <a:rPr lang="en" sz="1800" b="1" dirty="0">
              <a:solidFill>
                <a:schemeClr val="accent5">
                  <a:lumMod val="50000"/>
                </a:schemeClr>
              </a:solidFill>
              <a:latin typeface="Tamil Bible" pitchFamily="2" charset="0"/>
            </a:rPr>
            <a:t>mtu; xU rpwg;ghd vjpu;fhyj;ij Nehf;fp jd; ftdj;ij jpUg;gpdhu;</a:t>
          </a:r>
          <a:r>
            <a:rPr lang="en" sz="1400" b="1" dirty="0">
              <a:solidFill>
                <a:schemeClr val="accent5">
                  <a:lumMod val="50000"/>
                </a:schemeClr>
              </a:solidFill>
            </a:rPr>
            <a:t>(</a:t>
          </a:r>
          <a:r>
            <a:rPr lang="en" sz="1400" b="1" dirty="0">
              <a:solidFill>
                <a:schemeClr val="accent5">
                  <a:lumMod val="50000"/>
                </a:schemeClr>
              </a:solidFill>
              <a:latin typeface="Tamil Bible" pitchFamily="2" charset="0"/>
            </a:rPr>
            <a:t>NahG</a:t>
          </a:r>
          <a:r>
            <a:rPr lang="en" sz="1400" b="1" dirty="0">
              <a:solidFill>
                <a:schemeClr val="accent5">
                  <a:lumMod val="50000"/>
                </a:schemeClr>
              </a:solidFill>
            </a:rPr>
            <a:t> 19:25-27)</a:t>
          </a:r>
          <a:endParaRPr lang="es-ES" sz="1800" dirty="0">
            <a:solidFill>
              <a:schemeClr val="accent5">
                <a:lumMod val="50000"/>
              </a:schemeClr>
            </a:solidFill>
          </a:endParaRPr>
        </a:p>
      </dgm:t>
    </dgm:pt>
    <dgm:pt modelId="{80103D7C-9F57-45DE-8623-C23351B2C06B}" type="parTrans" cxnId="{3EE926D0-AD82-4B96-92CC-E0448994BEE0}">
      <dgm:prSet/>
      <dgm:spPr/>
      <dgm:t>
        <a:bodyPr/>
        <a:lstStyle/>
        <a:p>
          <a:endParaRPr lang="es-ES" sz="2000"/>
        </a:p>
      </dgm:t>
    </dgm:pt>
    <dgm:pt modelId="{8675926D-9995-4BB3-B413-CD63E7B111A8}" type="sibTrans" cxnId="{3EE926D0-AD82-4B96-92CC-E0448994BEE0}">
      <dgm:prSet/>
      <dgm:spPr/>
      <dgm:t>
        <a:bodyPr/>
        <a:lstStyle/>
        <a:p>
          <a:endParaRPr lang="es-ES" sz="2000"/>
        </a:p>
      </dgm:t>
    </dgm:pt>
    <dgm:pt modelId="{1A5F8220-381C-42AB-9EED-5D51CBC74987}" type="pres">
      <dgm:prSet presAssocID="{BB11DEE2-445F-4123-8C25-6CBF217A5608}" presName="compositeShape" presStyleCnt="0">
        <dgm:presLayoutVars>
          <dgm:dir/>
          <dgm:resizeHandles/>
        </dgm:presLayoutVars>
      </dgm:prSet>
      <dgm:spPr/>
    </dgm:pt>
    <dgm:pt modelId="{DD6B5D9A-EE7F-4075-ACA5-9989D4DC1F82}" type="pres">
      <dgm:prSet presAssocID="{BB11DEE2-445F-4123-8C25-6CBF217A5608}" presName="pyramid" presStyleLbl="node1" presStyleIdx="0" presStyleCnt="1" custScaleX="88075" custLinFactNeighborX="-30629"/>
      <dgm:spPr>
        <a:prstGeom prst="roundRect">
          <a:avLst/>
        </a:prstGeom>
        <a:blipFill dpi="0" rotWithShape="0">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904059C3-1B9A-4AB6-956E-5EA01B3F5A1A}" type="pres">
      <dgm:prSet presAssocID="{BB11DEE2-445F-4123-8C25-6CBF217A5608}" presName="theList" presStyleCnt="0"/>
      <dgm:spPr/>
    </dgm:pt>
    <dgm:pt modelId="{471FFA32-C466-417C-837F-CEB43B4BC9CF}" type="pres">
      <dgm:prSet presAssocID="{77C2B3C6-8388-4F5E-BFB6-D75B4B9F13BE}" presName="aNode" presStyleLbl="fgAcc1" presStyleIdx="0" presStyleCnt="4" custScaleX="137316" custLinFactNeighborX="34318" custLinFactNeighborY="-25884">
        <dgm:presLayoutVars>
          <dgm:bulletEnabled val="1"/>
        </dgm:presLayoutVars>
      </dgm:prSet>
      <dgm:spPr/>
    </dgm:pt>
    <dgm:pt modelId="{B51DC9DC-B803-467F-945B-D50B1F3DCA2C}" type="pres">
      <dgm:prSet presAssocID="{77C2B3C6-8388-4F5E-BFB6-D75B4B9F13BE}" presName="aSpace" presStyleCnt="0"/>
      <dgm:spPr/>
    </dgm:pt>
    <dgm:pt modelId="{EFC1C032-BB6B-4327-8FB3-AC78A76506B7}" type="pres">
      <dgm:prSet presAssocID="{64AA62EB-C52C-4F0D-923A-F890B42C1084}" presName="aNode" presStyleLbl="fgAcc1" presStyleIdx="1" presStyleCnt="4" custScaleX="137316" custLinFactNeighborX="36322">
        <dgm:presLayoutVars>
          <dgm:bulletEnabled val="1"/>
        </dgm:presLayoutVars>
      </dgm:prSet>
      <dgm:spPr/>
    </dgm:pt>
    <dgm:pt modelId="{3FE56C01-06F9-40FB-962F-5FF1DF776FB9}" type="pres">
      <dgm:prSet presAssocID="{64AA62EB-C52C-4F0D-923A-F890B42C1084}" presName="aSpace" presStyleCnt="0"/>
      <dgm:spPr/>
    </dgm:pt>
    <dgm:pt modelId="{DB2C26DC-721C-414F-A725-5108771EFECA}" type="pres">
      <dgm:prSet presAssocID="{9CDC6326-32AA-47EF-93C1-EF47CBE02C54}" presName="aNode" presStyleLbl="fgAcc1" presStyleIdx="2" presStyleCnt="4" custScaleX="137316" custLinFactNeighborX="36322">
        <dgm:presLayoutVars>
          <dgm:bulletEnabled val="1"/>
        </dgm:presLayoutVars>
      </dgm:prSet>
      <dgm:spPr/>
    </dgm:pt>
    <dgm:pt modelId="{43E9EC1E-2BF4-49DE-873F-5CB919FAF0DE}" type="pres">
      <dgm:prSet presAssocID="{9CDC6326-32AA-47EF-93C1-EF47CBE02C54}" presName="aSpace" presStyleCnt="0"/>
      <dgm:spPr/>
    </dgm:pt>
    <dgm:pt modelId="{AA62A8A3-BC74-4365-A875-94B5527A3CAC}" type="pres">
      <dgm:prSet presAssocID="{878530E0-416A-4D69-8CC0-223CA3DE72DB}" presName="aNode" presStyleLbl="fgAcc1" presStyleIdx="3" presStyleCnt="4" custScaleX="137316" custLinFactNeighborX="36322">
        <dgm:presLayoutVars>
          <dgm:bulletEnabled val="1"/>
        </dgm:presLayoutVars>
      </dgm:prSet>
      <dgm:spPr/>
    </dgm:pt>
    <dgm:pt modelId="{F8E8629A-8039-4835-9AE5-627C753BB2D1}" type="pres">
      <dgm:prSet presAssocID="{878530E0-416A-4D69-8CC0-223CA3DE72DB}" presName="aSpace" presStyleCnt="0"/>
      <dgm:spPr/>
    </dgm:pt>
  </dgm:ptLst>
  <dgm:cxnLst>
    <dgm:cxn modelId="{A80B4B1E-E941-4FE4-A394-3A3E4FE94ED7}" type="presOf" srcId="{77C2B3C6-8388-4F5E-BFB6-D75B4B9F13BE}" destId="{471FFA32-C466-417C-837F-CEB43B4BC9CF}" srcOrd="0" destOrd="0" presId="urn:microsoft.com/office/officeart/2005/8/layout/pyramid2"/>
    <dgm:cxn modelId="{A08FA725-CF54-4692-9476-CD2A1C26DFE1}" srcId="{BB11DEE2-445F-4123-8C25-6CBF217A5608}" destId="{77C2B3C6-8388-4F5E-BFB6-D75B4B9F13BE}" srcOrd="0" destOrd="0" parTransId="{C13AAEC3-7A2C-4126-8610-53BD88FEA3AB}" sibTransId="{C595ECED-B446-463B-A72A-6030EC7B57C3}"/>
    <dgm:cxn modelId="{C559D040-6A9D-4F75-835F-97A1FCF235AB}" type="presOf" srcId="{BB11DEE2-445F-4123-8C25-6CBF217A5608}" destId="{1A5F8220-381C-42AB-9EED-5D51CBC74987}" srcOrd="0" destOrd="0" presId="urn:microsoft.com/office/officeart/2005/8/layout/pyramid2"/>
    <dgm:cxn modelId="{C9E1877C-48F5-4AE1-ADA7-6379DB7AFB07}" srcId="{BB11DEE2-445F-4123-8C25-6CBF217A5608}" destId="{9CDC6326-32AA-47EF-93C1-EF47CBE02C54}" srcOrd="2" destOrd="0" parTransId="{1E9423B9-C9EE-4599-9DE8-AB263CAD6B2B}" sibTransId="{32ABE243-7F90-42AE-AA47-4CEB5427CAD9}"/>
    <dgm:cxn modelId="{E5FBD1B2-A6EF-4012-A248-A60A8900EA3F}" type="presOf" srcId="{878530E0-416A-4D69-8CC0-223CA3DE72DB}" destId="{AA62A8A3-BC74-4365-A875-94B5527A3CAC}" srcOrd="0" destOrd="0" presId="urn:microsoft.com/office/officeart/2005/8/layout/pyramid2"/>
    <dgm:cxn modelId="{735B41BA-7DD3-4619-ACD7-068F6017A909}" type="presOf" srcId="{9CDC6326-32AA-47EF-93C1-EF47CBE02C54}" destId="{DB2C26DC-721C-414F-A725-5108771EFECA}" srcOrd="0" destOrd="0" presId="urn:microsoft.com/office/officeart/2005/8/layout/pyramid2"/>
    <dgm:cxn modelId="{3EE926D0-AD82-4B96-92CC-E0448994BEE0}" srcId="{BB11DEE2-445F-4123-8C25-6CBF217A5608}" destId="{878530E0-416A-4D69-8CC0-223CA3DE72DB}" srcOrd="3" destOrd="0" parTransId="{80103D7C-9F57-45DE-8623-C23351B2C06B}" sibTransId="{8675926D-9995-4BB3-B413-CD63E7B111A8}"/>
    <dgm:cxn modelId="{79D2B8E4-4A8F-43F5-A865-E40C04653992}" type="presOf" srcId="{64AA62EB-C52C-4F0D-923A-F890B42C1084}" destId="{EFC1C032-BB6B-4327-8FB3-AC78A76506B7}" srcOrd="0" destOrd="0" presId="urn:microsoft.com/office/officeart/2005/8/layout/pyramid2"/>
    <dgm:cxn modelId="{1B0BCBFC-3348-4831-82BB-B1738541E44B}" srcId="{BB11DEE2-445F-4123-8C25-6CBF217A5608}" destId="{64AA62EB-C52C-4F0D-923A-F890B42C1084}" srcOrd="1" destOrd="0" parTransId="{DB6315E3-99A3-424F-92F0-A91683DF348E}" sibTransId="{3D85CEB6-A1A6-4A14-B8A6-97E88CE1356A}"/>
    <dgm:cxn modelId="{D162D4D4-7BEC-401F-9FCB-F782315F9C0A}" type="presParOf" srcId="{1A5F8220-381C-42AB-9EED-5D51CBC74987}" destId="{DD6B5D9A-EE7F-4075-ACA5-9989D4DC1F82}" srcOrd="0" destOrd="0" presId="urn:microsoft.com/office/officeart/2005/8/layout/pyramid2"/>
    <dgm:cxn modelId="{670CF730-6ABD-4A39-92E1-E7E1A1942437}" type="presParOf" srcId="{1A5F8220-381C-42AB-9EED-5D51CBC74987}" destId="{904059C3-1B9A-4AB6-956E-5EA01B3F5A1A}" srcOrd="1" destOrd="0" presId="urn:microsoft.com/office/officeart/2005/8/layout/pyramid2"/>
    <dgm:cxn modelId="{EDF92C0F-EBA6-4507-A9E5-6433FA3FBEF8}" type="presParOf" srcId="{904059C3-1B9A-4AB6-956E-5EA01B3F5A1A}" destId="{471FFA32-C466-417C-837F-CEB43B4BC9CF}" srcOrd="0" destOrd="0" presId="urn:microsoft.com/office/officeart/2005/8/layout/pyramid2"/>
    <dgm:cxn modelId="{134116F1-B2A9-459B-98F7-B880E8958F2C}" type="presParOf" srcId="{904059C3-1B9A-4AB6-956E-5EA01B3F5A1A}" destId="{B51DC9DC-B803-467F-945B-D50B1F3DCA2C}" srcOrd="1" destOrd="0" presId="urn:microsoft.com/office/officeart/2005/8/layout/pyramid2"/>
    <dgm:cxn modelId="{58AE594B-44D8-48E0-AE87-A8F7CBE6D030}" type="presParOf" srcId="{904059C3-1B9A-4AB6-956E-5EA01B3F5A1A}" destId="{EFC1C032-BB6B-4327-8FB3-AC78A76506B7}" srcOrd="2" destOrd="0" presId="urn:microsoft.com/office/officeart/2005/8/layout/pyramid2"/>
    <dgm:cxn modelId="{FEB7FDA6-E8AB-4803-A88E-0C5519772E43}" type="presParOf" srcId="{904059C3-1B9A-4AB6-956E-5EA01B3F5A1A}" destId="{3FE56C01-06F9-40FB-962F-5FF1DF776FB9}" srcOrd="3" destOrd="0" presId="urn:microsoft.com/office/officeart/2005/8/layout/pyramid2"/>
    <dgm:cxn modelId="{667764D1-62C2-4AA0-8209-EFA0574BFD80}" type="presParOf" srcId="{904059C3-1B9A-4AB6-956E-5EA01B3F5A1A}" destId="{DB2C26DC-721C-414F-A725-5108771EFECA}" srcOrd="4" destOrd="0" presId="urn:microsoft.com/office/officeart/2005/8/layout/pyramid2"/>
    <dgm:cxn modelId="{30FA7BEC-3A10-49F1-AA6F-FB0A8FDB43BE}" type="presParOf" srcId="{904059C3-1B9A-4AB6-956E-5EA01B3F5A1A}" destId="{43E9EC1E-2BF4-49DE-873F-5CB919FAF0DE}" srcOrd="5" destOrd="0" presId="urn:microsoft.com/office/officeart/2005/8/layout/pyramid2"/>
    <dgm:cxn modelId="{6240B2FC-8D06-4177-8F24-6A52FD1C5898}" type="presParOf" srcId="{904059C3-1B9A-4AB6-956E-5EA01B3F5A1A}" destId="{AA62A8A3-BC74-4365-A875-94B5527A3CAC}" srcOrd="6" destOrd="0" presId="urn:microsoft.com/office/officeart/2005/8/layout/pyramid2"/>
    <dgm:cxn modelId="{CD4C9DED-5252-4AB3-905E-E172FADB84AD}" type="presParOf" srcId="{904059C3-1B9A-4AB6-956E-5EA01B3F5A1A}" destId="{F8E8629A-8039-4835-9AE5-627C753BB2D1}" srcOrd="7" destOrd="0" presId="urn:microsoft.com/office/officeart/2005/8/layout/pyramid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15D7F8C-957D-4437-AF69-A1148C75DB1A}" type="doc">
      <dgm:prSet loTypeId="urn:microsoft.com/office/officeart/2005/8/layout/vList3" loCatId="list" qsTypeId="urn:microsoft.com/office/officeart/2005/8/quickstyle/simple5" qsCatId="simple" csTypeId="urn:microsoft.com/office/officeart/2005/8/colors/colorful1" csCatId="colorful" phldr="1"/>
      <dgm:spPr/>
      <dgm:t>
        <a:bodyPr/>
        <a:lstStyle/>
        <a:p>
          <a:endParaRPr lang="es-ES"/>
        </a:p>
      </dgm:t>
    </dgm:pt>
    <dgm:pt modelId="{CBB07C31-2104-4DFE-B795-F9ECFEB3D713}">
      <dgm:prSet custT="1"/>
      <dgm:spPr>
        <a:solidFill>
          <a:schemeClr val="accent2">
            <a:lumMod val="75000"/>
          </a:schemeClr>
        </a:solidFill>
      </dgm:spPr>
      <dgm:t>
        <a:bodyPr/>
        <a:lstStyle/>
        <a:p>
          <a:r>
            <a:rPr lang="en" sz="2000" b="1" dirty="0">
              <a:effectLst>
                <a:outerShdw blurRad="38100" dist="38100" dir="2700000" algn="tl">
                  <a:srgbClr val="000000"/>
                </a:outerShdw>
              </a:effectLst>
              <a:latin typeface="Tamil Bible" pitchFamily="2" charset="0"/>
            </a:rPr>
            <a:t>re;Njfk; ek; kdq;fspy; Nt&amp;d;w ehk; mDkjpf;ff;$lhJ</a:t>
          </a:r>
          <a:endParaRPr lang="es-ES" sz="2000" dirty="0">
            <a:effectLst>
              <a:outerShdw blurRad="38100" dist="38100" dir="2700000" algn="tl">
                <a:srgbClr val="000000"/>
              </a:outerShdw>
            </a:effectLst>
            <a:latin typeface="Tamil Bible" pitchFamily="2" charset="0"/>
          </a:endParaRPr>
        </a:p>
      </dgm:t>
    </dgm:pt>
    <dgm:pt modelId="{0224C46C-1B1C-4470-9F8D-FD9E1C0A9973}" type="parTrans" cxnId="{7B2C5303-E141-4314-BCCE-A170EDDA69EB}">
      <dgm:prSet/>
      <dgm:spPr/>
      <dgm:t>
        <a:bodyPr/>
        <a:lstStyle/>
        <a:p>
          <a:endParaRPr lang="es-ES" sz="2000">
            <a:effectLst>
              <a:outerShdw blurRad="38100" dist="38100" dir="2700000" algn="tl">
                <a:srgbClr val="000000"/>
              </a:outerShdw>
            </a:effectLst>
          </a:endParaRPr>
        </a:p>
      </dgm:t>
    </dgm:pt>
    <dgm:pt modelId="{D25C32EE-653A-41CD-99F0-9832705FACC9}" type="sibTrans" cxnId="{7B2C5303-E141-4314-BCCE-A170EDDA69EB}">
      <dgm:prSet/>
      <dgm:spPr/>
      <dgm:t>
        <a:bodyPr/>
        <a:lstStyle/>
        <a:p>
          <a:endParaRPr lang="es-ES" sz="2000">
            <a:effectLst>
              <a:outerShdw blurRad="38100" dist="38100" dir="2700000" algn="tl">
                <a:srgbClr val="000000"/>
              </a:outerShdw>
            </a:effectLst>
          </a:endParaRPr>
        </a:p>
      </dgm:t>
    </dgm:pt>
    <dgm:pt modelId="{3D92EFEA-FFEC-4457-9D8D-2F6A0AD78729}">
      <dgm:prSet custT="1"/>
      <dgm:spPr>
        <a:solidFill>
          <a:schemeClr val="accent3"/>
        </a:solidFill>
      </dgm:spPr>
      <dgm:t>
        <a:bodyPr/>
        <a:lstStyle/>
        <a:p>
          <a:r>
            <a:rPr lang="en" sz="2000" b="1" dirty="0">
              <a:effectLst>
                <a:outerShdw blurRad="38100" dist="38100" dir="2700000" algn="tl">
                  <a:srgbClr val="000000"/>
                </a:outerShdw>
              </a:effectLst>
              <a:latin typeface="Tamil Bible" pitchFamily="2" charset="0"/>
            </a:rPr>
            <a:t>ekJ Vkhw;wq;fspd; NghJk; ,NaR ek;Kld; ele;J tUfpwhu;</a:t>
          </a:r>
          <a:endParaRPr lang="es-ES" sz="2000" dirty="0">
            <a:effectLst>
              <a:outerShdw blurRad="38100" dist="38100" dir="2700000" algn="tl">
                <a:srgbClr val="000000"/>
              </a:outerShdw>
            </a:effectLst>
            <a:latin typeface="Tamil Bible" pitchFamily="2" charset="0"/>
          </a:endParaRPr>
        </a:p>
      </dgm:t>
    </dgm:pt>
    <dgm:pt modelId="{D4BAB084-E073-489B-85B6-783739C00519}" type="parTrans" cxnId="{E09FF4E0-C75F-4933-9303-BD742F72DB5A}">
      <dgm:prSet/>
      <dgm:spPr/>
      <dgm:t>
        <a:bodyPr/>
        <a:lstStyle/>
        <a:p>
          <a:endParaRPr lang="es-ES" sz="2000">
            <a:effectLst>
              <a:outerShdw blurRad="38100" dist="38100" dir="2700000" algn="tl">
                <a:srgbClr val="000000"/>
              </a:outerShdw>
            </a:effectLst>
          </a:endParaRPr>
        </a:p>
      </dgm:t>
    </dgm:pt>
    <dgm:pt modelId="{221FF627-D419-4D01-B27C-7B57D460611B}" type="sibTrans" cxnId="{E09FF4E0-C75F-4933-9303-BD742F72DB5A}">
      <dgm:prSet/>
      <dgm:spPr/>
      <dgm:t>
        <a:bodyPr/>
        <a:lstStyle/>
        <a:p>
          <a:endParaRPr lang="es-ES" sz="2000">
            <a:effectLst>
              <a:outerShdw blurRad="38100" dist="38100" dir="2700000" algn="tl">
                <a:srgbClr val="000000"/>
              </a:outerShdw>
            </a:effectLst>
          </a:endParaRPr>
        </a:p>
      </dgm:t>
    </dgm:pt>
    <dgm:pt modelId="{F9BA8EC4-3E9C-4E6B-A057-EF9223C09A56}">
      <dgm:prSet custT="1"/>
      <dgm:spPr>
        <a:solidFill>
          <a:schemeClr val="accent4">
            <a:lumMod val="75000"/>
          </a:schemeClr>
        </a:solidFill>
      </dgm:spPr>
      <dgm:t>
        <a:bodyPr/>
        <a:lstStyle/>
        <a:p>
          <a:r>
            <a:rPr lang="en" sz="2000" b="1" dirty="0">
              <a:effectLst>
                <a:outerShdw blurRad="38100" dist="38100" dir="2700000" algn="tl">
                  <a:srgbClr val="000000"/>
                </a:outerShdw>
              </a:effectLst>
              <a:latin typeface="Tamil Bible" pitchFamily="2" charset="0"/>
            </a:rPr>
            <a:t>ehk; mtiu mDkjpj;jhy;&gt; mtu; ekJ Fog;gq;fis njspTg;gLj;Jthu;</a:t>
          </a:r>
          <a:endParaRPr lang="es-ES" sz="2000" dirty="0">
            <a:effectLst>
              <a:outerShdw blurRad="38100" dist="38100" dir="2700000" algn="tl">
                <a:srgbClr val="000000"/>
              </a:outerShdw>
            </a:effectLst>
            <a:latin typeface="Tamil Bible" pitchFamily="2" charset="0"/>
          </a:endParaRPr>
        </a:p>
      </dgm:t>
    </dgm:pt>
    <dgm:pt modelId="{EAE0B823-08B7-4D65-8B72-ACFE5CA5C1F7}" type="parTrans" cxnId="{1011F1BF-5298-4612-8B46-86F2D45A6506}">
      <dgm:prSet/>
      <dgm:spPr/>
      <dgm:t>
        <a:bodyPr/>
        <a:lstStyle/>
        <a:p>
          <a:endParaRPr lang="es-ES" sz="2000">
            <a:effectLst>
              <a:outerShdw blurRad="38100" dist="38100" dir="2700000" algn="tl">
                <a:srgbClr val="000000"/>
              </a:outerShdw>
            </a:effectLst>
          </a:endParaRPr>
        </a:p>
      </dgm:t>
    </dgm:pt>
    <dgm:pt modelId="{B3C31814-6C60-4395-9F92-752B54346F44}" type="sibTrans" cxnId="{1011F1BF-5298-4612-8B46-86F2D45A6506}">
      <dgm:prSet/>
      <dgm:spPr/>
      <dgm:t>
        <a:bodyPr/>
        <a:lstStyle/>
        <a:p>
          <a:endParaRPr lang="es-ES" sz="2000">
            <a:effectLst>
              <a:outerShdw blurRad="38100" dist="38100" dir="2700000" algn="tl">
                <a:srgbClr val="000000"/>
              </a:outerShdw>
            </a:effectLst>
          </a:endParaRPr>
        </a:p>
      </dgm:t>
    </dgm:pt>
    <dgm:pt modelId="{9E644BA4-4B46-4929-A3EC-A80D4E3514CE}">
      <dgm:prSet custT="1"/>
      <dgm:spPr>
        <a:solidFill>
          <a:srgbClr val="7030A0"/>
        </a:solidFill>
      </dgm:spPr>
      <dgm:t>
        <a:bodyPr/>
        <a:lstStyle/>
        <a:p>
          <a:r>
            <a:rPr lang="es-ES" sz="2000" dirty="0" err="1">
              <a:effectLst>
                <a:outerShdw blurRad="38100" dist="38100" dir="2700000" algn="tl">
                  <a:srgbClr val="000000"/>
                </a:outerShdw>
              </a:effectLst>
              <a:latin typeface="Tamil Bible" pitchFamily="2" charset="0"/>
            </a:rPr>
            <a:t>ekJ</a:t>
          </a:r>
          <a:r>
            <a:rPr lang="es-ES" sz="2000" dirty="0">
              <a:effectLst>
                <a:outerShdw blurRad="38100" dist="38100" dir="2700000" algn="tl">
                  <a:srgbClr val="000000"/>
                </a:outerShdw>
              </a:effectLst>
              <a:latin typeface="Tamil Bible" pitchFamily="2" charset="0"/>
            </a:rPr>
            <a:t> </a:t>
          </a:r>
          <a:r>
            <a:rPr lang="es-ES" sz="2000" dirty="0" err="1">
              <a:effectLst>
                <a:outerShdw blurRad="38100" dist="38100" dir="2700000" algn="tl">
                  <a:srgbClr val="000000"/>
                </a:outerShdw>
              </a:effectLst>
              <a:latin typeface="Tamil Bible" pitchFamily="2" charset="0"/>
            </a:rPr>
            <a:t>ajhu;j;j</a:t>
          </a:r>
          <a:r>
            <a:rPr lang="es-ES" sz="2000" dirty="0">
              <a:effectLst>
                <a:outerShdw blurRad="38100" dist="38100" dir="2700000" algn="tl">
                  <a:srgbClr val="000000"/>
                </a:outerShdw>
              </a:effectLst>
              <a:latin typeface="Tamil Bible" pitchFamily="2" charset="0"/>
            </a:rPr>
            <a:t> </a:t>
          </a:r>
          <a:r>
            <a:rPr lang="es-ES" sz="2000" dirty="0" err="1">
              <a:effectLst>
                <a:outerShdw blurRad="38100" dist="38100" dir="2700000" algn="tl">
                  <a:srgbClr val="000000"/>
                </a:outerShdw>
              </a:effectLst>
              <a:latin typeface="Tamil Bible" pitchFamily="2" charset="0"/>
            </a:rPr>
            <a:t>epiy</a:t>
          </a:r>
          <a:r>
            <a:rPr lang="es-ES" sz="2000" dirty="0">
              <a:effectLst>
                <a:outerShdw blurRad="38100" dist="38100" dir="2700000" algn="tl">
                  <a:srgbClr val="000000"/>
                </a:outerShdw>
              </a:effectLst>
              <a:latin typeface="Tamil Bible" pitchFamily="2" charset="0"/>
            </a:rPr>
            <a:t> </a:t>
          </a:r>
          <a:r>
            <a:rPr lang="es-ES" sz="2000" dirty="0" err="1">
              <a:effectLst>
                <a:outerShdw blurRad="38100" dist="38100" dir="2700000" algn="tl">
                  <a:srgbClr val="000000"/>
                </a:outerShdw>
              </a:effectLst>
              <a:latin typeface="Tamil Bible" pitchFamily="2" charset="0"/>
            </a:rPr>
            <a:t>vd;dntd;gij</a:t>
          </a:r>
          <a:r>
            <a:rPr lang="es-ES" sz="2000" dirty="0">
              <a:effectLst>
                <a:outerShdw blurRad="38100" dist="38100" dir="2700000" algn="tl">
                  <a:srgbClr val="000000"/>
                </a:outerShdw>
              </a:effectLst>
              <a:latin typeface="Tamil Bible" pitchFamily="2" charset="0"/>
            </a:rPr>
            <a:t> </a:t>
          </a:r>
          <a:r>
            <a:rPr lang="es-ES" sz="2000" dirty="0" err="1">
              <a:effectLst>
                <a:outerShdw blurRad="38100" dist="38100" dir="2700000" algn="tl">
                  <a:srgbClr val="000000"/>
                </a:outerShdw>
              </a:effectLst>
              <a:latin typeface="Tamil Bible" pitchFamily="2" charset="0"/>
            </a:rPr>
            <a:t>ek;iktpl</a:t>
          </a:r>
          <a:r>
            <a:rPr lang="es-ES" sz="2000" dirty="0">
              <a:effectLst>
                <a:outerShdw blurRad="38100" dist="38100" dir="2700000" algn="tl">
                  <a:srgbClr val="000000"/>
                </a:outerShdw>
              </a:effectLst>
              <a:latin typeface="Tamil Bible" pitchFamily="2" charset="0"/>
            </a:rPr>
            <a:t> ,NaR </a:t>
          </a:r>
          <a:r>
            <a:rPr lang="es-ES" sz="2000" dirty="0" err="1">
              <a:effectLst>
                <a:outerShdw blurRad="38100" dist="38100" dir="2700000" algn="tl">
                  <a:srgbClr val="000000"/>
                </a:outerShdw>
              </a:effectLst>
              <a:latin typeface="Tamil Bible" pitchFamily="2" charset="0"/>
            </a:rPr>
            <a:t>ed;whf</a:t>
          </a:r>
          <a:r>
            <a:rPr lang="es-ES" sz="2000" dirty="0">
              <a:effectLst>
                <a:outerShdw blurRad="38100" dist="38100" dir="2700000" algn="tl">
                  <a:srgbClr val="000000"/>
                </a:outerShdw>
              </a:effectLst>
              <a:latin typeface="Tamil Bible" pitchFamily="2" charset="0"/>
            </a:rPr>
            <a:t> </a:t>
          </a:r>
          <a:r>
            <a:rPr lang="es-ES" sz="2000" dirty="0" err="1">
              <a:effectLst>
                <a:outerShdw blurRad="38100" dist="38100" dir="2700000" algn="tl">
                  <a:srgbClr val="000000"/>
                </a:outerShdw>
              </a:effectLst>
              <a:latin typeface="Tamil Bible" pitchFamily="2" charset="0"/>
            </a:rPr>
            <a:t>mwpthu</a:t>
          </a:r>
          <a:r>
            <a:rPr lang="es-ES" sz="2000" dirty="0">
              <a:effectLst>
                <a:outerShdw blurRad="38100" dist="38100" dir="2700000" algn="tl">
                  <a:srgbClr val="000000"/>
                </a:outerShdw>
              </a:effectLst>
              <a:latin typeface="Tamil Bible" pitchFamily="2" charset="0"/>
            </a:rPr>
            <a:t>;</a:t>
          </a:r>
        </a:p>
      </dgm:t>
    </dgm:pt>
    <dgm:pt modelId="{790CA754-132E-422D-8972-29440DA60644}" type="parTrans" cxnId="{D29849F2-3D45-43CA-AFAD-8377484BB6FB}">
      <dgm:prSet/>
      <dgm:spPr/>
      <dgm:t>
        <a:bodyPr/>
        <a:lstStyle/>
        <a:p>
          <a:endParaRPr lang="es-ES" sz="2000">
            <a:effectLst>
              <a:outerShdw blurRad="38100" dist="38100" dir="2700000" algn="tl">
                <a:srgbClr val="000000"/>
              </a:outerShdw>
            </a:effectLst>
          </a:endParaRPr>
        </a:p>
      </dgm:t>
    </dgm:pt>
    <dgm:pt modelId="{9FC19501-430F-49C0-9E32-E979CBA3E799}" type="sibTrans" cxnId="{D29849F2-3D45-43CA-AFAD-8377484BB6FB}">
      <dgm:prSet/>
      <dgm:spPr/>
      <dgm:t>
        <a:bodyPr/>
        <a:lstStyle/>
        <a:p>
          <a:endParaRPr lang="es-ES" sz="2000">
            <a:effectLst>
              <a:outerShdw blurRad="38100" dist="38100" dir="2700000" algn="tl">
                <a:srgbClr val="000000"/>
              </a:outerShdw>
            </a:effectLst>
          </a:endParaRPr>
        </a:p>
      </dgm:t>
    </dgm:pt>
    <dgm:pt modelId="{6C7289F8-825C-44BA-80E6-4902A0061DB8}" type="pres">
      <dgm:prSet presAssocID="{815D7F8C-957D-4437-AF69-A1148C75DB1A}" presName="linearFlow" presStyleCnt="0">
        <dgm:presLayoutVars>
          <dgm:dir/>
          <dgm:resizeHandles val="exact"/>
        </dgm:presLayoutVars>
      </dgm:prSet>
      <dgm:spPr/>
    </dgm:pt>
    <dgm:pt modelId="{DF57D44A-997A-4931-A708-75523CEF69ED}" type="pres">
      <dgm:prSet presAssocID="{CBB07C31-2104-4DFE-B795-F9ECFEB3D713}" presName="composite" presStyleCnt="0"/>
      <dgm:spPr/>
    </dgm:pt>
    <dgm:pt modelId="{CFBE8CF2-21ED-4925-8847-C3F74C036E4B}" type="pres">
      <dgm:prSet presAssocID="{CBB07C31-2104-4DFE-B795-F9ECFEB3D713}" presName="imgShp" presStyleLbl="fgImgPlace1" presStyleIdx="0" presStyleCnt="4" custScaleX="244724" custScaleY="154563" custLinFactX="-100000" custLinFactNeighborX="-183415"/>
      <dgm:spPr>
        <a:prstGeom prst="notchedRightArrow">
          <a:avLst/>
        </a:prstGeom>
        <a:solidFill>
          <a:schemeClr val="accent2">
            <a:lumMod val="40000"/>
            <a:lumOff val="60000"/>
          </a:schemeClr>
        </a:solidFill>
      </dgm:spPr>
    </dgm:pt>
    <dgm:pt modelId="{FF9425AC-05DF-490E-9695-C17AEF767999}" type="pres">
      <dgm:prSet presAssocID="{CBB07C31-2104-4DFE-B795-F9ECFEB3D713}" presName="txShp" presStyleLbl="node1" presStyleIdx="0" presStyleCnt="4" custScaleX="137780" custScaleY="206084" custLinFactNeighborX="5612">
        <dgm:presLayoutVars>
          <dgm:bulletEnabled val="1"/>
        </dgm:presLayoutVars>
      </dgm:prSet>
      <dgm:spPr/>
    </dgm:pt>
    <dgm:pt modelId="{A3E9973A-3B22-4BF5-90EF-376724A3C607}" type="pres">
      <dgm:prSet presAssocID="{D25C32EE-653A-41CD-99F0-9832705FACC9}" presName="spacing" presStyleCnt="0"/>
      <dgm:spPr/>
    </dgm:pt>
    <dgm:pt modelId="{A1D9DE2D-74CE-42DD-ABF6-2AA529C8D815}" type="pres">
      <dgm:prSet presAssocID="{3D92EFEA-FFEC-4457-9D8D-2F6A0AD78729}" presName="composite" presStyleCnt="0"/>
      <dgm:spPr/>
    </dgm:pt>
    <dgm:pt modelId="{6CD59F4B-73AC-418D-8BBE-BD46978D41F2}" type="pres">
      <dgm:prSet presAssocID="{3D92EFEA-FFEC-4457-9D8D-2F6A0AD78729}" presName="imgShp" presStyleLbl="fgImgPlace1" presStyleIdx="1" presStyleCnt="4" custScaleX="244724" custScaleY="154563" custLinFactX="-100000" custLinFactNeighborX="-183415"/>
      <dgm:spPr>
        <a:prstGeom prst="notchedRightArrow">
          <a:avLst/>
        </a:prstGeom>
        <a:solidFill>
          <a:schemeClr val="accent3">
            <a:lumMod val="20000"/>
            <a:lumOff val="80000"/>
          </a:schemeClr>
        </a:solidFill>
      </dgm:spPr>
    </dgm:pt>
    <dgm:pt modelId="{4C4F7140-0CDC-4A53-B3C0-91163AC1C41F}" type="pres">
      <dgm:prSet presAssocID="{3D92EFEA-FFEC-4457-9D8D-2F6A0AD78729}" presName="txShp" presStyleLbl="node1" presStyleIdx="1" presStyleCnt="4" custScaleX="137780" custScaleY="206084" custLinFactNeighborX="5612">
        <dgm:presLayoutVars>
          <dgm:bulletEnabled val="1"/>
        </dgm:presLayoutVars>
      </dgm:prSet>
      <dgm:spPr/>
    </dgm:pt>
    <dgm:pt modelId="{6F7FCDDD-68DE-45A3-B756-553A52A7605B}" type="pres">
      <dgm:prSet presAssocID="{221FF627-D419-4D01-B27C-7B57D460611B}" presName="spacing" presStyleCnt="0"/>
      <dgm:spPr/>
    </dgm:pt>
    <dgm:pt modelId="{14569ED3-E686-4B5D-8C73-727E0BB55A3B}" type="pres">
      <dgm:prSet presAssocID="{F9BA8EC4-3E9C-4E6B-A057-EF9223C09A56}" presName="composite" presStyleCnt="0"/>
      <dgm:spPr/>
    </dgm:pt>
    <dgm:pt modelId="{04379F12-C4FA-4063-8596-A6026C0A3BE2}" type="pres">
      <dgm:prSet presAssocID="{F9BA8EC4-3E9C-4E6B-A057-EF9223C09A56}" presName="imgShp" presStyleLbl="fgImgPlace1" presStyleIdx="2" presStyleCnt="4" custScaleX="244724" custScaleY="154563" custLinFactX="-100000" custLinFactNeighborX="-183415"/>
      <dgm:spPr>
        <a:prstGeom prst="notchedRightArrow">
          <a:avLst/>
        </a:prstGeom>
        <a:solidFill>
          <a:schemeClr val="accent4">
            <a:lumMod val="40000"/>
            <a:lumOff val="60000"/>
          </a:schemeClr>
        </a:solidFill>
      </dgm:spPr>
    </dgm:pt>
    <dgm:pt modelId="{31D11208-1789-4700-BBF0-1C92430BC7F6}" type="pres">
      <dgm:prSet presAssocID="{F9BA8EC4-3E9C-4E6B-A057-EF9223C09A56}" presName="txShp" presStyleLbl="node1" presStyleIdx="2" presStyleCnt="4" custScaleX="137780" custScaleY="206084" custLinFactNeighborX="5612">
        <dgm:presLayoutVars>
          <dgm:bulletEnabled val="1"/>
        </dgm:presLayoutVars>
      </dgm:prSet>
      <dgm:spPr/>
    </dgm:pt>
    <dgm:pt modelId="{A14111C5-4C52-4633-986B-56B24B1A5BF0}" type="pres">
      <dgm:prSet presAssocID="{B3C31814-6C60-4395-9F92-752B54346F44}" presName="spacing" presStyleCnt="0"/>
      <dgm:spPr/>
    </dgm:pt>
    <dgm:pt modelId="{AFA3BBC3-4619-4C9D-AF7E-08613D57F5D7}" type="pres">
      <dgm:prSet presAssocID="{9E644BA4-4B46-4929-A3EC-A80D4E3514CE}" presName="composite" presStyleCnt="0"/>
      <dgm:spPr/>
    </dgm:pt>
    <dgm:pt modelId="{7225EFE8-DE64-4B82-99D0-278C52B0E479}" type="pres">
      <dgm:prSet presAssocID="{9E644BA4-4B46-4929-A3EC-A80D4E3514CE}" presName="imgShp" presStyleLbl="fgImgPlace1" presStyleIdx="3" presStyleCnt="4" custScaleX="244724" custScaleY="154563" custLinFactX="-100000" custLinFactNeighborX="-183415"/>
      <dgm:spPr>
        <a:prstGeom prst="notchedRightArrow">
          <a:avLst/>
        </a:prstGeom>
        <a:solidFill>
          <a:srgbClr val="D3B5E9"/>
        </a:solidFill>
      </dgm:spPr>
    </dgm:pt>
    <dgm:pt modelId="{BF170935-0F63-45F7-BDA8-C654BBEC5DD9}" type="pres">
      <dgm:prSet presAssocID="{9E644BA4-4B46-4929-A3EC-A80D4E3514CE}" presName="txShp" presStyleLbl="node1" presStyleIdx="3" presStyleCnt="4" custScaleX="137780" custScaleY="206084" custLinFactNeighborX="5612">
        <dgm:presLayoutVars>
          <dgm:bulletEnabled val="1"/>
        </dgm:presLayoutVars>
      </dgm:prSet>
      <dgm:spPr/>
    </dgm:pt>
  </dgm:ptLst>
  <dgm:cxnLst>
    <dgm:cxn modelId="{A979AE01-9A0B-48A8-B8A2-8DC2EEB5C49D}" type="presOf" srcId="{815D7F8C-957D-4437-AF69-A1148C75DB1A}" destId="{6C7289F8-825C-44BA-80E6-4902A0061DB8}" srcOrd="0" destOrd="0" presId="urn:microsoft.com/office/officeart/2005/8/layout/vList3"/>
    <dgm:cxn modelId="{7B2C5303-E141-4314-BCCE-A170EDDA69EB}" srcId="{815D7F8C-957D-4437-AF69-A1148C75DB1A}" destId="{CBB07C31-2104-4DFE-B795-F9ECFEB3D713}" srcOrd="0" destOrd="0" parTransId="{0224C46C-1B1C-4470-9F8D-FD9E1C0A9973}" sibTransId="{D25C32EE-653A-41CD-99F0-9832705FACC9}"/>
    <dgm:cxn modelId="{A80CE962-FB29-42E8-8C70-DF7184C3215E}" type="presOf" srcId="{F9BA8EC4-3E9C-4E6B-A057-EF9223C09A56}" destId="{31D11208-1789-4700-BBF0-1C92430BC7F6}" srcOrd="0" destOrd="0" presId="urn:microsoft.com/office/officeart/2005/8/layout/vList3"/>
    <dgm:cxn modelId="{75817B80-8523-4A6B-BF9F-17BEF12BD7D5}" type="presOf" srcId="{3D92EFEA-FFEC-4457-9D8D-2F6A0AD78729}" destId="{4C4F7140-0CDC-4A53-B3C0-91163AC1C41F}" srcOrd="0" destOrd="0" presId="urn:microsoft.com/office/officeart/2005/8/layout/vList3"/>
    <dgm:cxn modelId="{189D88A2-4D17-42A3-B0B8-0AA5CBA5B38F}" type="presOf" srcId="{9E644BA4-4B46-4929-A3EC-A80D4E3514CE}" destId="{BF170935-0F63-45F7-BDA8-C654BBEC5DD9}" srcOrd="0" destOrd="0" presId="urn:microsoft.com/office/officeart/2005/8/layout/vList3"/>
    <dgm:cxn modelId="{1011F1BF-5298-4612-8B46-86F2D45A6506}" srcId="{815D7F8C-957D-4437-AF69-A1148C75DB1A}" destId="{F9BA8EC4-3E9C-4E6B-A057-EF9223C09A56}" srcOrd="2" destOrd="0" parTransId="{EAE0B823-08B7-4D65-8B72-ACFE5CA5C1F7}" sibTransId="{B3C31814-6C60-4395-9F92-752B54346F44}"/>
    <dgm:cxn modelId="{E09FF4E0-C75F-4933-9303-BD742F72DB5A}" srcId="{815D7F8C-957D-4437-AF69-A1148C75DB1A}" destId="{3D92EFEA-FFEC-4457-9D8D-2F6A0AD78729}" srcOrd="1" destOrd="0" parTransId="{D4BAB084-E073-489B-85B6-783739C00519}" sibTransId="{221FF627-D419-4D01-B27C-7B57D460611B}"/>
    <dgm:cxn modelId="{6626B1F0-D2AC-4D55-96F8-0521269536F1}" type="presOf" srcId="{CBB07C31-2104-4DFE-B795-F9ECFEB3D713}" destId="{FF9425AC-05DF-490E-9695-C17AEF767999}" srcOrd="0" destOrd="0" presId="urn:microsoft.com/office/officeart/2005/8/layout/vList3"/>
    <dgm:cxn modelId="{D29849F2-3D45-43CA-AFAD-8377484BB6FB}" srcId="{815D7F8C-957D-4437-AF69-A1148C75DB1A}" destId="{9E644BA4-4B46-4929-A3EC-A80D4E3514CE}" srcOrd="3" destOrd="0" parTransId="{790CA754-132E-422D-8972-29440DA60644}" sibTransId="{9FC19501-430F-49C0-9E32-E979CBA3E799}"/>
    <dgm:cxn modelId="{E4798E45-0ACF-4CB3-91BB-9A85446ABEC3}" type="presParOf" srcId="{6C7289F8-825C-44BA-80E6-4902A0061DB8}" destId="{DF57D44A-997A-4931-A708-75523CEF69ED}" srcOrd="0" destOrd="0" presId="urn:microsoft.com/office/officeart/2005/8/layout/vList3"/>
    <dgm:cxn modelId="{61DDE064-467C-41CA-91CE-C44203B570CF}" type="presParOf" srcId="{DF57D44A-997A-4931-A708-75523CEF69ED}" destId="{CFBE8CF2-21ED-4925-8847-C3F74C036E4B}" srcOrd="0" destOrd="0" presId="urn:microsoft.com/office/officeart/2005/8/layout/vList3"/>
    <dgm:cxn modelId="{6CEE6B44-710B-47F9-BFA8-6D5DEE995C7A}" type="presParOf" srcId="{DF57D44A-997A-4931-A708-75523CEF69ED}" destId="{FF9425AC-05DF-490E-9695-C17AEF767999}" srcOrd="1" destOrd="0" presId="urn:microsoft.com/office/officeart/2005/8/layout/vList3"/>
    <dgm:cxn modelId="{816FEC1F-4ADB-48F2-B251-DD38001F6BC2}" type="presParOf" srcId="{6C7289F8-825C-44BA-80E6-4902A0061DB8}" destId="{A3E9973A-3B22-4BF5-90EF-376724A3C607}" srcOrd="1" destOrd="0" presId="urn:microsoft.com/office/officeart/2005/8/layout/vList3"/>
    <dgm:cxn modelId="{BE030B21-3EB8-4C1B-9818-8541B6FF68D2}" type="presParOf" srcId="{6C7289F8-825C-44BA-80E6-4902A0061DB8}" destId="{A1D9DE2D-74CE-42DD-ABF6-2AA529C8D815}" srcOrd="2" destOrd="0" presId="urn:microsoft.com/office/officeart/2005/8/layout/vList3"/>
    <dgm:cxn modelId="{91D34C1A-91A5-4438-825E-AE17B51763F2}" type="presParOf" srcId="{A1D9DE2D-74CE-42DD-ABF6-2AA529C8D815}" destId="{6CD59F4B-73AC-418D-8BBE-BD46978D41F2}" srcOrd="0" destOrd="0" presId="urn:microsoft.com/office/officeart/2005/8/layout/vList3"/>
    <dgm:cxn modelId="{56396756-D034-4C04-A2E0-147FD3FEC3FD}" type="presParOf" srcId="{A1D9DE2D-74CE-42DD-ABF6-2AA529C8D815}" destId="{4C4F7140-0CDC-4A53-B3C0-91163AC1C41F}" srcOrd="1" destOrd="0" presId="urn:microsoft.com/office/officeart/2005/8/layout/vList3"/>
    <dgm:cxn modelId="{8C1AB7B5-C4A3-4EBC-B8C5-77137B3B4595}" type="presParOf" srcId="{6C7289F8-825C-44BA-80E6-4902A0061DB8}" destId="{6F7FCDDD-68DE-45A3-B756-553A52A7605B}" srcOrd="3" destOrd="0" presId="urn:microsoft.com/office/officeart/2005/8/layout/vList3"/>
    <dgm:cxn modelId="{3CB42F0B-3785-430E-8454-288A681E1B52}" type="presParOf" srcId="{6C7289F8-825C-44BA-80E6-4902A0061DB8}" destId="{14569ED3-E686-4B5D-8C73-727E0BB55A3B}" srcOrd="4" destOrd="0" presId="urn:microsoft.com/office/officeart/2005/8/layout/vList3"/>
    <dgm:cxn modelId="{9BF1ED38-A621-496D-8186-D22366BE71FF}" type="presParOf" srcId="{14569ED3-E686-4B5D-8C73-727E0BB55A3B}" destId="{04379F12-C4FA-4063-8596-A6026C0A3BE2}" srcOrd="0" destOrd="0" presId="urn:microsoft.com/office/officeart/2005/8/layout/vList3"/>
    <dgm:cxn modelId="{23C5F094-14C0-49DD-BEEC-44EBDB0DF1DF}" type="presParOf" srcId="{14569ED3-E686-4B5D-8C73-727E0BB55A3B}" destId="{31D11208-1789-4700-BBF0-1C92430BC7F6}" srcOrd="1" destOrd="0" presId="urn:microsoft.com/office/officeart/2005/8/layout/vList3"/>
    <dgm:cxn modelId="{07507EEE-5C0D-404F-9E10-EABBA5A4E0DC}" type="presParOf" srcId="{6C7289F8-825C-44BA-80E6-4902A0061DB8}" destId="{A14111C5-4C52-4633-986B-56B24B1A5BF0}" srcOrd="5" destOrd="0" presId="urn:microsoft.com/office/officeart/2005/8/layout/vList3"/>
    <dgm:cxn modelId="{65C18A9C-4F41-444F-BA63-9861B1E85705}" type="presParOf" srcId="{6C7289F8-825C-44BA-80E6-4902A0061DB8}" destId="{AFA3BBC3-4619-4C9D-AF7E-08613D57F5D7}" srcOrd="6" destOrd="0" presId="urn:microsoft.com/office/officeart/2005/8/layout/vList3"/>
    <dgm:cxn modelId="{14C4588A-F79E-471E-BE6C-FAAC6F0831E0}" type="presParOf" srcId="{AFA3BBC3-4619-4C9D-AF7E-08613D57F5D7}" destId="{7225EFE8-DE64-4B82-99D0-278C52B0E479}" srcOrd="0" destOrd="0" presId="urn:microsoft.com/office/officeart/2005/8/layout/vList3"/>
    <dgm:cxn modelId="{80AC33F5-01DD-422D-852E-236A17C9B0D3}" type="presParOf" srcId="{AFA3BBC3-4619-4C9D-AF7E-08613D57F5D7}" destId="{BF170935-0F63-45F7-BDA8-C654BBEC5DD9}"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83E837-544B-4FAF-97D2-4E7E13D0A11A}">
      <dsp:nvSpPr>
        <dsp:cNvPr id="0" name=""/>
        <dsp:cNvSpPr/>
      </dsp:nvSpPr>
      <dsp:spPr>
        <a:xfrm>
          <a:off x="4703" y="594774"/>
          <a:ext cx="2224798" cy="1403996"/>
        </a:xfrm>
        <a:prstGeom prst="rect">
          <a:avLst/>
        </a:prstGeom>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AE21968B-E7E2-4F65-95DD-3CB7CB1984B6}">
      <dsp:nvSpPr>
        <dsp:cNvPr id="0" name=""/>
        <dsp:cNvSpPr/>
      </dsp:nvSpPr>
      <dsp:spPr>
        <a:xfrm>
          <a:off x="4420" y="0"/>
          <a:ext cx="2225364" cy="648000"/>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outerShdw>
              </a:effectLst>
              <a:latin typeface="Tamil Bible" pitchFamily="2" charset="0"/>
            </a:rPr>
            <a:t>tho;f;if Gay;fs;</a:t>
          </a:r>
          <a:endParaRPr lang="es-ES" sz="2000" kern="1200" dirty="0">
            <a:effectLst>
              <a:outerShdw blurRad="38100" dist="38100" dir="2700000" algn="tl">
                <a:srgbClr val="000000"/>
              </a:outerShdw>
            </a:effectLst>
            <a:latin typeface="Tamil Bible" pitchFamily="2" charset="0"/>
          </a:endParaRPr>
        </a:p>
      </dsp:txBody>
      <dsp:txXfrm>
        <a:off x="4420" y="0"/>
        <a:ext cx="2225364" cy="648000"/>
      </dsp:txXfrm>
    </dsp:sp>
    <dsp:sp modelId="{74DF89C7-CE1D-47BB-B46E-3D9BD26B7BC9}">
      <dsp:nvSpPr>
        <dsp:cNvPr id="0" name=""/>
        <dsp:cNvSpPr/>
      </dsp:nvSpPr>
      <dsp:spPr>
        <a:xfrm>
          <a:off x="2486673" y="594774"/>
          <a:ext cx="2225364" cy="1403996"/>
        </a:xfrm>
        <a:prstGeom prst="rect">
          <a:avLst/>
        </a:prstGeom>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527DF991-4433-4C28-A69B-9DF422B253F6}">
      <dsp:nvSpPr>
        <dsp:cNvPr id="0" name=""/>
        <dsp:cNvSpPr/>
      </dsp:nvSpPr>
      <dsp:spPr>
        <a:xfrm>
          <a:off x="2486673" y="0"/>
          <a:ext cx="2225364" cy="648000"/>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outerShdw>
              </a:effectLst>
              <a:latin typeface="Tamil Bible" pitchFamily="2" charset="0"/>
            </a:rPr>
            <a:t>Neha;fs;</a:t>
          </a:r>
          <a:endParaRPr lang="es-ES" sz="2000" kern="1200" dirty="0">
            <a:effectLst>
              <a:outerShdw blurRad="38100" dist="38100" dir="2700000" algn="tl">
                <a:srgbClr val="000000"/>
              </a:outerShdw>
            </a:effectLst>
            <a:latin typeface="Tamil Bible" pitchFamily="2" charset="0"/>
          </a:endParaRPr>
        </a:p>
      </dsp:txBody>
      <dsp:txXfrm>
        <a:off x="2486673" y="0"/>
        <a:ext cx="2225364" cy="648000"/>
      </dsp:txXfrm>
    </dsp:sp>
    <dsp:sp modelId="{BBB6B9F3-4392-4863-8740-B0AAB4EBBB97}">
      <dsp:nvSpPr>
        <dsp:cNvPr id="0" name=""/>
        <dsp:cNvSpPr/>
      </dsp:nvSpPr>
      <dsp:spPr>
        <a:xfrm>
          <a:off x="4968927" y="594774"/>
          <a:ext cx="2225364" cy="1403996"/>
        </a:xfrm>
        <a:prstGeom prst="rect">
          <a:avLst/>
        </a:prstGeom>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5A5BFC6A-59BC-42DD-A33C-008232285B5C}">
      <dsp:nvSpPr>
        <dsp:cNvPr id="0" name=""/>
        <dsp:cNvSpPr/>
      </dsp:nvSpPr>
      <dsp:spPr>
        <a:xfrm>
          <a:off x="4968927" y="0"/>
          <a:ext cx="2225364" cy="648000"/>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outerShdw>
              </a:effectLst>
              <a:latin typeface="Tamil Bible" pitchFamily="2" charset="0"/>
            </a:rPr>
            <a:t>NguopTfs;</a:t>
          </a:r>
          <a:endParaRPr lang="es-ES" sz="2000" kern="1200" dirty="0">
            <a:effectLst>
              <a:outerShdw blurRad="38100" dist="38100" dir="2700000" algn="tl">
                <a:srgbClr val="000000"/>
              </a:outerShdw>
            </a:effectLst>
            <a:latin typeface="Tamil Bible" pitchFamily="2" charset="0"/>
          </a:endParaRPr>
        </a:p>
      </dsp:txBody>
      <dsp:txXfrm>
        <a:off x="4968927" y="0"/>
        <a:ext cx="2225364" cy="648000"/>
      </dsp:txXfrm>
    </dsp:sp>
    <dsp:sp modelId="{423910E7-9C61-4C54-A5FD-97A07CA59539}">
      <dsp:nvSpPr>
        <dsp:cNvPr id="0" name=""/>
        <dsp:cNvSpPr/>
      </dsp:nvSpPr>
      <dsp:spPr>
        <a:xfrm>
          <a:off x="1245546" y="2774212"/>
          <a:ext cx="2225364" cy="1403996"/>
        </a:xfrm>
        <a:prstGeom prst="rect">
          <a:avLst/>
        </a:prstGeom>
        <a:blipFill dpi="0" rotWithShape="1">
          <a:blip xmlns:r="http://schemas.openxmlformats.org/officeDocument/2006/relationships" r:embed="rId4" cstate="email">
            <a:extLst>
              <a:ext uri="{28A0092B-C50C-407E-A947-70E740481C1C}">
                <a14:useLocalDpi xmlns:a14="http://schemas.microsoft.com/office/drawing/2010/main"/>
              </a:ext>
            </a:extLst>
          </a:blip>
          <a:srcRect/>
          <a:stretch>
            <a:fillRect l="305"/>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4488DD73-F913-463F-A9CC-57AED99CF418}">
      <dsp:nvSpPr>
        <dsp:cNvPr id="0" name=""/>
        <dsp:cNvSpPr/>
      </dsp:nvSpPr>
      <dsp:spPr>
        <a:xfrm>
          <a:off x="1245546" y="2179435"/>
          <a:ext cx="2225364" cy="648000"/>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outerShdw>
              </a:effectLst>
              <a:latin typeface="Tamil Bible" pitchFamily="2" charset="0"/>
            </a:rPr>
            <a:t>Vkhw;wq;fs;</a:t>
          </a:r>
          <a:endParaRPr lang="es-ES" sz="2000" kern="1200" dirty="0">
            <a:effectLst>
              <a:outerShdw blurRad="38100" dist="38100" dir="2700000" algn="tl">
                <a:srgbClr val="000000"/>
              </a:outerShdw>
            </a:effectLst>
            <a:latin typeface="Tamil Bible" pitchFamily="2" charset="0"/>
          </a:endParaRPr>
        </a:p>
      </dsp:txBody>
      <dsp:txXfrm>
        <a:off x="1245546" y="2179435"/>
        <a:ext cx="2225364" cy="648000"/>
      </dsp:txXfrm>
    </dsp:sp>
    <dsp:sp modelId="{AB00A01E-B34E-4F44-A7C6-7FAF9E71EE3A}">
      <dsp:nvSpPr>
        <dsp:cNvPr id="0" name=""/>
        <dsp:cNvSpPr/>
      </dsp:nvSpPr>
      <dsp:spPr>
        <a:xfrm>
          <a:off x="3727800" y="2774212"/>
          <a:ext cx="2225364" cy="1403996"/>
        </a:xfrm>
        <a:prstGeom prst="rect">
          <a:avLst/>
        </a:prstGeom>
        <a:blipFill dpi="0"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9799FF2E-FFC6-4537-AB69-67FF50E07621}">
      <dsp:nvSpPr>
        <dsp:cNvPr id="0" name=""/>
        <dsp:cNvSpPr/>
      </dsp:nvSpPr>
      <dsp:spPr>
        <a:xfrm>
          <a:off x="3727800" y="2179435"/>
          <a:ext cx="2225364" cy="648000"/>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outerShdw>
              </a:effectLst>
              <a:latin typeface="Tamil Bible" pitchFamily="2" charset="0"/>
            </a:rPr>
            <a:t>,NaRit fhZq;fs;</a:t>
          </a:r>
          <a:endParaRPr lang="es-ES" sz="2000" kern="1200" dirty="0">
            <a:effectLst>
              <a:outerShdw blurRad="38100" dist="38100" dir="2700000" algn="tl">
                <a:srgbClr val="000000"/>
              </a:outerShdw>
            </a:effectLst>
            <a:latin typeface="Tamil Bible" pitchFamily="2" charset="0"/>
          </a:endParaRPr>
        </a:p>
      </dsp:txBody>
      <dsp:txXfrm>
        <a:off x="3727800" y="2179435"/>
        <a:ext cx="2225364" cy="648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6B5D9A-EE7F-4075-ACA5-9989D4DC1F82}">
      <dsp:nvSpPr>
        <dsp:cNvPr id="0" name=""/>
        <dsp:cNvSpPr/>
      </dsp:nvSpPr>
      <dsp:spPr>
        <a:xfrm>
          <a:off x="0" y="0"/>
          <a:ext cx="3374778" cy="3831710"/>
        </a:xfrm>
        <a:prstGeom prst="roundRect">
          <a:avLst/>
        </a:prstGeom>
        <a:blipFill dpi="0" rotWithShape="0">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471FFA32-C466-417C-837F-CEB43B4BC9CF}">
      <dsp:nvSpPr>
        <dsp:cNvPr id="0" name=""/>
        <dsp:cNvSpPr/>
      </dsp:nvSpPr>
      <dsp:spPr>
        <a:xfrm>
          <a:off x="2932153" y="361510"/>
          <a:ext cx="3420008" cy="681026"/>
        </a:xfrm>
        <a:prstGeom prst="roundRect">
          <a:avLst/>
        </a:prstGeom>
        <a:solidFill>
          <a:schemeClr val="bg2">
            <a:lumMod val="20000"/>
            <a:lumOff val="80000"/>
          </a:schemeClr>
        </a:solidFill>
        <a:ln w="38100" cap="flat" cmpd="sng" algn="ctr">
          <a:solidFill>
            <a:schemeClr val="bg2"/>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schemeClr val="bg2">
                  <a:lumMod val="50000"/>
                </a:schemeClr>
              </a:solidFill>
              <a:latin typeface="Tamil Bible" pitchFamily="2" charset="0"/>
            </a:rPr>
            <a:t>mtu; Njtid Fiw$wTk; ,y;iy&gt; mtiu epuhfupf;fTk; ,y;iy</a:t>
          </a:r>
          <a:endParaRPr lang="es-ES" sz="2000" kern="1200" dirty="0">
            <a:solidFill>
              <a:schemeClr val="bg2">
                <a:lumMod val="50000"/>
              </a:schemeClr>
            </a:solidFill>
            <a:latin typeface="Tamil Bible" pitchFamily="2" charset="0"/>
          </a:endParaRPr>
        </a:p>
      </dsp:txBody>
      <dsp:txXfrm>
        <a:off x="2965398" y="394755"/>
        <a:ext cx="3353518" cy="614536"/>
      </dsp:txXfrm>
    </dsp:sp>
    <dsp:sp modelId="{EFC1C032-BB6B-4327-8FB3-AC78A76506B7}">
      <dsp:nvSpPr>
        <dsp:cNvPr id="0" name=""/>
        <dsp:cNvSpPr/>
      </dsp:nvSpPr>
      <dsp:spPr>
        <a:xfrm>
          <a:off x="2932158" y="1149700"/>
          <a:ext cx="3420008" cy="681026"/>
        </a:xfrm>
        <a:prstGeom prst="roundRect">
          <a:avLst/>
        </a:prstGeom>
        <a:solidFill>
          <a:schemeClr val="accent1">
            <a:lumMod val="20000"/>
            <a:lumOff val="80000"/>
          </a:schemeClr>
        </a:solidFill>
        <a:ln w="38100" cap="flat" cmpd="sng" algn="ctr">
          <a:solidFill>
            <a:schemeClr val="accent1"/>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schemeClr val="accent1">
                  <a:lumMod val="50000"/>
                </a:schemeClr>
              </a:solidFill>
              <a:latin typeface="Tamil Bible" pitchFamily="2" charset="0"/>
            </a:rPr>
            <a:t>mtu; jd; KO gyj;JlDk; mtiug; gw;wpf; nfhz;lhu;</a:t>
          </a:r>
          <a:endParaRPr lang="es-ES" sz="2000" kern="1200" dirty="0">
            <a:solidFill>
              <a:schemeClr val="accent1">
                <a:lumMod val="50000"/>
              </a:schemeClr>
            </a:solidFill>
            <a:latin typeface="Tamil Bible" pitchFamily="2" charset="0"/>
          </a:endParaRPr>
        </a:p>
      </dsp:txBody>
      <dsp:txXfrm>
        <a:off x="2965403" y="1182945"/>
        <a:ext cx="3353518" cy="614536"/>
      </dsp:txXfrm>
    </dsp:sp>
    <dsp:sp modelId="{DB2C26DC-721C-414F-A725-5108771EFECA}">
      <dsp:nvSpPr>
        <dsp:cNvPr id="0" name=""/>
        <dsp:cNvSpPr/>
      </dsp:nvSpPr>
      <dsp:spPr>
        <a:xfrm>
          <a:off x="2932158" y="1915855"/>
          <a:ext cx="3420008" cy="681026"/>
        </a:xfrm>
        <a:prstGeom prst="roundRect">
          <a:avLst/>
        </a:prstGeom>
        <a:solidFill>
          <a:schemeClr val="accent4">
            <a:lumMod val="20000"/>
            <a:lumOff val="80000"/>
          </a:schemeClr>
        </a:solidFill>
        <a:ln w="38100" cap="flat" cmpd="sng" algn="ctr">
          <a:solidFill>
            <a:schemeClr val="accent4"/>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 sz="1800" b="1" kern="1200" dirty="0">
              <a:solidFill>
                <a:schemeClr val="accent4">
                  <a:lumMod val="50000"/>
                </a:schemeClr>
              </a:solidFill>
              <a:latin typeface="Tamil Bible" pitchFamily="2" charset="0"/>
            </a:rPr>
            <a:t>kpfTk; ,Uz;l jUzq;fspYk; mtu; Njtd; kPJ ek;gpf;if itj;jhu;</a:t>
          </a:r>
          <a:endParaRPr lang="es-ES" sz="1800" kern="1200" dirty="0">
            <a:solidFill>
              <a:schemeClr val="accent4">
                <a:lumMod val="50000"/>
              </a:schemeClr>
            </a:solidFill>
            <a:latin typeface="Tamil Bible" pitchFamily="2" charset="0"/>
          </a:endParaRPr>
        </a:p>
      </dsp:txBody>
      <dsp:txXfrm>
        <a:off x="2965403" y="1949100"/>
        <a:ext cx="3353518" cy="614536"/>
      </dsp:txXfrm>
    </dsp:sp>
    <dsp:sp modelId="{AA62A8A3-BC74-4365-A875-94B5527A3CAC}">
      <dsp:nvSpPr>
        <dsp:cNvPr id="0" name=""/>
        <dsp:cNvSpPr/>
      </dsp:nvSpPr>
      <dsp:spPr>
        <a:xfrm>
          <a:off x="2932158" y="2682009"/>
          <a:ext cx="3420008" cy="681026"/>
        </a:xfrm>
        <a:prstGeom prst="roundRect">
          <a:avLst/>
        </a:prstGeom>
        <a:solidFill>
          <a:schemeClr val="accent5">
            <a:lumMod val="20000"/>
            <a:lumOff val="80000"/>
          </a:schemeClr>
        </a:solidFill>
        <a:ln w="38100" cap="flat" cmpd="sng" algn="ctr">
          <a:solidFill>
            <a:schemeClr val="accent5">
              <a:lumMod val="60000"/>
              <a:lumOff val="4000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 sz="1800" b="1" kern="1200" dirty="0">
              <a:solidFill>
                <a:schemeClr val="accent5">
                  <a:lumMod val="50000"/>
                </a:schemeClr>
              </a:solidFill>
              <a:latin typeface="Tamil Bible" pitchFamily="2" charset="0"/>
            </a:rPr>
            <a:t>mtu; xU rpwg;ghd vjpu;fhyj;ij Nehf;fp jd; ftdj;ij jpUg;gpdhu;</a:t>
          </a:r>
          <a:r>
            <a:rPr lang="en" sz="1400" b="1" kern="1200" dirty="0">
              <a:solidFill>
                <a:schemeClr val="accent5">
                  <a:lumMod val="50000"/>
                </a:schemeClr>
              </a:solidFill>
            </a:rPr>
            <a:t>(</a:t>
          </a:r>
          <a:r>
            <a:rPr lang="en" sz="1400" b="1" kern="1200" dirty="0">
              <a:solidFill>
                <a:schemeClr val="accent5">
                  <a:lumMod val="50000"/>
                </a:schemeClr>
              </a:solidFill>
              <a:latin typeface="Tamil Bible" pitchFamily="2" charset="0"/>
            </a:rPr>
            <a:t>NahG</a:t>
          </a:r>
          <a:r>
            <a:rPr lang="en" sz="1400" b="1" kern="1200" dirty="0">
              <a:solidFill>
                <a:schemeClr val="accent5">
                  <a:lumMod val="50000"/>
                </a:schemeClr>
              </a:solidFill>
            </a:rPr>
            <a:t> 19:25-27)</a:t>
          </a:r>
          <a:endParaRPr lang="es-ES" sz="1800" kern="1200" dirty="0">
            <a:solidFill>
              <a:schemeClr val="accent5">
                <a:lumMod val="50000"/>
              </a:schemeClr>
            </a:solidFill>
          </a:endParaRPr>
        </a:p>
      </dsp:txBody>
      <dsp:txXfrm>
        <a:off x="2965403" y="2715254"/>
        <a:ext cx="3353518" cy="61453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9425AC-05DF-490E-9695-C17AEF767999}">
      <dsp:nvSpPr>
        <dsp:cNvPr id="0" name=""/>
        <dsp:cNvSpPr/>
      </dsp:nvSpPr>
      <dsp:spPr>
        <a:xfrm rot="10800000">
          <a:off x="469898" y="122"/>
          <a:ext cx="5435999" cy="576000"/>
        </a:xfrm>
        <a:prstGeom prst="homePlate">
          <a:avLst/>
        </a:prstGeom>
        <a:solidFill>
          <a:schemeClr val="accent2">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3251" tIns="76200" rIns="142240" bIns="762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outerShdw>
              </a:effectLst>
              <a:latin typeface="Tamil Bible" pitchFamily="2" charset="0"/>
            </a:rPr>
            <a:t>re;Njfk; ek; kdq;fspy; Nt&amp;d;w ehk; mDkjpf;ff;$lhJ</a:t>
          </a:r>
          <a:endParaRPr lang="es-ES" sz="2000" kern="1200" dirty="0">
            <a:effectLst>
              <a:outerShdw blurRad="38100" dist="38100" dir="2700000" algn="tl">
                <a:srgbClr val="000000"/>
              </a:outerShdw>
            </a:effectLst>
            <a:latin typeface="Tamil Bible" pitchFamily="2" charset="0"/>
          </a:endParaRPr>
        </a:p>
      </dsp:txBody>
      <dsp:txXfrm rot="10800000">
        <a:off x="613898" y="122"/>
        <a:ext cx="5291999" cy="576000"/>
      </dsp:txXfrm>
    </dsp:sp>
    <dsp:sp modelId="{CFBE8CF2-21ED-4925-8847-C3F74C036E4B}">
      <dsp:nvSpPr>
        <dsp:cNvPr id="0" name=""/>
        <dsp:cNvSpPr/>
      </dsp:nvSpPr>
      <dsp:spPr>
        <a:xfrm>
          <a:off x="0" y="72122"/>
          <a:ext cx="683999" cy="432000"/>
        </a:xfrm>
        <a:prstGeom prst="notchedRightArrow">
          <a:avLst/>
        </a:prstGeom>
        <a:solidFill>
          <a:schemeClr val="accent2">
            <a:lumMod val="40000"/>
            <a:lumOff val="60000"/>
          </a:schemeClr>
        </a:solid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4C4F7140-0CDC-4A53-B3C0-91163AC1C41F}">
      <dsp:nvSpPr>
        <dsp:cNvPr id="0" name=""/>
        <dsp:cNvSpPr/>
      </dsp:nvSpPr>
      <dsp:spPr>
        <a:xfrm rot="10800000">
          <a:off x="469898" y="659555"/>
          <a:ext cx="5435999" cy="576000"/>
        </a:xfrm>
        <a:prstGeom prst="homePlate">
          <a:avLst/>
        </a:prstGeom>
        <a:solidFill>
          <a:schemeClr val="accent3"/>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3251" tIns="76200" rIns="142240" bIns="762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outerShdw>
              </a:effectLst>
              <a:latin typeface="Tamil Bible" pitchFamily="2" charset="0"/>
            </a:rPr>
            <a:t>ekJ Vkhw;wq;fspd; NghJk; ,NaR ek;Kld; ele;J tUfpwhu;</a:t>
          </a:r>
          <a:endParaRPr lang="es-ES" sz="2000" kern="1200" dirty="0">
            <a:effectLst>
              <a:outerShdw blurRad="38100" dist="38100" dir="2700000" algn="tl">
                <a:srgbClr val="000000"/>
              </a:outerShdw>
            </a:effectLst>
            <a:latin typeface="Tamil Bible" pitchFamily="2" charset="0"/>
          </a:endParaRPr>
        </a:p>
      </dsp:txBody>
      <dsp:txXfrm rot="10800000">
        <a:off x="613898" y="659555"/>
        <a:ext cx="5291999" cy="576000"/>
      </dsp:txXfrm>
    </dsp:sp>
    <dsp:sp modelId="{6CD59F4B-73AC-418D-8BBE-BD46978D41F2}">
      <dsp:nvSpPr>
        <dsp:cNvPr id="0" name=""/>
        <dsp:cNvSpPr/>
      </dsp:nvSpPr>
      <dsp:spPr>
        <a:xfrm>
          <a:off x="0" y="731555"/>
          <a:ext cx="683999" cy="432000"/>
        </a:xfrm>
        <a:prstGeom prst="notchedRightArrow">
          <a:avLst/>
        </a:prstGeom>
        <a:solidFill>
          <a:schemeClr val="accent3">
            <a:lumMod val="20000"/>
            <a:lumOff val="80000"/>
          </a:schemeClr>
        </a:solid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31D11208-1789-4700-BBF0-1C92430BC7F6}">
      <dsp:nvSpPr>
        <dsp:cNvPr id="0" name=""/>
        <dsp:cNvSpPr/>
      </dsp:nvSpPr>
      <dsp:spPr>
        <a:xfrm rot="10800000">
          <a:off x="469898" y="1318988"/>
          <a:ext cx="5435999" cy="576000"/>
        </a:xfrm>
        <a:prstGeom prst="homePlate">
          <a:avLst/>
        </a:prstGeom>
        <a:solidFill>
          <a:schemeClr val="accent4">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3251" tIns="76200" rIns="142240" bIns="762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outerShdw>
              </a:effectLst>
              <a:latin typeface="Tamil Bible" pitchFamily="2" charset="0"/>
            </a:rPr>
            <a:t>ehk; mtiu mDkjpj;jhy;&gt; mtu; ekJ Fog;gq;fis njspTg;gLj;Jthu;</a:t>
          </a:r>
          <a:endParaRPr lang="es-ES" sz="2000" kern="1200" dirty="0">
            <a:effectLst>
              <a:outerShdw blurRad="38100" dist="38100" dir="2700000" algn="tl">
                <a:srgbClr val="000000"/>
              </a:outerShdw>
            </a:effectLst>
            <a:latin typeface="Tamil Bible" pitchFamily="2" charset="0"/>
          </a:endParaRPr>
        </a:p>
      </dsp:txBody>
      <dsp:txXfrm rot="10800000">
        <a:off x="613898" y="1318988"/>
        <a:ext cx="5291999" cy="576000"/>
      </dsp:txXfrm>
    </dsp:sp>
    <dsp:sp modelId="{04379F12-C4FA-4063-8596-A6026C0A3BE2}">
      <dsp:nvSpPr>
        <dsp:cNvPr id="0" name=""/>
        <dsp:cNvSpPr/>
      </dsp:nvSpPr>
      <dsp:spPr>
        <a:xfrm>
          <a:off x="0" y="1390988"/>
          <a:ext cx="683999" cy="432000"/>
        </a:xfrm>
        <a:prstGeom prst="notchedRightArrow">
          <a:avLst/>
        </a:prstGeom>
        <a:solidFill>
          <a:schemeClr val="accent4">
            <a:lumMod val="40000"/>
            <a:lumOff val="60000"/>
          </a:schemeClr>
        </a:solid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BF170935-0F63-45F7-BDA8-C654BBEC5DD9}">
      <dsp:nvSpPr>
        <dsp:cNvPr id="0" name=""/>
        <dsp:cNvSpPr/>
      </dsp:nvSpPr>
      <dsp:spPr>
        <a:xfrm rot="10800000">
          <a:off x="469898" y="1978421"/>
          <a:ext cx="5435999" cy="576000"/>
        </a:xfrm>
        <a:prstGeom prst="homePlate">
          <a:avLst/>
        </a:prstGeom>
        <a:solidFill>
          <a:srgbClr val="7030A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3251" tIns="76200" rIns="142240" bIns="76200" numCol="1" spcCol="1270" anchor="ctr" anchorCtr="0">
          <a:noAutofit/>
        </a:bodyPr>
        <a:lstStyle/>
        <a:p>
          <a:pPr marL="0" lvl="0" indent="0" algn="ctr" defTabSz="889000">
            <a:lnSpc>
              <a:spcPct val="90000"/>
            </a:lnSpc>
            <a:spcBef>
              <a:spcPct val="0"/>
            </a:spcBef>
            <a:spcAft>
              <a:spcPct val="35000"/>
            </a:spcAft>
            <a:buNone/>
          </a:pPr>
          <a:r>
            <a:rPr lang="es-ES" sz="2000" kern="1200" dirty="0" err="1">
              <a:effectLst>
                <a:outerShdw blurRad="38100" dist="38100" dir="2700000" algn="tl">
                  <a:srgbClr val="000000"/>
                </a:outerShdw>
              </a:effectLst>
              <a:latin typeface="Tamil Bible" pitchFamily="2" charset="0"/>
            </a:rPr>
            <a:t>ekJ</a:t>
          </a:r>
          <a:r>
            <a:rPr lang="es-ES" sz="2000" kern="1200" dirty="0">
              <a:effectLst>
                <a:outerShdw blurRad="38100" dist="38100" dir="2700000" algn="tl">
                  <a:srgbClr val="000000"/>
                </a:outerShdw>
              </a:effectLst>
              <a:latin typeface="Tamil Bible" pitchFamily="2" charset="0"/>
            </a:rPr>
            <a:t> </a:t>
          </a:r>
          <a:r>
            <a:rPr lang="es-ES" sz="2000" kern="1200" dirty="0" err="1">
              <a:effectLst>
                <a:outerShdw blurRad="38100" dist="38100" dir="2700000" algn="tl">
                  <a:srgbClr val="000000"/>
                </a:outerShdw>
              </a:effectLst>
              <a:latin typeface="Tamil Bible" pitchFamily="2" charset="0"/>
            </a:rPr>
            <a:t>ajhu;j;j</a:t>
          </a:r>
          <a:r>
            <a:rPr lang="es-ES" sz="2000" kern="1200" dirty="0">
              <a:effectLst>
                <a:outerShdw blurRad="38100" dist="38100" dir="2700000" algn="tl">
                  <a:srgbClr val="000000"/>
                </a:outerShdw>
              </a:effectLst>
              <a:latin typeface="Tamil Bible" pitchFamily="2" charset="0"/>
            </a:rPr>
            <a:t> </a:t>
          </a:r>
          <a:r>
            <a:rPr lang="es-ES" sz="2000" kern="1200" dirty="0" err="1">
              <a:effectLst>
                <a:outerShdw blurRad="38100" dist="38100" dir="2700000" algn="tl">
                  <a:srgbClr val="000000"/>
                </a:outerShdw>
              </a:effectLst>
              <a:latin typeface="Tamil Bible" pitchFamily="2" charset="0"/>
            </a:rPr>
            <a:t>epiy</a:t>
          </a:r>
          <a:r>
            <a:rPr lang="es-ES" sz="2000" kern="1200" dirty="0">
              <a:effectLst>
                <a:outerShdw blurRad="38100" dist="38100" dir="2700000" algn="tl">
                  <a:srgbClr val="000000"/>
                </a:outerShdw>
              </a:effectLst>
              <a:latin typeface="Tamil Bible" pitchFamily="2" charset="0"/>
            </a:rPr>
            <a:t> </a:t>
          </a:r>
          <a:r>
            <a:rPr lang="es-ES" sz="2000" kern="1200" dirty="0" err="1">
              <a:effectLst>
                <a:outerShdw blurRad="38100" dist="38100" dir="2700000" algn="tl">
                  <a:srgbClr val="000000"/>
                </a:outerShdw>
              </a:effectLst>
              <a:latin typeface="Tamil Bible" pitchFamily="2" charset="0"/>
            </a:rPr>
            <a:t>vd;dntd;gij</a:t>
          </a:r>
          <a:r>
            <a:rPr lang="es-ES" sz="2000" kern="1200" dirty="0">
              <a:effectLst>
                <a:outerShdw blurRad="38100" dist="38100" dir="2700000" algn="tl">
                  <a:srgbClr val="000000"/>
                </a:outerShdw>
              </a:effectLst>
              <a:latin typeface="Tamil Bible" pitchFamily="2" charset="0"/>
            </a:rPr>
            <a:t> </a:t>
          </a:r>
          <a:r>
            <a:rPr lang="es-ES" sz="2000" kern="1200" dirty="0" err="1">
              <a:effectLst>
                <a:outerShdw blurRad="38100" dist="38100" dir="2700000" algn="tl">
                  <a:srgbClr val="000000"/>
                </a:outerShdw>
              </a:effectLst>
              <a:latin typeface="Tamil Bible" pitchFamily="2" charset="0"/>
            </a:rPr>
            <a:t>ek;iktpl</a:t>
          </a:r>
          <a:r>
            <a:rPr lang="es-ES" sz="2000" kern="1200" dirty="0">
              <a:effectLst>
                <a:outerShdw blurRad="38100" dist="38100" dir="2700000" algn="tl">
                  <a:srgbClr val="000000"/>
                </a:outerShdw>
              </a:effectLst>
              <a:latin typeface="Tamil Bible" pitchFamily="2" charset="0"/>
            </a:rPr>
            <a:t> ,NaR </a:t>
          </a:r>
          <a:r>
            <a:rPr lang="es-ES" sz="2000" kern="1200" dirty="0" err="1">
              <a:effectLst>
                <a:outerShdw blurRad="38100" dist="38100" dir="2700000" algn="tl">
                  <a:srgbClr val="000000"/>
                </a:outerShdw>
              </a:effectLst>
              <a:latin typeface="Tamil Bible" pitchFamily="2" charset="0"/>
            </a:rPr>
            <a:t>ed;whf</a:t>
          </a:r>
          <a:r>
            <a:rPr lang="es-ES" sz="2000" kern="1200" dirty="0">
              <a:effectLst>
                <a:outerShdw blurRad="38100" dist="38100" dir="2700000" algn="tl">
                  <a:srgbClr val="000000"/>
                </a:outerShdw>
              </a:effectLst>
              <a:latin typeface="Tamil Bible" pitchFamily="2" charset="0"/>
            </a:rPr>
            <a:t> </a:t>
          </a:r>
          <a:r>
            <a:rPr lang="es-ES" sz="2000" kern="1200" dirty="0" err="1">
              <a:effectLst>
                <a:outerShdw blurRad="38100" dist="38100" dir="2700000" algn="tl">
                  <a:srgbClr val="000000"/>
                </a:outerShdw>
              </a:effectLst>
              <a:latin typeface="Tamil Bible" pitchFamily="2" charset="0"/>
            </a:rPr>
            <a:t>mwpthu</a:t>
          </a:r>
          <a:r>
            <a:rPr lang="es-ES" sz="2000" kern="1200" dirty="0">
              <a:effectLst>
                <a:outerShdw blurRad="38100" dist="38100" dir="2700000" algn="tl">
                  <a:srgbClr val="000000"/>
                </a:outerShdw>
              </a:effectLst>
              <a:latin typeface="Tamil Bible" pitchFamily="2" charset="0"/>
            </a:rPr>
            <a:t>;</a:t>
          </a:r>
        </a:p>
      </dsp:txBody>
      <dsp:txXfrm rot="10800000">
        <a:off x="613898" y="1978421"/>
        <a:ext cx="5291999" cy="576000"/>
      </dsp:txXfrm>
    </dsp:sp>
    <dsp:sp modelId="{7225EFE8-DE64-4B82-99D0-278C52B0E479}">
      <dsp:nvSpPr>
        <dsp:cNvPr id="0" name=""/>
        <dsp:cNvSpPr/>
      </dsp:nvSpPr>
      <dsp:spPr>
        <a:xfrm>
          <a:off x="0" y="2050421"/>
          <a:ext cx="683999" cy="432000"/>
        </a:xfrm>
        <a:prstGeom prst="notchedRightArrow">
          <a:avLst/>
        </a:prstGeom>
        <a:solidFill>
          <a:srgbClr val="D3B5E9"/>
        </a:solid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TitledPictureBlocks">
  <dgm:title val=""/>
  <dgm:desc val=""/>
  <dgm:catLst>
    <dgm:cat type="picture" pri="10000"/>
    <dgm:cat type="pictureconvert" pri="10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rootNode">
    <dgm:varLst>
      <dgm:chMax/>
      <dgm:chPref/>
      <dgm:dir/>
      <dgm:animLvl val="lvl"/>
    </dgm:varLst>
    <dgm:choose name="Name0">
      <dgm:if name="Name1" func="var" arg="dir" op="equ" val="norm">
        <dgm:alg type="snake">
          <dgm:param type="off" val="ctr"/>
          <dgm:param type="grDir" val="tL"/>
        </dgm:alg>
      </dgm:if>
      <dgm:else name="Name2">
        <dgm:alg type="snake">
          <dgm:param type="off" val="ctr"/>
          <dgm:param type="grDir" val="tR"/>
        </dgm:alg>
      </dgm:else>
    </dgm:choose>
    <dgm:shape xmlns:r="http://schemas.openxmlformats.org/officeDocument/2006/relationships" r:blip="">
      <dgm:adjLst/>
    </dgm:shape>
    <dgm:constrLst>
      <dgm:constr type="primFontSz" for="des" forName="ParentText" op="equ"/>
      <dgm:constr type="primFontSz" for="des" forName="ChildText" op="equ"/>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787"/>
        </dgm:alg>
        <dgm:shape xmlns:r="http://schemas.openxmlformats.org/officeDocument/2006/relationships" r:blip="">
          <dgm:adjLst/>
        </dgm:shape>
        <dgm:choose name="Name3">
          <dgm:if name="Name4" func="var" arg="dir" op="equ" val="norm">
            <dgm:constrLst>
              <dgm:constr type="l" for="ch" forName="ParentText" refType="w" fact="0"/>
              <dgm:constr type="t" for="ch" forName="ParentText" refType="h" fact="0"/>
              <dgm:constr type="w" for="ch" forName="ParentText" refType="w" fact="0.7457"/>
              <dgm:constr type="h" for="ch" forName="ParentText" refType="h" fact="0.15"/>
              <dgm:constr type="l" for="ch" forName="Image" refType="w" fact="0"/>
              <dgm:constr type="t" for="ch" forName="Image" refType="h" fact="0.1661"/>
              <dgm:constr type="w" for="ch" forName="Image" refType="w" fact="0.7457"/>
              <dgm:constr type="h" for="ch" forName="Image" refType="h" fact="0.8711"/>
              <dgm:constr type="l" for="ch" forName="ChildText" refType="w" fact="0.6464"/>
              <dgm:constr type="t" for="ch" forName="ChildText" refType="h" fact="0.288"/>
              <dgm:constr type="w" for="ch" forName="ChildText" refType="w" fact="0.3536"/>
              <dgm:constr type="h" for="ch" forName="ChildText" refType="h" fact="0.5074"/>
            </dgm:constrLst>
          </dgm:if>
          <dgm:else name="Name5">
            <dgm:constrLst>
              <dgm:constr type="l" for="ch" forName="ParentText" refType="w" fact="0.26"/>
              <dgm:constr type="t" for="ch" forName="ParentText" refType="h" fact="0"/>
              <dgm:constr type="w" for="ch" forName="ParentText" refType="w" fact="0.7457"/>
              <dgm:constr type="h" for="ch" forName="ParentText" refType="h" fact="0.15"/>
              <dgm:constr type="l" for="ch" forName="Image" refType="w" fact="0.26"/>
              <dgm:constr type="t" for="ch" forName="Image" refType="h" fact="0.1661"/>
              <dgm:constr type="w" for="ch" forName="Image" refType="w" fact="0.7446"/>
              <dgm:constr type="h" for="ch" forName="Image" refType="h" fact="0.8711"/>
              <dgm:constr type="l" for="ch" forName="ChildText" refType="w" fact="0"/>
              <dgm:constr type="t" for="ch" forName="ChildText" refType="h" fact="0.288"/>
              <dgm:constr type="w" for="ch" forName="ChildText" refType="w" fact="0.3536"/>
              <dgm:constr type="h" for="ch" forName="ChildText" refType="h" fact="0.5074"/>
            </dgm:constrLst>
          </dgm:else>
        </dgm:choose>
        <dgm:layoutNode name="ParentText" styleLbl="node1">
          <dgm:varLst>
            <dgm:chMax val="1"/>
            <dgm:chPref val="1"/>
            <dgm:bulletEnabled val="1"/>
          </dgm:varLst>
          <dgm:alg type="tx"/>
          <dgm:shape xmlns:r="http://schemas.openxmlformats.org/officeDocument/2006/relationships" type="rect" r:blip="" zOrderOff="10">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Image" styleLbl="bgImgPlace1">
          <dgm:alg type="sp"/>
          <dgm:shape xmlns:r="http://schemas.openxmlformats.org/officeDocument/2006/relationships" type="rect" r:blip="" blipPhldr="1">
            <dgm:adjLst/>
          </dgm:shape>
          <dgm:presOf/>
        </dgm:layoutNode>
        <dgm:layoutNode name="ChildText" styleLbl="fgAcc1">
          <dgm:varLst>
            <dgm:chMax val="0"/>
            <dgm:chPref val="0"/>
            <dgm:bulletEnabled val="1"/>
          </dgm:varLst>
          <dgm:choose name="Name6">
            <dgm:if name="Name7" axis="des" ptType="node" func="cnt" op="equ" val="1">
              <dgm:alg type="tx">
                <dgm:param type="stBulletLvl" val="2"/>
                <dgm:param type="txAnchorVertCh" val="mid"/>
                <dgm:param type="parTxLTRAlign" val="l"/>
              </dgm:alg>
            </dgm:if>
            <dgm:else name="Name8">
              <dgm:alg type="tx">
                <dgm:param type="stBulletLvl" val="1"/>
                <dgm:param type="txAnchorVertCh" val="mid"/>
              </dgm:alg>
            </dgm:else>
          </dgm:choose>
          <dgm:choose name="Name9">
            <dgm:if name="Name10" axis="ch" ptType="node" func="cnt" op="gte" val="1">
              <dgm:shape xmlns:r="http://schemas.openxmlformats.org/officeDocument/2006/relationships" type="roundRect" r:blip="">
                <dgm:adjLst>
                  <dgm:adj idx="1" val="0.1"/>
                </dgm:adjLst>
              </dgm:shape>
              <dgm:presOf axis="des" ptType="node"/>
            </dgm:if>
            <dgm:else name="Name11">
              <dgm:shape xmlns:r="http://schemas.openxmlformats.org/officeDocument/2006/relationships" type="roundRect" r:blip="" hideGeom="1">
                <dgm:adjLst>
                  <dgm:adj idx="1" val="0.1"/>
                </dgm:adjLst>
              </dgm:shape>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2CFDA3-371B-42E1-BEEB-42645B447377}" type="datetimeFigureOut">
              <a:rPr lang="es-ES" smtClean="0"/>
              <a:t>07/06/2026</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709FA0-B3B4-407C-9734-586C3A8CF5B6}" type="slidenum">
              <a:rPr lang="es-ES" smtClean="0"/>
              <a:t>‹Nº›</a:t>
            </a:fld>
            <a:endParaRPr lang="es-ES"/>
          </a:p>
        </p:txBody>
      </p:sp>
    </p:spTree>
    <p:extLst>
      <p:ext uri="{BB962C8B-B14F-4D97-AF65-F5344CB8AC3E}">
        <p14:creationId xmlns:p14="http://schemas.microsoft.com/office/powerpoint/2010/main" val="21132500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BC709FA0-B3B4-407C-9734-586C3A8CF5B6}" type="slidenum">
              <a:rPr lang="es-ES" smtClean="0"/>
              <a:t>6</a:t>
            </a:fld>
            <a:endParaRPr lang="es-ES"/>
          </a:p>
        </p:txBody>
      </p:sp>
    </p:spTree>
    <p:extLst>
      <p:ext uri="{BB962C8B-B14F-4D97-AF65-F5344CB8AC3E}">
        <p14:creationId xmlns:p14="http://schemas.microsoft.com/office/powerpoint/2010/main" val="25238724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037F3A-C25E-925A-F8DD-58BE254AE344}"/>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96C0C794-B262-59B2-FA6F-73FC5FE0877C}"/>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F508FAEA-C8D9-4736-FDA0-EF383BACFB78}"/>
              </a:ext>
            </a:extLst>
          </p:cNvPr>
          <p:cNvSpPr>
            <a:spLocks noGrp="1"/>
          </p:cNvSpPr>
          <p:nvPr>
            <p:ph type="body" idx="1"/>
          </p:nvPr>
        </p:nvSpPr>
        <p:spPr/>
        <p:txBody>
          <a:bodyPr/>
          <a:lstStyle/>
          <a:p>
            <a:r>
              <a:rPr lang="en" dirty="0"/>
              <a:t>Jesus died and was resurrected</a:t>
            </a:r>
          </a:p>
        </p:txBody>
      </p:sp>
      <p:sp>
        <p:nvSpPr>
          <p:cNvPr id="4" name="Marcador de número de diapositiva 3">
            <a:extLst>
              <a:ext uri="{FF2B5EF4-FFF2-40B4-BE49-F238E27FC236}">
                <a16:creationId xmlns:a16="http://schemas.microsoft.com/office/drawing/2014/main" id="{475B28FF-3267-3BE5-8EE5-78C10C91C576}"/>
              </a:ext>
            </a:extLst>
          </p:cNvPr>
          <p:cNvSpPr>
            <a:spLocks noGrp="1"/>
          </p:cNvSpPr>
          <p:nvPr>
            <p:ph type="sldNum" sz="quarter" idx="5"/>
          </p:nvPr>
        </p:nvSpPr>
        <p:spPr/>
        <p:txBody>
          <a:bodyPr/>
          <a:lstStyle/>
          <a:p>
            <a:fld id="{BC709FA0-B3B4-407C-9734-586C3A8CF5B6}" type="slidenum">
              <a:rPr lang="es-ES" smtClean="0"/>
              <a:t>7</a:t>
            </a:fld>
            <a:endParaRPr lang="es-ES"/>
          </a:p>
        </p:txBody>
      </p:sp>
    </p:spTree>
    <p:extLst>
      <p:ext uri="{BB962C8B-B14F-4D97-AF65-F5344CB8AC3E}">
        <p14:creationId xmlns:p14="http://schemas.microsoft.com/office/powerpoint/2010/main" val="15476409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A6A3AAE-269E-C852-C4F0-D2491C3242CE}"/>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93CB1B0C-7FB8-57BE-F497-A03A1A8EAAC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5FFF14F3-B9EE-09D4-4988-85F9F1C10DB0}"/>
              </a:ext>
            </a:extLst>
          </p:cNvPr>
          <p:cNvSpPr>
            <a:spLocks noGrp="1"/>
          </p:cNvSpPr>
          <p:nvPr>
            <p:ph type="dt" sz="half" idx="10"/>
          </p:nvPr>
        </p:nvSpPr>
        <p:spPr/>
        <p:txBody>
          <a:bodyPr/>
          <a:lstStyle/>
          <a:p>
            <a:fld id="{5785A2F5-99A1-47F2-9177-DE0415CF7503}" type="datetimeFigureOut">
              <a:rPr lang="es-ES" smtClean="0"/>
              <a:t>07/06/2026</a:t>
            </a:fld>
            <a:endParaRPr lang="es-ES"/>
          </a:p>
        </p:txBody>
      </p:sp>
      <p:sp>
        <p:nvSpPr>
          <p:cNvPr id="5" name="Marcador de pie de página 4">
            <a:extLst>
              <a:ext uri="{FF2B5EF4-FFF2-40B4-BE49-F238E27FC236}">
                <a16:creationId xmlns:a16="http://schemas.microsoft.com/office/drawing/2014/main" id="{6B227E33-875D-4634-4051-BC5E8AE8684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977378-122B-9868-F7E8-3CE79F9EFDA0}"/>
              </a:ext>
            </a:extLst>
          </p:cNvPr>
          <p:cNvSpPr>
            <a:spLocks noGrp="1"/>
          </p:cNvSpPr>
          <p:nvPr>
            <p:ph type="sldNum" sz="quarter" idx="12"/>
          </p:nvPr>
        </p:nvSpPr>
        <p:spPr/>
        <p:txBody>
          <a:bodyPr/>
          <a:lstStyle/>
          <a:p>
            <a:fld id="{6B9158B1-0D16-41AC-BDEA-3A3BDE6789A0}" type="slidenum">
              <a:rPr lang="es-ES" smtClean="0"/>
              <a:t>‹Nº›</a:t>
            </a:fld>
            <a:endParaRPr lang="es-ES"/>
          </a:p>
        </p:txBody>
      </p:sp>
    </p:spTree>
    <p:extLst>
      <p:ext uri="{BB962C8B-B14F-4D97-AF65-F5344CB8AC3E}">
        <p14:creationId xmlns:p14="http://schemas.microsoft.com/office/powerpoint/2010/main" val="2775291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2E73D53-947E-CF60-6493-5F2F9426E43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08A88FB-ECCD-33A8-6DA2-13B3DC1664F7}"/>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8910422-0D5B-8E25-DF1D-24B38A2FE99E}"/>
              </a:ext>
            </a:extLst>
          </p:cNvPr>
          <p:cNvSpPr>
            <a:spLocks noGrp="1"/>
          </p:cNvSpPr>
          <p:nvPr>
            <p:ph type="dt" sz="half" idx="10"/>
          </p:nvPr>
        </p:nvSpPr>
        <p:spPr/>
        <p:txBody>
          <a:bodyPr/>
          <a:lstStyle/>
          <a:p>
            <a:fld id="{5785A2F5-99A1-47F2-9177-DE0415CF7503}" type="datetimeFigureOut">
              <a:rPr lang="es-ES" smtClean="0"/>
              <a:t>07/06/2026</a:t>
            </a:fld>
            <a:endParaRPr lang="es-ES"/>
          </a:p>
        </p:txBody>
      </p:sp>
      <p:sp>
        <p:nvSpPr>
          <p:cNvPr id="5" name="Marcador de pie de página 4">
            <a:extLst>
              <a:ext uri="{FF2B5EF4-FFF2-40B4-BE49-F238E27FC236}">
                <a16:creationId xmlns:a16="http://schemas.microsoft.com/office/drawing/2014/main" id="{2E8B2BD7-B9F4-6F7D-5280-7B9A67BAC6A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5EAABB6-1B7F-6572-84BF-272EE6455C05}"/>
              </a:ext>
            </a:extLst>
          </p:cNvPr>
          <p:cNvSpPr>
            <a:spLocks noGrp="1"/>
          </p:cNvSpPr>
          <p:nvPr>
            <p:ph type="sldNum" sz="quarter" idx="12"/>
          </p:nvPr>
        </p:nvSpPr>
        <p:spPr/>
        <p:txBody>
          <a:bodyPr/>
          <a:lstStyle/>
          <a:p>
            <a:fld id="{6B9158B1-0D16-41AC-BDEA-3A3BDE6789A0}" type="slidenum">
              <a:rPr lang="es-ES" smtClean="0"/>
              <a:t>‹Nº›</a:t>
            </a:fld>
            <a:endParaRPr lang="es-ES"/>
          </a:p>
        </p:txBody>
      </p:sp>
    </p:spTree>
    <p:extLst>
      <p:ext uri="{BB962C8B-B14F-4D97-AF65-F5344CB8AC3E}">
        <p14:creationId xmlns:p14="http://schemas.microsoft.com/office/powerpoint/2010/main" val="2996190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D80B9D96-0029-6C25-E366-D3D8422149B0}"/>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28284DEB-6857-B6AC-5485-F765C38B24DE}"/>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7EFD24A-98F8-8197-59D3-BEAB7151A04B}"/>
              </a:ext>
            </a:extLst>
          </p:cNvPr>
          <p:cNvSpPr>
            <a:spLocks noGrp="1"/>
          </p:cNvSpPr>
          <p:nvPr>
            <p:ph type="dt" sz="half" idx="10"/>
          </p:nvPr>
        </p:nvSpPr>
        <p:spPr/>
        <p:txBody>
          <a:bodyPr/>
          <a:lstStyle/>
          <a:p>
            <a:fld id="{5785A2F5-99A1-47F2-9177-DE0415CF7503}" type="datetimeFigureOut">
              <a:rPr lang="es-ES" smtClean="0"/>
              <a:t>07/06/2026</a:t>
            </a:fld>
            <a:endParaRPr lang="es-ES"/>
          </a:p>
        </p:txBody>
      </p:sp>
      <p:sp>
        <p:nvSpPr>
          <p:cNvPr id="5" name="Marcador de pie de página 4">
            <a:extLst>
              <a:ext uri="{FF2B5EF4-FFF2-40B4-BE49-F238E27FC236}">
                <a16:creationId xmlns:a16="http://schemas.microsoft.com/office/drawing/2014/main" id="{97625356-75EC-B1A8-E882-64273421576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E6F4CD39-85E2-E6FB-D5DE-2794EAB18B34}"/>
              </a:ext>
            </a:extLst>
          </p:cNvPr>
          <p:cNvSpPr>
            <a:spLocks noGrp="1"/>
          </p:cNvSpPr>
          <p:nvPr>
            <p:ph type="sldNum" sz="quarter" idx="12"/>
          </p:nvPr>
        </p:nvSpPr>
        <p:spPr/>
        <p:txBody>
          <a:bodyPr/>
          <a:lstStyle/>
          <a:p>
            <a:fld id="{6B9158B1-0D16-41AC-BDEA-3A3BDE6789A0}" type="slidenum">
              <a:rPr lang="es-ES" smtClean="0"/>
              <a:t>‹Nº›</a:t>
            </a:fld>
            <a:endParaRPr lang="es-ES"/>
          </a:p>
        </p:txBody>
      </p:sp>
    </p:spTree>
    <p:extLst>
      <p:ext uri="{BB962C8B-B14F-4D97-AF65-F5344CB8AC3E}">
        <p14:creationId xmlns:p14="http://schemas.microsoft.com/office/powerpoint/2010/main" val="3458137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53DC96-861E-EAFC-A6FE-5E4C4349AA7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A6592B5-64A2-FD13-940F-D83CAF63C2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AED3C9A7-18DE-0A42-9851-3CC8B63663B2}"/>
              </a:ext>
            </a:extLst>
          </p:cNvPr>
          <p:cNvSpPr>
            <a:spLocks noGrp="1"/>
          </p:cNvSpPr>
          <p:nvPr>
            <p:ph type="dt" sz="half" idx="10"/>
          </p:nvPr>
        </p:nvSpPr>
        <p:spPr/>
        <p:txBody>
          <a:bodyPr/>
          <a:lstStyle/>
          <a:p>
            <a:fld id="{BE139673-ECD7-4BF1-AC7C-8B4D017DF658}" type="datetimeFigureOut">
              <a:rPr lang="es-ES" smtClean="0"/>
              <a:t>07/06/2026</a:t>
            </a:fld>
            <a:endParaRPr lang="es-ES"/>
          </a:p>
        </p:txBody>
      </p:sp>
      <p:sp>
        <p:nvSpPr>
          <p:cNvPr id="5" name="Marcador de pie de página 4">
            <a:extLst>
              <a:ext uri="{FF2B5EF4-FFF2-40B4-BE49-F238E27FC236}">
                <a16:creationId xmlns:a16="http://schemas.microsoft.com/office/drawing/2014/main" id="{6D3DAF88-CB78-6EA4-FE90-332E2BB9F5D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11E28FC-6F04-293B-345F-D26AFB19612E}"/>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167199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9E6AB9-CFD9-DE7E-5CBA-542B00D4460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DBB04CE-3B28-513F-1891-446F2BF8E04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C511A9B-26FE-1E88-D206-5B7D66694BB3}"/>
              </a:ext>
            </a:extLst>
          </p:cNvPr>
          <p:cNvSpPr>
            <a:spLocks noGrp="1"/>
          </p:cNvSpPr>
          <p:nvPr>
            <p:ph type="dt" sz="half" idx="10"/>
          </p:nvPr>
        </p:nvSpPr>
        <p:spPr/>
        <p:txBody>
          <a:bodyPr/>
          <a:lstStyle/>
          <a:p>
            <a:fld id="{BE139673-ECD7-4BF1-AC7C-8B4D017DF658}" type="datetimeFigureOut">
              <a:rPr lang="es-ES" smtClean="0"/>
              <a:t>07/06/2026</a:t>
            </a:fld>
            <a:endParaRPr lang="es-ES"/>
          </a:p>
        </p:txBody>
      </p:sp>
      <p:sp>
        <p:nvSpPr>
          <p:cNvPr id="5" name="Marcador de pie de página 4">
            <a:extLst>
              <a:ext uri="{FF2B5EF4-FFF2-40B4-BE49-F238E27FC236}">
                <a16:creationId xmlns:a16="http://schemas.microsoft.com/office/drawing/2014/main" id="{2A60FDA7-CD45-A168-9418-DE5C47DC09E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5670315-268D-2AAB-7BB7-C18B608BAC33}"/>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399985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D9D603-CA38-9E52-9F22-9BC106F8605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1F878D79-E500-29EB-429F-5035D416888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75B9C36-9C3A-71E7-8ED1-C1EC7CC6272E}"/>
              </a:ext>
            </a:extLst>
          </p:cNvPr>
          <p:cNvSpPr>
            <a:spLocks noGrp="1"/>
          </p:cNvSpPr>
          <p:nvPr>
            <p:ph type="dt" sz="half" idx="10"/>
          </p:nvPr>
        </p:nvSpPr>
        <p:spPr/>
        <p:txBody>
          <a:bodyPr/>
          <a:lstStyle/>
          <a:p>
            <a:fld id="{BE139673-ECD7-4BF1-AC7C-8B4D017DF658}" type="datetimeFigureOut">
              <a:rPr lang="es-ES" smtClean="0"/>
              <a:t>07/06/2026</a:t>
            </a:fld>
            <a:endParaRPr lang="es-ES"/>
          </a:p>
        </p:txBody>
      </p:sp>
      <p:sp>
        <p:nvSpPr>
          <p:cNvPr id="5" name="Marcador de pie de página 4">
            <a:extLst>
              <a:ext uri="{FF2B5EF4-FFF2-40B4-BE49-F238E27FC236}">
                <a16:creationId xmlns:a16="http://schemas.microsoft.com/office/drawing/2014/main" id="{BB52951D-4B68-29F9-3F0D-E72360B9028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A404A86-EE0C-FE7A-3EA2-9DF84A45B77A}"/>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46316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AF65C7-3BB7-9668-766B-8C62DBBD0DE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9C893B7-E18B-D22F-ED1C-13D562CA6E9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5A3E4CFB-76D0-B089-5859-13475B54B38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CA5933F5-2FD6-CE23-21A8-C960A1A34359}"/>
              </a:ext>
            </a:extLst>
          </p:cNvPr>
          <p:cNvSpPr>
            <a:spLocks noGrp="1"/>
          </p:cNvSpPr>
          <p:nvPr>
            <p:ph type="dt" sz="half" idx="10"/>
          </p:nvPr>
        </p:nvSpPr>
        <p:spPr/>
        <p:txBody>
          <a:bodyPr/>
          <a:lstStyle/>
          <a:p>
            <a:fld id="{BE139673-ECD7-4BF1-AC7C-8B4D017DF658}" type="datetimeFigureOut">
              <a:rPr lang="es-ES" smtClean="0"/>
              <a:t>07/06/2026</a:t>
            </a:fld>
            <a:endParaRPr lang="es-ES"/>
          </a:p>
        </p:txBody>
      </p:sp>
      <p:sp>
        <p:nvSpPr>
          <p:cNvPr id="6" name="Marcador de pie de página 5">
            <a:extLst>
              <a:ext uri="{FF2B5EF4-FFF2-40B4-BE49-F238E27FC236}">
                <a16:creationId xmlns:a16="http://schemas.microsoft.com/office/drawing/2014/main" id="{85A02CBB-EC16-5673-3A8A-00395BC5369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1032823-91A7-58C0-D24D-CE76E2A3E28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035719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69F325-151A-FAD0-69A8-A119704BB1F5}"/>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D435AA2-89FB-4923-F1AA-7FF7CE1BA4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A084A725-24D9-7D36-0B10-23F632B1D7E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8AB454B4-9770-0AA8-2CDA-5619BEDD13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DE7C62E-5D92-883C-858B-CC8991D8BA9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5CDD2942-C89A-0E90-4386-F741BDB25F3E}"/>
              </a:ext>
            </a:extLst>
          </p:cNvPr>
          <p:cNvSpPr>
            <a:spLocks noGrp="1"/>
          </p:cNvSpPr>
          <p:nvPr>
            <p:ph type="dt" sz="half" idx="10"/>
          </p:nvPr>
        </p:nvSpPr>
        <p:spPr/>
        <p:txBody>
          <a:bodyPr/>
          <a:lstStyle/>
          <a:p>
            <a:fld id="{BE139673-ECD7-4BF1-AC7C-8B4D017DF658}" type="datetimeFigureOut">
              <a:rPr lang="es-ES" smtClean="0"/>
              <a:t>07/06/2026</a:t>
            </a:fld>
            <a:endParaRPr lang="es-ES"/>
          </a:p>
        </p:txBody>
      </p:sp>
      <p:sp>
        <p:nvSpPr>
          <p:cNvPr id="8" name="Marcador de pie de página 7">
            <a:extLst>
              <a:ext uri="{FF2B5EF4-FFF2-40B4-BE49-F238E27FC236}">
                <a16:creationId xmlns:a16="http://schemas.microsoft.com/office/drawing/2014/main" id="{222A4694-A4FC-924C-E402-50EF97DD847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207E207B-BEF2-E7FB-1AC3-FEA55A50D6B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357937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5FA846-2B75-9094-AC52-F3FB7C446EF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942DEE5A-FA18-DB43-2776-4EA8B93BD5BC}"/>
              </a:ext>
            </a:extLst>
          </p:cNvPr>
          <p:cNvSpPr>
            <a:spLocks noGrp="1"/>
          </p:cNvSpPr>
          <p:nvPr>
            <p:ph type="dt" sz="half" idx="10"/>
          </p:nvPr>
        </p:nvSpPr>
        <p:spPr/>
        <p:txBody>
          <a:bodyPr/>
          <a:lstStyle/>
          <a:p>
            <a:fld id="{BE139673-ECD7-4BF1-AC7C-8B4D017DF658}" type="datetimeFigureOut">
              <a:rPr lang="es-ES" smtClean="0"/>
              <a:t>07/06/2026</a:t>
            </a:fld>
            <a:endParaRPr lang="es-ES"/>
          </a:p>
        </p:txBody>
      </p:sp>
      <p:sp>
        <p:nvSpPr>
          <p:cNvPr id="4" name="Marcador de pie de página 3">
            <a:extLst>
              <a:ext uri="{FF2B5EF4-FFF2-40B4-BE49-F238E27FC236}">
                <a16:creationId xmlns:a16="http://schemas.microsoft.com/office/drawing/2014/main" id="{DEB87905-3C83-86B5-33A4-A1522CC9788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150F2AE0-A42E-7BB3-A5E5-12D4A93DB36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556100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C6B2839-181D-4B7A-1011-E744AB314583}"/>
              </a:ext>
            </a:extLst>
          </p:cNvPr>
          <p:cNvSpPr>
            <a:spLocks noGrp="1"/>
          </p:cNvSpPr>
          <p:nvPr>
            <p:ph type="dt" sz="half" idx="10"/>
          </p:nvPr>
        </p:nvSpPr>
        <p:spPr/>
        <p:txBody>
          <a:bodyPr/>
          <a:lstStyle/>
          <a:p>
            <a:fld id="{BE139673-ECD7-4BF1-AC7C-8B4D017DF658}" type="datetimeFigureOut">
              <a:rPr lang="es-ES" smtClean="0"/>
              <a:t>07/06/2026</a:t>
            </a:fld>
            <a:endParaRPr lang="es-ES"/>
          </a:p>
        </p:txBody>
      </p:sp>
      <p:sp>
        <p:nvSpPr>
          <p:cNvPr id="3" name="Marcador de pie de página 2">
            <a:extLst>
              <a:ext uri="{FF2B5EF4-FFF2-40B4-BE49-F238E27FC236}">
                <a16:creationId xmlns:a16="http://schemas.microsoft.com/office/drawing/2014/main" id="{CEEACE09-0AA0-5985-F87E-659DCF6490AD}"/>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C0A06A27-BFBB-CB60-B819-E39301FBF40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739284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9D771F-21C9-A8D4-4F67-FFD36E4C80B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6769D7A-0D81-9639-07E4-01263F83B1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226E2A6E-7B0C-C4EF-6C73-CD40698AAB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84F91C0-46A6-B528-84BA-9D40F1F7C223}"/>
              </a:ext>
            </a:extLst>
          </p:cNvPr>
          <p:cNvSpPr>
            <a:spLocks noGrp="1"/>
          </p:cNvSpPr>
          <p:nvPr>
            <p:ph type="dt" sz="half" idx="10"/>
          </p:nvPr>
        </p:nvSpPr>
        <p:spPr/>
        <p:txBody>
          <a:bodyPr/>
          <a:lstStyle/>
          <a:p>
            <a:fld id="{BE139673-ECD7-4BF1-AC7C-8B4D017DF658}" type="datetimeFigureOut">
              <a:rPr lang="es-ES" smtClean="0"/>
              <a:t>07/06/2026</a:t>
            </a:fld>
            <a:endParaRPr lang="es-ES"/>
          </a:p>
        </p:txBody>
      </p:sp>
      <p:sp>
        <p:nvSpPr>
          <p:cNvPr id="6" name="Marcador de pie de página 5">
            <a:extLst>
              <a:ext uri="{FF2B5EF4-FFF2-40B4-BE49-F238E27FC236}">
                <a16:creationId xmlns:a16="http://schemas.microsoft.com/office/drawing/2014/main" id="{2F5DC6EA-7143-DFB0-CBD9-187BABF9759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38EC48A-ED86-1BFB-47BB-4A52C651121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506511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B3D0638-E647-69C6-CC59-F1ECC743371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EA2059B-F9FD-9BB4-A513-686A2BAE38F6}"/>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6001F2E-06D5-5EE4-99F3-6F1DA93CE5A9}"/>
              </a:ext>
            </a:extLst>
          </p:cNvPr>
          <p:cNvSpPr>
            <a:spLocks noGrp="1"/>
          </p:cNvSpPr>
          <p:nvPr>
            <p:ph type="dt" sz="half" idx="10"/>
          </p:nvPr>
        </p:nvSpPr>
        <p:spPr/>
        <p:txBody>
          <a:bodyPr/>
          <a:lstStyle/>
          <a:p>
            <a:fld id="{5785A2F5-99A1-47F2-9177-DE0415CF7503}" type="datetimeFigureOut">
              <a:rPr lang="es-ES" smtClean="0"/>
              <a:t>07/06/2026</a:t>
            </a:fld>
            <a:endParaRPr lang="es-ES"/>
          </a:p>
        </p:txBody>
      </p:sp>
      <p:sp>
        <p:nvSpPr>
          <p:cNvPr id="5" name="Marcador de pie de página 4">
            <a:extLst>
              <a:ext uri="{FF2B5EF4-FFF2-40B4-BE49-F238E27FC236}">
                <a16:creationId xmlns:a16="http://schemas.microsoft.com/office/drawing/2014/main" id="{0245EFEA-F729-CDF7-F920-C3DB8878728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B23B826-92AD-45B4-8F94-79D95B45EE09}"/>
              </a:ext>
            </a:extLst>
          </p:cNvPr>
          <p:cNvSpPr>
            <a:spLocks noGrp="1"/>
          </p:cNvSpPr>
          <p:nvPr>
            <p:ph type="sldNum" sz="quarter" idx="12"/>
          </p:nvPr>
        </p:nvSpPr>
        <p:spPr/>
        <p:txBody>
          <a:bodyPr/>
          <a:lstStyle/>
          <a:p>
            <a:fld id="{6B9158B1-0D16-41AC-BDEA-3A3BDE6789A0}" type="slidenum">
              <a:rPr lang="es-ES" smtClean="0"/>
              <a:t>‹Nº›</a:t>
            </a:fld>
            <a:endParaRPr lang="es-ES"/>
          </a:p>
        </p:txBody>
      </p:sp>
    </p:spTree>
    <p:extLst>
      <p:ext uri="{BB962C8B-B14F-4D97-AF65-F5344CB8AC3E}">
        <p14:creationId xmlns:p14="http://schemas.microsoft.com/office/powerpoint/2010/main" val="2784417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A386E6-46A3-B24D-077E-ACC0D440327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6E3E6DFC-AB08-651C-3F9C-1AA0BFEDEE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6E8E61A-E620-56B5-FBEA-267F4BEC2E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2CF401D-0F47-7850-08F2-D3E82C7CF4A0}"/>
              </a:ext>
            </a:extLst>
          </p:cNvPr>
          <p:cNvSpPr>
            <a:spLocks noGrp="1"/>
          </p:cNvSpPr>
          <p:nvPr>
            <p:ph type="dt" sz="half" idx="10"/>
          </p:nvPr>
        </p:nvSpPr>
        <p:spPr/>
        <p:txBody>
          <a:bodyPr/>
          <a:lstStyle/>
          <a:p>
            <a:fld id="{BE139673-ECD7-4BF1-AC7C-8B4D017DF658}" type="datetimeFigureOut">
              <a:rPr lang="es-ES" smtClean="0"/>
              <a:t>07/06/2026</a:t>
            </a:fld>
            <a:endParaRPr lang="es-ES"/>
          </a:p>
        </p:txBody>
      </p:sp>
      <p:sp>
        <p:nvSpPr>
          <p:cNvPr id="6" name="Marcador de pie de página 5">
            <a:extLst>
              <a:ext uri="{FF2B5EF4-FFF2-40B4-BE49-F238E27FC236}">
                <a16:creationId xmlns:a16="http://schemas.microsoft.com/office/drawing/2014/main" id="{DBB75DB7-7967-2113-CFCB-D66258C3512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3183E29-9EC4-70D2-D820-72C6B2AA0AD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4120149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E13954-2CA7-0523-F113-8ACD1D9B47E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362E2CF-DA40-CCA7-B0A2-C703A68996B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719AE6C-590B-CCD9-5311-E9072E40AC5C}"/>
              </a:ext>
            </a:extLst>
          </p:cNvPr>
          <p:cNvSpPr>
            <a:spLocks noGrp="1"/>
          </p:cNvSpPr>
          <p:nvPr>
            <p:ph type="dt" sz="half" idx="10"/>
          </p:nvPr>
        </p:nvSpPr>
        <p:spPr/>
        <p:txBody>
          <a:bodyPr/>
          <a:lstStyle/>
          <a:p>
            <a:fld id="{BE139673-ECD7-4BF1-AC7C-8B4D017DF658}" type="datetimeFigureOut">
              <a:rPr lang="es-ES" smtClean="0"/>
              <a:t>07/06/2026</a:t>
            </a:fld>
            <a:endParaRPr lang="es-ES"/>
          </a:p>
        </p:txBody>
      </p:sp>
      <p:sp>
        <p:nvSpPr>
          <p:cNvPr id="5" name="Marcador de pie de página 4">
            <a:extLst>
              <a:ext uri="{FF2B5EF4-FFF2-40B4-BE49-F238E27FC236}">
                <a16:creationId xmlns:a16="http://schemas.microsoft.com/office/drawing/2014/main" id="{C71B9951-7BB1-5FEF-9BE6-A7176822164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EFAE6A9-B8F2-F31F-561F-CC977DC6C38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344869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5B17370-ED32-98FE-57EB-B244798A6A7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948F44E-1006-E2EE-15A0-B3E610DFDE2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4ACAFB0-E9EC-CADE-3498-3DAD7B0BF607}"/>
              </a:ext>
            </a:extLst>
          </p:cNvPr>
          <p:cNvSpPr>
            <a:spLocks noGrp="1"/>
          </p:cNvSpPr>
          <p:nvPr>
            <p:ph type="dt" sz="half" idx="10"/>
          </p:nvPr>
        </p:nvSpPr>
        <p:spPr/>
        <p:txBody>
          <a:bodyPr/>
          <a:lstStyle/>
          <a:p>
            <a:fld id="{BE139673-ECD7-4BF1-AC7C-8B4D017DF658}" type="datetimeFigureOut">
              <a:rPr lang="es-ES" smtClean="0"/>
              <a:t>07/06/2026</a:t>
            </a:fld>
            <a:endParaRPr lang="es-ES"/>
          </a:p>
        </p:txBody>
      </p:sp>
      <p:sp>
        <p:nvSpPr>
          <p:cNvPr id="5" name="Marcador de pie de página 4">
            <a:extLst>
              <a:ext uri="{FF2B5EF4-FFF2-40B4-BE49-F238E27FC236}">
                <a16:creationId xmlns:a16="http://schemas.microsoft.com/office/drawing/2014/main" id="{BE6E31BF-D584-0BBD-9ADF-F69545A8FC1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1878C8E-01C2-8FD1-04F0-4B8115AE807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279470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E32A786-F01C-1292-38AE-2A191E387E36}"/>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EF99438F-A983-303F-4B61-C575CEDCFDB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C5D578E8-FBA2-0C52-8AFB-C5B1D4B3E1AF}"/>
              </a:ext>
            </a:extLst>
          </p:cNvPr>
          <p:cNvSpPr>
            <a:spLocks noGrp="1"/>
          </p:cNvSpPr>
          <p:nvPr>
            <p:ph type="dt" sz="half" idx="10"/>
          </p:nvPr>
        </p:nvSpPr>
        <p:spPr/>
        <p:txBody>
          <a:bodyPr/>
          <a:lstStyle/>
          <a:p>
            <a:fld id="{5785A2F5-99A1-47F2-9177-DE0415CF7503}" type="datetimeFigureOut">
              <a:rPr lang="es-ES" smtClean="0"/>
              <a:t>07/06/2026</a:t>
            </a:fld>
            <a:endParaRPr lang="es-ES"/>
          </a:p>
        </p:txBody>
      </p:sp>
      <p:sp>
        <p:nvSpPr>
          <p:cNvPr id="5" name="Marcador de pie de página 4">
            <a:extLst>
              <a:ext uri="{FF2B5EF4-FFF2-40B4-BE49-F238E27FC236}">
                <a16:creationId xmlns:a16="http://schemas.microsoft.com/office/drawing/2014/main" id="{4FFFC954-305B-3491-123B-A69C904F07C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25C8830-BECE-4586-B685-21D4D92539FF}"/>
              </a:ext>
            </a:extLst>
          </p:cNvPr>
          <p:cNvSpPr>
            <a:spLocks noGrp="1"/>
          </p:cNvSpPr>
          <p:nvPr>
            <p:ph type="sldNum" sz="quarter" idx="12"/>
          </p:nvPr>
        </p:nvSpPr>
        <p:spPr/>
        <p:txBody>
          <a:bodyPr/>
          <a:lstStyle/>
          <a:p>
            <a:fld id="{6B9158B1-0D16-41AC-BDEA-3A3BDE6789A0}" type="slidenum">
              <a:rPr lang="es-ES" smtClean="0"/>
              <a:t>‹Nº›</a:t>
            </a:fld>
            <a:endParaRPr lang="es-ES"/>
          </a:p>
        </p:txBody>
      </p:sp>
    </p:spTree>
    <p:extLst>
      <p:ext uri="{BB962C8B-B14F-4D97-AF65-F5344CB8AC3E}">
        <p14:creationId xmlns:p14="http://schemas.microsoft.com/office/powerpoint/2010/main" val="2150789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0D9F8A1-C116-1A3E-6A0F-388F9535DD11}"/>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3AAD8E2-1297-52B9-883A-EDA7BD3E04DF}"/>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4E22D9DA-C368-F546-87D4-3DF95249C784}"/>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4DBFF3B7-2B96-767E-B1B3-E5D649A5C7AC}"/>
              </a:ext>
            </a:extLst>
          </p:cNvPr>
          <p:cNvSpPr>
            <a:spLocks noGrp="1"/>
          </p:cNvSpPr>
          <p:nvPr>
            <p:ph type="dt" sz="half" idx="10"/>
          </p:nvPr>
        </p:nvSpPr>
        <p:spPr/>
        <p:txBody>
          <a:bodyPr/>
          <a:lstStyle/>
          <a:p>
            <a:fld id="{5785A2F5-99A1-47F2-9177-DE0415CF7503}" type="datetimeFigureOut">
              <a:rPr lang="es-ES" smtClean="0"/>
              <a:t>07/06/2026</a:t>
            </a:fld>
            <a:endParaRPr lang="es-ES"/>
          </a:p>
        </p:txBody>
      </p:sp>
      <p:sp>
        <p:nvSpPr>
          <p:cNvPr id="6" name="Marcador de pie de página 5">
            <a:extLst>
              <a:ext uri="{FF2B5EF4-FFF2-40B4-BE49-F238E27FC236}">
                <a16:creationId xmlns:a16="http://schemas.microsoft.com/office/drawing/2014/main" id="{5A1A6884-081E-7AD4-5D74-D67D995967D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0757E86-1483-760C-C9D3-C7F663017E58}"/>
              </a:ext>
            </a:extLst>
          </p:cNvPr>
          <p:cNvSpPr>
            <a:spLocks noGrp="1"/>
          </p:cNvSpPr>
          <p:nvPr>
            <p:ph type="sldNum" sz="quarter" idx="12"/>
          </p:nvPr>
        </p:nvSpPr>
        <p:spPr/>
        <p:txBody>
          <a:bodyPr/>
          <a:lstStyle/>
          <a:p>
            <a:fld id="{6B9158B1-0D16-41AC-BDEA-3A3BDE6789A0}" type="slidenum">
              <a:rPr lang="es-ES" smtClean="0"/>
              <a:t>‹Nº›</a:t>
            </a:fld>
            <a:endParaRPr lang="es-ES"/>
          </a:p>
        </p:txBody>
      </p:sp>
    </p:spTree>
    <p:extLst>
      <p:ext uri="{BB962C8B-B14F-4D97-AF65-F5344CB8AC3E}">
        <p14:creationId xmlns:p14="http://schemas.microsoft.com/office/powerpoint/2010/main" val="1922545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E8E70DA-DC15-3F23-C5C9-673BE653E4A3}"/>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07017B7-74A4-22B8-85C1-C3CBEDF2C42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B9C6879-E98E-BBD1-B1E4-85FA5C289DB4}"/>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C77E8237-F023-987F-62AF-D4759457B37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33B555A7-CE33-B962-A566-07CBE4F8B2CD}"/>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E4065EC6-3EA7-4F68-55EA-B53DC7DA5061}"/>
              </a:ext>
            </a:extLst>
          </p:cNvPr>
          <p:cNvSpPr>
            <a:spLocks noGrp="1"/>
          </p:cNvSpPr>
          <p:nvPr>
            <p:ph type="dt" sz="half" idx="10"/>
          </p:nvPr>
        </p:nvSpPr>
        <p:spPr/>
        <p:txBody>
          <a:bodyPr/>
          <a:lstStyle/>
          <a:p>
            <a:fld id="{5785A2F5-99A1-47F2-9177-DE0415CF7503}" type="datetimeFigureOut">
              <a:rPr lang="es-ES" smtClean="0"/>
              <a:t>07/06/2026</a:t>
            </a:fld>
            <a:endParaRPr lang="es-ES"/>
          </a:p>
        </p:txBody>
      </p:sp>
      <p:sp>
        <p:nvSpPr>
          <p:cNvPr id="8" name="Marcador de pie de página 7">
            <a:extLst>
              <a:ext uri="{FF2B5EF4-FFF2-40B4-BE49-F238E27FC236}">
                <a16:creationId xmlns:a16="http://schemas.microsoft.com/office/drawing/2014/main" id="{A0F7DD07-0757-6A5B-8E60-E9E0B2D23E56}"/>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32FC6EC0-1ED2-B3CA-0E10-DEB6B5A4F0BC}"/>
              </a:ext>
            </a:extLst>
          </p:cNvPr>
          <p:cNvSpPr>
            <a:spLocks noGrp="1"/>
          </p:cNvSpPr>
          <p:nvPr>
            <p:ph type="sldNum" sz="quarter" idx="12"/>
          </p:nvPr>
        </p:nvSpPr>
        <p:spPr/>
        <p:txBody>
          <a:bodyPr/>
          <a:lstStyle/>
          <a:p>
            <a:fld id="{6B9158B1-0D16-41AC-BDEA-3A3BDE6789A0}" type="slidenum">
              <a:rPr lang="es-ES" smtClean="0"/>
              <a:t>‹Nº›</a:t>
            </a:fld>
            <a:endParaRPr lang="es-ES"/>
          </a:p>
        </p:txBody>
      </p:sp>
    </p:spTree>
    <p:extLst>
      <p:ext uri="{BB962C8B-B14F-4D97-AF65-F5344CB8AC3E}">
        <p14:creationId xmlns:p14="http://schemas.microsoft.com/office/powerpoint/2010/main" val="3283562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C1DB955-DD26-656D-CC01-34ABADC88D1E}"/>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2B8F865E-92AB-0934-7EE8-7950ED0FB167}"/>
              </a:ext>
            </a:extLst>
          </p:cNvPr>
          <p:cNvSpPr>
            <a:spLocks noGrp="1"/>
          </p:cNvSpPr>
          <p:nvPr>
            <p:ph type="dt" sz="half" idx="10"/>
          </p:nvPr>
        </p:nvSpPr>
        <p:spPr/>
        <p:txBody>
          <a:bodyPr/>
          <a:lstStyle/>
          <a:p>
            <a:fld id="{5785A2F5-99A1-47F2-9177-DE0415CF7503}" type="datetimeFigureOut">
              <a:rPr lang="es-ES" smtClean="0"/>
              <a:t>07/06/2026</a:t>
            </a:fld>
            <a:endParaRPr lang="es-ES"/>
          </a:p>
        </p:txBody>
      </p:sp>
      <p:sp>
        <p:nvSpPr>
          <p:cNvPr id="4" name="Marcador de pie de página 3">
            <a:extLst>
              <a:ext uri="{FF2B5EF4-FFF2-40B4-BE49-F238E27FC236}">
                <a16:creationId xmlns:a16="http://schemas.microsoft.com/office/drawing/2014/main" id="{6675FEDF-8756-6CBE-8A0D-4C416A85EB0E}"/>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E0A88910-89CF-CB45-980F-835A464E9B6B}"/>
              </a:ext>
            </a:extLst>
          </p:cNvPr>
          <p:cNvSpPr>
            <a:spLocks noGrp="1"/>
          </p:cNvSpPr>
          <p:nvPr>
            <p:ph type="sldNum" sz="quarter" idx="12"/>
          </p:nvPr>
        </p:nvSpPr>
        <p:spPr/>
        <p:txBody>
          <a:bodyPr/>
          <a:lstStyle/>
          <a:p>
            <a:fld id="{6B9158B1-0D16-41AC-BDEA-3A3BDE6789A0}" type="slidenum">
              <a:rPr lang="es-ES" smtClean="0"/>
              <a:t>‹Nº›</a:t>
            </a:fld>
            <a:endParaRPr lang="es-ES"/>
          </a:p>
        </p:txBody>
      </p:sp>
    </p:spTree>
    <p:extLst>
      <p:ext uri="{BB962C8B-B14F-4D97-AF65-F5344CB8AC3E}">
        <p14:creationId xmlns:p14="http://schemas.microsoft.com/office/powerpoint/2010/main" val="2859634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88906DD7-62DD-EB57-34B5-4F828259CBA1}"/>
              </a:ext>
            </a:extLst>
          </p:cNvPr>
          <p:cNvSpPr>
            <a:spLocks noGrp="1"/>
          </p:cNvSpPr>
          <p:nvPr>
            <p:ph type="dt" sz="half" idx="10"/>
          </p:nvPr>
        </p:nvSpPr>
        <p:spPr/>
        <p:txBody>
          <a:bodyPr/>
          <a:lstStyle/>
          <a:p>
            <a:fld id="{5785A2F5-99A1-47F2-9177-DE0415CF7503}" type="datetimeFigureOut">
              <a:rPr lang="es-ES" smtClean="0"/>
              <a:t>07/06/2026</a:t>
            </a:fld>
            <a:endParaRPr lang="es-ES"/>
          </a:p>
        </p:txBody>
      </p:sp>
      <p:sp>
        <p:nvSpPr>
          <p:cNvPr id="3" name="Marcador de pie de página 2">
            <a:extLst>
              <a:ext uri="{FF2B5EF4-FFF2-40B4-BE49-F238E27FC236}">
                <a16:creationId xmlns:a16="http://schemas.microsoft.com/office/drawing/2014/main" id="{1717AFCD-CF70-A418-5AD9-3317483987B6}"/>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048104B6-1EF6-4E34-8D5E-B0AD0D9A051A}"/>
              </a:ext>
            </a:extLst>
          </p:cNvPr>
          <p:cNvSpPr>
            <a:spLocks noGrp="1"/>
          </p:cNvSpPr>
          <p:nvPr>
            <p:ph type="sldNum" sz="quarter" idx="12"/>
          </p:nvPr>
        </p:nvSpPr>
        <p:spPr/>
        <p:txBody>
          <a:bodyPr/>
          <a:lstStyle/>
          <a:p>
            <a:fld id="{6B9158B1-0D16-41AC-BDEA-3A3BDE6789A0}" type="slidenum">
              <a:rPr lang="es-ES" smtClean="0"/>
              <a:t>‹Nº›</a:t>
            </a:fld>
            <a:endParaRPr lang="es-ES"/>
          </a:p>
        </p:txBody>
      </p:sp>
    </p:spTree>
    <p:extLst>
      <p:ext uri="{BB962C8B-B14F-4D97-AF65-F5344CB8AC3E}">
        <p14:creationId xmlns:p14="http://schemas.microsoft.com/office/powerpoint/2010/main" val="1951326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45DCB2-A428-4941-BF9A-602A9682D0C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7333E87-9BA5-7DFE-4BE6-7D2533687B8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973234E5-455A-5CAB-2985-934C3B6E97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E5F55208-416D-E9BB-BCB9-D95D077269BB}"/>
              </a:ext>
            </a:extLst>
          </p:cNvPr>
          <p:cNvSpPr>
            <a:spLocks noGrp="1"/>
          </p:cNvSpPr>
          <p:nvPr>
            <p:ph type="dt" sz="half" idx="10"/>
          </p:nvPr>
        </p:nvSpPr>
        <p:spPr/>
        <p:txBody>
          <a:bodyPr/>
          <a:lstStyle/>
          <a:p>
            <a:fld id="{5785A2F5-99A1-47F2-9177-DE0415CF7503}" type="datetimeFigureOut">
              <a:rPr lang="es-ES" smtClean="0"/>
              <a:t>07/06/2026</a:t>
            </a:fld>
            <a:endParaRPr lang="es-ES"/>
          </a:p>
        </p:txBody>
      </p:sp>
      <p:sp>
        <p:nvSpPr>
          <p:cNvPr id="6" name="Marcador de pie de página 5">
            <a:extLst>
              <a:ext uri="{FF2B5EF4-FFF2-40B4-BE49-F238E27FC236}">
                <a16:creationId xmlns:a16="http://schemas.microsoft.com/office/drawing/2014/main" id="{C60D899A-F505-CDFE-695F-51B07E26E44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F140530-EE3C-8CA7-9258-09AEFF5045B2}"/>
              </a:ext>
            </a:extLst>
          </p:cNvPr>
          <p:cNvSpPr>
            <a:spLocks noGrp="1"/>
          </p:cNvSpPr>
          <p:nvPr>
            <p:ph type="sldNum" sz="quarter" idx="12"/>
          </p:nvPr>
        </p:nvSpPr>
        <p:spPr/>
        <p:txBody>
          <a:bodyPr/>
          <a:lstStyle/>
          <a:p>
            <a:fld id="{6B9158B1-0D16-41AC-BDEA-3A3BDE6789A0}" type="slidenum">
              <a:rPr lang="es-ES" smtClean="0"/>
              <a:t>‹Nº›</a:t>
            </a:fld>
            <a:endParaRPr lang="es-ES"/>
          </a:p>
        </p:txBody>
      </p:sp>
    </p:spTree>
    <p:extLst>
      <p:ext uri="{BB962C8B-B14F-4D97-AF65-F5344CB8AC3E}">
        <p14:creationId xmlns:p14="http://schemas.microsoft.com/office/powerpoint/2010/main" val="2462899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E91673-7AF9-FBD9-F09B-D190E807BB1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AB8C599-5603-E1D5-68EA-E12CBC2965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7093C53-FFF1-D28C-B0FB-D859370AB6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9231C34-A9EA-8058-AF04-3A4D8DABC321}"/>
              </a:ext>
            </a:extLst>
          </p:cNvPr>
          <p:cNvSpPr>
            <a:spLocks noGrp="1"/>
          </p:cNvSpPr>
          <p:nvPr>
            <p:ph type="dt" sz="half" idx="10"/>
          </p:nvPr>
        </p:nvSpPr>
        <p:spPr/>
        <p:txBody>
          <a:bodyPr/>
          <a:lstStyle/>
          <a:p>
            <a:fld id="{5785A2F5-99A1-47F2-9177-DE0415CF7503}" type="datetimeFigureOut">
              <a:rPr lang="es-ES" smtClean="0"/>
              <a:t>07/06/2026</a:t>
            </a:fld>
            <a:endParaRPr lang="es-ES"/>
          </a:p>
        </p:txBody>
      </p:sp>
      <p:sp>
        <p:nvSpPr>
          <p:cNvPr id="6" name="Marcador de pie de página 5">
            <a:extLst>
              <a:ext uri="{FF2B5EF4-FFF2-40B4-BE49-F238E27FC236}">
                <a16:creationId xmlns:a16="http://schemas.microsoft.com/office/drawing/2014/main" id="{F08661AA-A0F4-6D2E-C476-7C06AA006E6B}"/>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D78F0C4-6396-EDBB-51EE-C896F729B35C}"/>
              </a:ext>
            </a:extLst>
          </p:cNvPr>
          <p:cNvSpPr>
            <a:spLocks noGrp="1"/>
          </p:cNvSpPr>
          <p:nvPr>
            <p:ph type="sldNum" sz="quarter" idx="12"/>
          </p:nvPr>
        </p:nvSpPr>
        <p:spPr/>
        <p:txBody>
          <a:bodyPr/>
          <a:lstStyle/>
          <a:p>
            <a:fld id="{6B9158B1-0D16-41AC-BDEA-3A3BDE6789A0}" type="slidenum">
              <a:rPr lang="es-ES" smtClean="0"/>
              <a:t>‹Nº›</a:t>
            </a:fld>
            <a:endParaRPr lang="es-ES"/>
          </a:p>
        </p:txBody>
      </p:sp>
    </p:spTree>
    <p:extLst>
      <p:ext uri="{BB962C8B-B14F-4D97-AF65-F5344CB8AC3E}">
        <p14:creationId xmlns:p14="http://schemas.microsoft.com/office/powerpoint/2010/main" val="3134766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FEBD8590-8019-779D-484A-C1BA1C80184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112E8D28-C785-A5A3-A7EC-05E4F3E0CB1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0EF4F90-43E2-4B14-41E6-FDB58DDACEF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785A2F5-99A1-47F2-9177-DE0415CF7503}" type="datetimeFigureOut">
              <a:rPr lang="es-ES" smtClean="0"/>
              <a:t>07/06/2026</a:t>
            </a:fld>
            <a:endParaRPr lang="es-ES"/>
          </a:p>
        </p:txBody>
      </p:sp>
      <p:sp>
        <p:nvSpPr>
          <p:cNvPr id="5" name="Marcador de pie de página 4">
            <a:extLst>
              <a:ext uri="{FF2B5EF4-FFF2-40B4-BE49-F238E27FC236}">
                <a16:creationId xmlns:a16="http://schemas.microsoft.com/office/drawing/2014/main" id="{1B535272-04CF-9740-6E55-2A34CD91561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79F48C98-ABF9-85DA-DA2C-29D96BCE75A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B9158B1-0D16-41AC-BDEA-3A3BDE6789A0}" type="slidenum">
              <a:rPr lang="es-ES" smtClean="0"/>
              <a:t>‹Nº›</a:t>
            </a:fld>
            <a:endParaRPr lang="es-ES"/>
          </a:p>
        </p:txBody>
      </p:sp>
    </p:spTree>
    <p:extLst>
      <p:ext uri="{BB962C8B-B14F-4D97-AF65-F5344CB8AC3E}">
        <p14:creationId xmlns:p14="http://schemas.microsoft.com/office/powerpoint/2010/main" val="6726792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0C83F97-BB5E-43CA-276B-8F30CF1F9A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B98DBF3-F3F8-0EBA-3C7C-714467C787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B0F3B04-1C5A-19FE-4DAA-EABC69863E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E139673-ECD7-4BF1-AC7C-8B4D017DF658}" type="datetimeFigureOut">
              <a:rPr lang="es-ES" smtClean="0"/>
              <a:t>07/06/2026</a:t>
            </a:fld>
            <a:endParaRPr lang="es-ES"/>
          </a:p>
        </p:txBody>
      </p:sp>
      <p:sp>
        <p:nvSpPr>
          <p:cNvPr id="5" name="Marcador de pie de página 4">
            <a:extLst>
              <a:ext uri="{FF2B5EF4-FFF2-40B4-BE49-F238E27FC236}">
                <a16:creationId xmlns:a16="http://schemas.microsoft.com/office/drawing/2014/main" id="{C59160C2-31DD-FA06-73A6-340D645FA2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DAE5238F-A3BD-04FB-C51D-C145BE225E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987937F-365F-46CF-BE0D-0F13921BA23F}" type="slidenum">
              <a:rPr lang="es-ES" smtClean="0"/>
              <a:t>‹Nº›</a:t>
            </a:fld>
            <a:endParaRPr lang="es-ES"/>
          </a:p>
        </p:txBody>
      </p:sp>
    </p:spTree>
    <p:extLst>
      <p:ext uri="{BB962C8B-B14F-4D97-AF65-F5344CB8AC3E}">
        <p14:creationId xmlns:p14="http://schemas.microsoft.com/office/powerpoint/2010/main" val="42373067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4.jpeg"/><Relationship Id="rId7" Type="http://schemas.openxmlformats.org/officeDocument/2006/relationships/diagramColors" Target="../diagrams/colors2.xml"/><Relationship Id="rId12" Type="http://schemas.openxmlformats.org/officeDocument/2006/relationships/image" Target="../media/image29.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QuickStyle" Target="../diagrams/quickStyle2.xml"/><Relationship Id="rId11" Type="http://schemas.openxmlformats.org/officeDocument/2006/relationships/image" Target="../media/image28.jpeg"/><Relationship Id="rId5" Type="http://schemas.openxmlformats.org/officeDocument/2006/relationships/diagramLayout" Target="../diagrams/layout2.xml"/><Relationship Id="rId10" Type="http://schemas.openxmlformats.org/officeDocument/2006/relationships/image" Target="../media/image27.jpeg"/><Relationship Id="rId4" Type="http://schemas.openxmlformats.org/officeDocument/2006/relationships/diagramData" Target="../diagrams/data2.xml"/><Relationship Id="rId9" Type="http://schemas.openxmlformats.org/officeDocument/2006/relationships/image" Target="../media/image26.jpeg"/></Relationships>
</file>

<file path=ppt/slides/_rels/slide7.xml.rels><?xml version="1.0" encoding="UTF-8" standalone="yes"?>
<Relationships xmlns="http://schemas.openxmlformats.org/package/2006/relationships"><Relationship Id="rId8" Type="http://schemas.microsoft.com/office/2007/relationships/diagramDrawing" Target="../diagrams/drawing3.xml"/><Relationship Id="rId13" Type="http://schemas.openxmlformats.org/officeDocument/2006/relationships/image" Target="../media/image34.jpeg"/><Relationship Id="rId3" Type="http://schemas.openxmlformats.org/officeDocument/2006/relationships/image" Target="../media/image30.jpeg"/><Relationship Id="rId7" Type="http://schemas.openxmlformats.org/officeDocument/2006/relationships/diagramColors" Target="../diagrams/colors3.xml"/><Relationship Id="rId12" Type="http://schemas.openxmlformats.org/officeDocument/2006/relationships/image" Target="../media/image33.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QuickStyle" Target="../diagrams/quickStyle3.xml"/><Relationship Id="rId11" Type="http://schemas.openxmlformats.org/officeDocument/2006/relationships/image" Target="../media/image32.png"/><Relationship Id="rId5" Type="http://schemas.openxmlformats.org/officeDocument/2006/relationships/diagramLayout" Target="../diagrams/layout3.xml"/><Relationship Id="rId10" Type="http://schemas.microsoft.com/office/2007/relationships/hdphoto" Target="../media/hdphoto2.wdp"/><Relationship Id="rId4" Type="http://schemas.openxmlformats.org/officeDocument/2006/relationships/diagramData" Target="../diagrams/data3.xml"/><Relationship Id="rId9" Type="http://schemas.openxmlformats.org/officeDocument/2006/relationships/image" Target="../media/image31.png"/><Relationship Id="rId14" Type="http://schemas.openxmlformats.org/officeDocument/2006/relationships/image" Target="../media/image35.jpeg"/></Relationships>
</file>

<file path=ppt/slides/_rels/slide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D0B5903-B63A-0438-A142-E60005A38719}"/>
            </a:ext>
          </a:extLst>
        </p:cNvPr>
        <p:cNvGrpSpPr/>
        <p:nvPr/>
      </p:nvGrpSpPr>
      <p:grpSpPr>
        <a:xfrm>
          <a:off x="0" y="0"/>
          <a:ext cx="0" cy="0"/>
          <a:chOff x="0" y="0"/>
          <a:chExt cx="0" cy="0"/>
        </a:xfrm>
      </p:grpSpPr>
      <p:pic>
        <p:nvPicPr>
          <p:cNvPr id="7" name="Imagen 6">
            <a:extLst>
              <a:ext uri="{FF2B5EF4-FFF2-40B4-BE49-F238E27FC236}">
                <a16:creationId xmlns:a16="http://schemas.microsoft.com/office/drawing/2014/main" id="{383DB018-970A-4127-0315-8812D6C1CD95}"/>
              </a:ext>
            </a:extLst>
          </p:cNvPr>
          <p:cNvPicPr>
            <a:picLocks noGrp="1" noRot="1" noChangeAspect="1" noMove="1" noResize="1" noEditPoints="1" noAdjustHandles="1" noChangeArrowheads="1" noChangeShapeType="1" noCrop="1"/>
          </p:cNvPicPr>
          <p:nvPr/>
        </p:nvPicPr>
        <p:blipFill>
          <a:blip r:embed="rId2" cstate="print">
            <a:extLst>
              <a:ext uri="{28A0092B-C50C-407E-A947-70E740481C1C}">
                <a14:useLocalDpi xmlns:a14="http://schemas.microsoft.com/office/drawing/2010/main"/>
              </a:ext>
            </a:extLst>
          </a:blip>
          <a:srcRect/>
          <a:stretch>
            <a:fillRect/>
          </a:stretch>
        </p:blipFill>
        <p:spPr>
          <a:xfrm>
            <a:off x="6176433" y="10"/>
            <a:ext cx="6015567" cy="3920034"/>
          </a:xfrm>
          <a:custGeom>
            <a:avLst/>
            <a:gdLst/>
            <a:ahLst/>
            <a:cxnLst/>
            <a:rect l="l" t="t" r="r" b="b"/>
            <a:pathLst>
              <a:path w="6015567" h="3920044">
                <a:moveTo>
                  <a:pt x="0" y="0"/>
                </a:moveTo>
                <a:lnTo>
                  <a:pt x="6015567" y="0"/>
                </a:lnTo>
                <a:lnTo>
                  <a:pt x="6015567" y="3920044"/>
                </a:lnTo>
                <a:lnTo>
                  <a:pt x="2469659" y="3920044"/>
                </a:lnTo>
                <a:lnTo>
                  <a:pt x="2469659" y="3103224"/>
                </a:lnTo>
                <a:lnTo>
                  <a:pt x="0" y="3103224"/>
                </a:lnTo>
                <a:close/>
              </a:path>
            </a:pathLst>
          </a:custGeom>
          <a:effectLst>
            <a:outerShdw blurRad="50800" dist="38100" dir="8100000" algn="tr" rotWithShape="0">
              <a:prstClr val="black">
                <a:alpha val="40000"/>
              </a:prstClr>
            </a:outerShdw>
          </a:effectLst>
        </p:spPr>
      </p:pic>
      <p:pic>
        <p:nvPicPr>
          <p:cNvPr id="5" name="Imagen 4">
            <a:extLst>
              <a:ext uri="{FF2B5EF4-FFF2-40B4-BE49-F238E27FC236}">
                <a16:creationId xmlns:a16="http://schemas.microsoft.com/office/drawing/2014/main" id="{E99A39BD-4538-CDBA-7306-9FAAE0C909BC}"/>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rcRect r="-3"/>
          <a:stretch>
            <a:fillRect/>
          </a:stretch>
        </p:blipFill>
        <p:spPr>
          <a:xfrm>
            <a:off x="20" y="4069976"/>
            <a:ext cx="3535311" cy="2788023"/>
          </a:xfrm>
          <a:prstGeom prst="rect">
            <a:avLst/>
          </a:prstGeom>
          <a:effectLst>
            <a:outerShdw blurRad="50800" dist="38100" dir="18900000" algn="bl" rotWithShape="0">
              <a:prstClr val="black">
                <a:alpha val="40000"/>
              </a:prstClr>
            </a:outerShdw>
          </a:effectLst>
        </p:spPr>
      </p:pic>
      <p:pic>
        <p:nvPicPr>
          <p:cNvPr id="3" name="Imagen 2">
            <a:extLst>
              <a:ext uri="{FF2B5EF4-FFF2-40B4-BE49-F238E27FC236}">
                <a16:creationId xmlns:a16="http://schemas.microsoft.com/office/drawing/2014/main" id="{4D05C2A7-3C62-4348-9002-C54B31D4AD30}"/>
              </a:ext>
            </a:extLst>
          </p:cNvPr>
          <p:cNvPicPr>
            <a:picLocks noGrp="1" noRot="1" noChangeAspect="1" noMove="1" noResize="1" noEditPoints="1" noAdjustHandles="1" noChangeArrowheads="1" noChangeShapeType="1" noCrop="1"/>
          </p:cNvPicPr>
          <p:nvPr/>
        </p:nvPicPr>
        <p:blipFill>
          <a:blip r:embed="rId4" cstate="email">
            <a:extLst>
              <a:ext uri="{28A0092B-C50C-407E-A947-70E740481C1C}">
                <a14:useLocalDpi xmlns:a14="http://schemas.microsoft.com/office/drawing/2010/main"/>
              </a:ext>
            </a:extLst>
          </a:blip>
          <a:srcRect/>
          <a:stretch>
            <a:fillRect/>
          </a:stretch>
        </p:blipFill>
        <p:spPr>
          <a:xfrm>
            <a:off x="1" y="10"/>
            <a:ext cx="6015567" cy="3920034"/>
          </a:xfrm>
          <a:custGeom>
            <a:avLst/>
            <a:gdLst/>
            <a:ahLst/>
            <a:cxnLst/>
            <a:rect l="l" t="t" r="r" b="b"/>
            <a:pathLst>
              <a:path w="6015567" h="3920044">
                <a:moveTo>
                  <a:pt x="0" y="0"/>
                </a:moveTo>
                <a:lnTo>
                  <a:pt x="6015567" y="0"/>
                </a:lnTo>
                <a:lnTo>
                  <a:pt x="6015567" y="3103224"/>
                </a:lnTo>
                <a:lnTo>
                  <a:pt x="3545908" y="3103224"/>
                </a:lnTo>
                <a:lnTo>
                  <a:pt x="3545908" y="3920044"/>
                </a:lnTo>
                <a:lnTo>
                  <a:pt x="0" y="3920044"/>
                </a:lnTo>
                <a:close/>
              </a:path>
            </a:pathLst>
          </a:custGeom>
          <a:effectLst>
            <a:outerShdw blurRad="50800" dist="38100" dir="2700000" algn="tl" rotWithShape="0">
              <a:prstClr val="black">
                <a:alpha val="40000"/>
              </a:prstClr>
            </a:outerShdw>
          </a:effectLst>
        </p:spPr>
      </p:pic>
      <p:pic>
        <p:nvPicPr>
          <p:cNvPr id="9" name="Imagen 8">
            <a:extLst>
              <a:ext uri="{FF2B5EF4-FFF2-40B4-BE49-F238E27FC236}">
                <a16:creationId xmlns:a16="http://schemas.microsoft.com/office/drawing/2014/main" id="{D01DA461-4324-A914-AE92-E61B67AE5BB0}"/>
              </a:ext>
            </a:extLst>
          </p:cNvPr>
          <p:cNvPicPr>
            <a:picLocks noGrp="1" noRot="1" noChangeAspect="1" noMove="1" noResize="1" noEditPoints="1" noAdjustHandles="1" noChangeArrowheads="1" noChangeShapeType="1" noCrop="1"/>
          </p:cNvPicPr>
          <p:nvPr/>
        </p:nvPicPr>
        <p:blipFill>
          <a:blip r:embed="rId5" cstate="email">
            <a:extLst>
              <a:ext uri="{28A0092B-C50C-407E-A947-70E740481C1C}">
                <a14:useLocalDpi xmlns:a14="http://schemas.microsoft.com/office/drawing/2010/main"/>
              </a:ext>
            </a:extLst>
          </a:blip>
          <a:srcRect/>
          <a:stretch>
            <a:fillRect/>
          </a:stretch>
        </p:blipFill>
        <p:spPr>
          <a:xfrm>
            <a:off x="8646161" y="4069976"/>
            <a:ext cx="3545840" cy="2788024"/>
          </a:xfrm>
          <a:prstGeom prst="rect">
            <a:avLst/>
          </a:prstGeom>
          <a:effectLst>
            <a:outerShdw blurRad="50800" dist="38100" dir="13500000" algn="br" rotWithShape="0">
              <a:prstClr val="black">
                <a:alpha val="40000"/>
              </a:prstClr>
            </a:outerShdw>
          </a:effectLst>
        </p:spPr>
      </p:pic>
      <p:pic>
        <p:nvPicPr>
          <p:cNvPr id="10" name="Imagen 9">
            <a:extLst>
              <a:ext uri="{FF2B5EF4-FFF2-40B4-BE49-F238E27FC236}">
                <a16:creationId xmlns:a16="http://schemas.microsoft.com/office/drawing/2014/main" id="{CF7EE460-A886-48DA-DA22-0A7FE88CA9A1}"/>
              </a:ext>
            </a:extLst>
          </p:cNvPr>
          <p:cNvPicPr>
            <a:picLocks noGrp="1" noRot="1" noChangeAspect="1" noMove="1" noResize="1" noEditPoints="1" noAdjustHandles="1" noChangeArrowheads="1" noChangeShapeType="1" noCrop="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3731562" y="4064053"/>
            <a:ext cx="4728875" cy="2788023"/>
          </a:xfrm>
          <a:prstGeom prst="rect">
            <a:avLst/>
          </a:prstGeom>
          <a:effectLst>
            <a:outerShdw blurRad="63500" sx="102000" sy="102000" algn="ctr" rotWithShape="0">
              <a:prstClr val="black">
                <a:alpha val="40000"/>
              </a:prstClr>
            </a:outerShdw>
          </a:effectLst>
        </p:spPr>
      </p:pic>
      <p:sp>
        <p:nvSpPr>
          <p:cNvPr id="2" name="CuadroTexto 1">
            <a:extLst>
              <a:ext uri="{FF2B5EF4-FFF2-40B4-BE49-F238E27FC236}">
                <a16:creationId xmlns:a16="http://schemas.microsoft.com/office/drawing/2014/main" id="{22CBE345-C066-D1A4-7BA4-40651494877B}"/>
              </a:ext>
            </a:extLst>
          </p:cNvPr>
          <p:cNvSpPr txBox="1"/>
          <p:nvPr/>
        </p:nvSpPr>
        <p:spPr>
          <a:xfrm>
            <a:off x="3535331" y="3161876"/>
            <a:ext cx="5110830" cy="830997"/>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 sz="4800" b="1" dirty="0">
                <a:ln/>
                <a:solidFill>
                  <a:schemeClr val="accent5">
                    <a:lumMod val="50000"/>
                  </a:schemeClr>
                </a:solidFill>
                <a:latin typeface="Tamil Bible" pitchFamily="2" charset="0"/>
              </a:rPr>
              <a:t>gpd;dilTfs;</a:t>
            </a:r>
          </a:p>
        </p:txBody>
      </p:sp>
      <p:sp>
        <p:nvSpPr>
          <p:cNvPr id="4" name="CuadroTexto 3">
            <a:extLst>
              <a:ext uri="{FF2B5EF4-FFF2-40B4-BE49-F238E27FC236}">
                <a16:creationId xmlns:a16="http://schemas.microsoft.com/office/drawing/2014/main" id="{DDA0EA15-E313-D98D-B40C-DFE4B87AFBE5}"/>
              </a:ext>
            </a:extLst>
          </p:cNvPr>
          <p:cNvSpPr txBox="1"/>
          <p:nvPr/>
        </p:nvSpPr>
        <p:spPr>
          <a:xfrm>
            <a:off x="6176433" y="1640724"/>
            <a:ext cx="1540041" cy="584775"/>
          </a:xfrm>
          <a:prstGeom prst="rect">
            <a:avLst/>
          </a:prstGeom>
          <a:noFill/>
        </p:spPr>
        <p:txBody>
          <a:bodyPr wrap="square" rtlCol="0">
            <a:spAutoFit/>
          </a:bodyPr>
          <a:lstStyle/>
          <a:p>
            <a:pPr algn="ctr"/>
            <a:r>
              <a:rPr lang="en" sz="1600" b="1" dirty="0">
                <a:solidFill>
                  <a:schemeClr val="accent4">
                    <a:lumMod val="20000"/>
                    <a:lumOff val="80000"/>
                  </a:schemeClr>
                </a:solidFill>
                <a:latin typeface="Tamil Bible" pitchFamily="2" charset="0"/>
              </a:rPr>
              <a:t>ghlk;</a:t>
            </a:r>
            <a:r>
              <a:rPr lang="en" sz="1600" b="1" dirty="0">
                <a:solidFill>
                  <a:schemeClr val="accent4">
                    <a:lumMod val="20000"/>
                    <a:lumOff val="80000"/>
                  </a:schemeClr>
                </a:solidFill>
              </a:rPr>
              <a:t> 11 </a:t>
            </a:r>
            <a:r>
              <a:rPr lang="en" sz="1600" b="1" dirty="0">
                <a:solidFill>
                  <a:schemeClr val="accent4">
                    <a:lumMod val="20000"/>
                    <a:lumOff val="80000"/>
                  </a:schemeClr>
                </a:solidFill>
                <a:latin typeface="Tamil Bible" pitchFamily="2" charset="0"/>
              </a:rPr>
              <a:t>[_d;</a:t>
            </a:r>
            <a:r>
              <a:rPr lang="en" sz="1600" b="1" dirty="0">
                <a:solidFill>
                  <a:schemeClr val="accent4">
                    <a:lumMod val="20000"/>
                    <a:lumOff val="80000"/>
                  </a:schemeClr>
                </a:solidFill>
              </a:rPr>
              <a:t> 13, 2026</a:t>
            </a:r>
          </a:p>
        </p:txBody>
      </p:sp>
    </p:spTree>
    <p:extLst>
      <p:ext uri="{BB962C8B-B14F-4D97-AF65-F5344CB8AC3E}">
        <p14:creationId xmlns:p14="http://schemas.microsoft.com/office/powerpoint/2010/main" val="1647650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93777815-18E8-223C-B8BC-A66F4E0840F5}"/>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2D34485C-EB95-6442-B1D7-CC4B4749720F}"/>
              </a:ext>
            </a:extLst>
          </p:cNvPr>
          <p:cNvSpPr txBox="1"/>
          <p:nvPr/>
        </p:nvSpPr>
        <p:spPr>
          <a:xfrm>
            <a:off x="1509310" y="525754"/>
            <a:ext cx="9452473" cy="5632311"/>
          </a:xfrm>
          <a:prstGeom prst="rect">
            <a:avLst/>
          </a:prstGeom>
          <a:noFill/>
        </p:spPr>
        <p:txBody>
          <a:bodyPr wrap="square">
            <a:spAutoFit/>
          </a:bodyPr>
          <a:lstStyle/>
          <a:p>
            <a:pPr algn="just">
              <a:spcBef>
                <a:spcPts val="600"/>
              </a:spcBef>
            </a:pPr>
            <a:r>
              <a:rPr lang="en" sz="2000" b="1" dirty="0">
                <a:latin typeface="Constantia" panose="02030602050306030303" pitchFamily="18" charset="0"/>
              </a:rPr>
              <a:t>“</a:t>
            </a:r>
            <a:r>
              <a:rPr lang="ta-IN" sz="2000" b="1" dirty="0">
                <a:latin typeface="Constantia" panose="02030602050306030303" pitchFamily="18" charset="0"/>
              </a:rPr>
              <a:t>அனைவரின் வாழ்விலும் ஆழ்ந்த ஏமாற்றமும் மிகுந்த மனச்சோர்வும் நிறைந்த தருணங்கள் வருகின்றன; துயரமே பங்காக அமையும் நாட்களும், பூமியில் பிறந்த தம் பிள்ளைகளுக்குத் தேவன் இன்னமும் அன்பான நன்செய்பவராக இருக்கிறார் என்பதை நம்புவது கடினமாகத் தோன்றும் நாட்களும் உண்டு; துன்பங்கள் ஆன்மாவை வாட்டி வதைத்து, வாழ்வைவிட மரணமே மேலானது என்று தோன்றச் செய்யும் நாட்களும் வருகின்றன. அத்தகைய வேளைகளில்தான் பலர் தேவன் மீதான பிடிப்பை இழந்து, சந்தேகத்திற்கும் அவிசுவாசத்திற்கும் அடிமைகளாகிவிடுகிறார்கள். அத்தருணங்களில், தேவனுடைய வழிநடத்துதல்களின் அர்த்தத்தை ஆவிக்குரிய கண்ணோட்டத்துடன் நம்மால் புரிந்துகொள்ள முடிந்தால், நம்மை நாமே அழித்துக்கொள்வதிலிருந்து நம்மைக் காக்கத் துடிக்கும் தேவதூதர்களையும், நித்திய மலைகளைவிடவும் உறுதியான ஓர் அடித்தளத்தின் மீது நம் பாதங்களை நிலைநிறுத்த அவர்கள் பாடுபடுவதையும் நாம் காண்போம்; அப்போது புதிய விசுவாசமும் புதிய வாழ்வும் நம்முள் மலரும்.</a:t>
            </a:r>
            <a:r>
              <a:rPr lang="en" sz="2000" b="1" dirty="0">
                <a:latin typeface="Constantia" panose="02030602050306030303" pitchFamily="18" charset="0"/>
              </a:rPr>
              <a:t>”</a:t>
            </a:r>
          </a:p>
        </p:txBody>
      </p:sp>
      <p:sp>
        <p:nvSpPr>
          <p:cNvPr id="4" name="CuadroTexto 3">
            <a:extLst>
              <a:ext uri="{FF2B5EF4-FFF2-40B4-BE49-F238E27FC236}">
                <a16:creationId xmlns:a16="http://schemas.microsoft.com/office/drawing/2014/main" id="{3CA8D477-D4C6-1860-A2E4-7BB4D025EE1D}"/>
              </a:ext>
            </a:extLst>
          </p:cNvPr>
          <p:cNvSpPr txBox="1"/>
          <p:nvPr/>
        </p:nvSpPr>
        <p:spPr>
          <a:xfrm>
            <a:off x="5151315" y="6063587"/>
            <a:ext cx="5375189" cy="338554"/>
          </a:xfrm>
          <a:prstGeom prst="rect">
            <a:avLst/>
          </a:prstGeom>
          <a:noFill/>
        </p:spPr>
        <p:txBody>
          <a:bodyPr wrap="none" rtlCol="0">
            <a:spAutoFit/>
          </a:bodyPr>
          <a:lstStyle/>
          <a:p>
            <a:pPr algn="r"/>
            <a:r>
              <a:rPr lang="en" sz="1600" b="1" dirty="0">
                <a:latin typeface="Tamil Bible" pitchFamily="2" charset="0"/>
              </a:rPr>
              <a:t>vyd; [p citl;</a:t>
            </a:r>
            <a:r>
              <a:rPr lang="en" sz="1600" b="1" dirty="0"/>
              <a:t> (</a:t>
            </a:r>
            <a:r>
              <a:rPr lang="en" sz="1600" b="1" dirty="0">
                <a:latin typeface="Tamil Bible" pitchFamily="2" charset="0"/>
              </a:rPr>
              <a:t>jPu;f;fjuprpfSk; ,uh[hf;fSk;</a:t>
            </a:r>
            <a:r>
              <a:rPr lang="en" sz="1600" b="1" dirty="0"/>
              <a:t>, </a:t>
            </a:r>
            <a:r>
              <a:rPr lang="en" sz="1600" b="1" dirty="0">
                <a:latin typeface="Tamil Bible" pitchFamily="2" charset="0"/>
              </a:rPr>
              <a:t>gf;</a:t>
            </a:r>
            <a:r>
              <a:rPr lang="en" sz="1600" b="1" dirty="0"/>
              <a:t>. 163)</a:t>
            </a:r>
          </a:p>
        </p:txBody>
      </p:sp>
    </p:spTree>
    <p:extLst>
      <p:ext uri="{BB962C8B-B14F-4D97-AF65-F5344CB8AC3E}">
        <p14:creationId xmlns:p14="http://schemas.microsoft.com/office/powerpoint/2010/main" val="3819981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0319135-C0F2-F5B8-8CB4-2CC1E7A2BA34}"/>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38468727-63BE-4191-B4A6-C30C82C0E9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0">
                <a:schemeClr val="accent4">
                  <a:lumMod val="5000"/>
                  <a:lumOff val="95000"/>
                </a:schemeClr>
              </a:gs>
              <a:gs pos="55000">
                <a:srgbClr val="99D8F4"/>
              </a:gs>
              <a:gs pos="13000">
                <a:srgbClr val="D5D6E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3" name="Rectangle 12">
            <a:extLst>
              <a:ext uri="{FF2B5EF4-FFF2-40B4-BE49-F238E27FC236}">
                <a16:creationId xmlns:a16="http://schemas.microsoft.com/office/drawing/2014/main" id="{9D355BB6-1BB8-4828-B246-CFB31742D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34839"/>
            <a:ext cx="128016" cy="653903"/>
          </a:xfrm>
          <a:prstGeom prst="rect">
            <a:avLst/>
          </a:prstGeom>
          <a:gradFill>
            <a:gsLst>
              <a:gs pos="35000">
                <a:srgbClr val="D5D6EB"/>
              </a:gs>
              <a:gs pos="70000">
                <a:srgbClr val="48B3E3"/>
              </a:gs>
              <a:gs pos="0">
                <a:schemeClr val="accent4">
                  <a:satMod val="110000"/>
                  <a:lumMod val="100000"/>
                  <a:shade val="100000"/>
                </a:schemeClr>
              </a:gs>
              <a:gs pos="100000">
                <a:srgbClr val="D5D6EB"/>
              </a:gs>
            </a:gsLst>
          </a:gradFill>
          <a:ln/>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Imagen 5" descr="Imagen digital de fuego&#10;&#10;El contenido generado por IA puede ser incorrecto.">
            <a:extLst>
              <a:ext uri="{FF2B5EF4-FFF2-40B4-BE49-F238E27FC236}">
                <a16:creationId xmlns:a16="http://schemas.microsoft.com/office/drawing/2014/main" id="{A9F1E714-CC2F-1E10-D7E8-66EEB4DA3B5A}"/>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t="9188" b="24507"/>
          <a:stretch>
            <a:fillRect/>
          </a:stretch>
        </p:blipFill>
        <p:spPr>
          <a:xfrm>
            <a:off x="20" y="2959630"/>
            <a:ext cx="6400781" cy="3898370"/>
          </a:xfrm>
          <a:prstGeom prst="rect">
            <a:avLst/>
          </a:prstGeom>
          <a:effectLst/>
          <a:scene3d>
            <a:camera prst="orthographicFront"/>
            <a:lightRig rig="threePt" dir="t"/>
          </a:scene3d>
          <a:sp3d>
            <a:bevelT/>
          </a:sp3d>
        </p:spPr>
      </p:pic>
      <p:pic>
        <p:nvPicPr>
          <p:cNvPr id="4" name="Imagen 3" descr="Mujer con la mano en la calle&#10;&#10;El contenido generado por IA puede ser incorrecto.">
            <a:extLst>
              <a:ext uri="{FF2B5EF4-FFF2-40B4-BE49-F238E27FC236}">
                <a16:creationId xmlns:a16="http://schemas.microsoft.com/office/drawing/2014/main" id="{018E066F-A869-8681-D657-CCFA14A78DF5}"/>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l="17976" r="20774"/>
          <a:stretch>
            <a:fillRect/>
          </a:stretch>
        </p:blipFill>
        <p:spPr>
          <a:xfrm>
            <a:off x="6591299" y="1"/>
            <a:ext cx="5600701" cy="6857999"/>
          </a:xfrm>
          <a:prstGeom prst="rect">
            <a:avLst/>
          </a:prstGeom>
          <a:effectLst/>
          <a:scene3d>
            <a:camera prst="orthographicFront"/>
            <a:lightRig rig="threePt" dir="t"/>
          </a:scene3d>
          <a:sp3d>
            <a:bevelT/>
          </a:sp3d>
        </p:spPr>
      </p:pic>
      <p:sp>
        <p:nvSpPr>
          <p:cNvPr id="2" name="CuadroTexto 1">
            <a:extLst>
              <a:ext uri="{FF2B5EF4-FFF2-40B4-BE49-F238E27FC236}">
                <a16:creationId xmlns:a16="http://schemas.microsoft.com/office/drawing/2014/main" id="{8EAB6727-EF3B-E5BE-70C8-882700BD5EA3}"/>
              </a:ext>
            </a:extLst>
          </p:cNvPr>
          <p:cNvSpPr txBox="1"/>
          <p:nvPr/>
        </p:nvSpPr>
        <p:spPr>
          <a:xfrm>
            <a:off x="128016" y="161434"/>
            <a:ext cx="6322504" cy="2677656"/>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100" b="1" i="0" u="none" strike="noStrike" kern="1200" cap="none" spc="0" normalizeH="0" baseline="0" noProof="0" dirty="0">
                <a:ln>
                  <a:noFill/>
                </a:ln>
                <a:solidFill>
                  <a:srgbClr val="156082">
                    <a:lumMod val="75000"/>
                  </a:srgbClr>
                </a:solidFill>
                <a:effectLst/>
                <a:uLnTx/>
                <a:uFillTx/>
                <a:latin typeface="Comic Sans MS" panose="030F0702030302020204" pitchFamily="66" charset="0"/>
                <a:ea typeface="+mn-ea"/>
                <a:cs typeface="+mn-cs"/>
              </a:rPr>
              <a:t>“</a:t>
            </a:r>
            <a:r>
              <a:rPr kumimoji="0" lang="en-US" sz="2100" b="1" i="0" u="none" strike="noStrike" kern="1200" cap="none" spc="0" normalizeH="0" baseline="0" noProof="0" dirty="0" err="1">
                <a:ln>
                  <a:noFill/>
                </a:ln>
                <a:solidFill>
                  <a:srgbClr val="156082">
                    <a:lumMod val="75000"/>
                  </a:srgbClr>
                </a:solidFill>
                <a:effectLst/>
                <a:uLnTx/>
                <a:uFillTx/>
                <a:latin typeface="Tamil Bible" pitchFamily="2" charset="0"/>
              </a:rPr>
              <a:t>mJkhj;jpuky;y</a:t>
            </a:r>
            <a:r>
              <a:rPr kumimoji="0" lang="en-US" sz="2100" b="1" i="0" u="none" strike="noStrike" kern="1200" cap="none" spc="0" normalizeH="0" baseline="0" noProof="0" dirty="0">
                <a:ln>
                  <a:noFill/>
                </a:ln>
                <a:solidFill>
                  <a:srgbClr val="156082">
                    <a:lumMod val="75000"/>
                  </a:srgbClr>
                </a:solidFill>
                <a:effectLst/>
                <a:uLnTx/>
                <a:uFillTx/>
                <a:latin typeface="Tamil Bible" pitchFamily="2" charset="0"/>
              </a:rPr>
              <a:t>&gt; </a:t>
            </a:r>
            <a:r>
              <a:rPr kumimoji="0" lang="en-US" sz="2100" b="1" i="0" u="none" strike="noStrike" kern="1200" cap="none" spc="0" normalizeH="0" baseline="0" noProof="0" dirty="0" err="1">
                <a:ln>
                  <a:noFill/>
                </a:ln>
                <a:solidFill>
                  <a:srgbClr val="156082">
                    <a:lumMod val="75000"/>
                  </a:srgbClr>
                </a:solidFill>
                <a:effectLst/>
                <a:uLnTx/>
                <a:uFillTx/>
                <a:latin typeface="Tamil Bible" pitchFamily="2" charset="0"/>
              </a:rPr>
              <a:t>cgj;jputk</a:t>
            </a:r>
            <a:r>
              <a:rPr kumimoji="0" lang="en-US" sz="2100" b="1" i="0" u="none" strike="noStrike" kern="1200" cap="none" spc="0" normalizeH="0" baseline="0" noProof="0" dirty="0">
                <a:ln>
                  <a:noFill/>
                </a:ln>
                <a:solidFill>
                  <a:srgbClr val="156082">
                    <a:lumMod val="75000"/>
                  </a:srgbClr>
                </a:solidFill>
                <a:effectLst/>
                <a:uLnTx/>
                <a:uFillTx/>
                <a:latin typeface="Tamil Bible" pitchFamily="2" charset="0"/>
              </a:rPr>
              <a:t>; </a:t>
            </a:r>
            <a:r>
              <a:rPr kumimoji="0" lang="en-US" sz="2100" b="1" i="0" u="none" strike="noStrike" kern="1200" cap="none" spc="0" normalizeH="0" baseline="0" noProof="0" dirty="0" err="1">
                <a:ln>
                  <a:noFill/>
                </a:ln>
                <a:solidFill>
                  <a:srgbClr val="156082">
                    <a:lumMod val="75000"/>
                  </a:srgbClr>
                </a:solidFill>
                <a:effectLst/>
                <a:uLnTx/>
                <a:uFillTx/>
                <a:latin typeface="Tamil Bible" pitchFamily="2" charset="0"/>
              </a:rPr>
              <a:t>nghWikiaAk</a:t>
            </a:r>
            <a:r>
              <a:rPr kumimoji="0" lang="en-US" sz="2100" b="1" i="0" u="none" strike="noStrike" kern="1200" cap="none" spc="0" normalizeH="0" baseline="0" noProof="0" dirty="0">
                <a:ln>
                  <a:noFill/>
                </a:ln>
                <a:solidFill>
                  <a:srgbClr val="156082">
                    <a:lumMod val="75000"/>
                  </a:srgbClr>
                </a:solidFill>
                <a:effectLst/>
                <a:uLnTx/>
                <a:uFillTx/>
                <a:latin typeface="Tamil Bible" pitchFamily="2" charset="0"/>
              </a:rPr>
              <a:t>;&gt; </a:t>
            </a:r>
            <a:r>
              <a:rPr kumimoji="0" lang="en-US" sz="2100" b="1" i="0" u="none" strike="noStrike" kern="1200" cap="none" spc="0" normalizeH="0" baseline="0" noProof="0" dirty="0" err="1">
                <a:ln>
                  <a:noFill/>
                </a:ln>
                <a:solidFill>
                  <a:srgbClr val="156082">
                    <a:lumMod val="75000"/>
                  </a:srgbClr>
                </a:solidFill>
                <a:effectLst/>
                <a:uLnTx/>
                <a:uFillTx/>
                <a:latin typeface="Tamil Bible" pitchFamily="2" charset="0"/>
              </a:rPr>
              <a:t>nghWik</a:t>
            </a:r>
            <a:r>
              <a:rPr kumimoji="0" lang="en-US" sz="2100" b="1" i="0" u="none" strike="noStrike" kern="1200" cap="none" spc="0" normalizeH="0" baseline="0" noProof="0" dirty="0">
                <a:ln>
                  <a:noFill/>
                </a:ln>
                <a:solidFill>
                  <a:srgbClr val="156082">
                    <a:lumMod val="75000"/>
                  </a:srgbClr>
                </a:solidFill>
                <a:effectLst/>
                <a:uLnTx/>
                <a:uFillTx/>
                <a:latin typeface="Tamil Bible" pitchFamily="2" charset="0"/>
              </a:rPr>
              <a:t> </a:t>
            </a:r>
            <a:r>
              <a:rPr kumimoji="0" lang="en-US" sz="2100" b="1" i="0" u="none" strike="noStrike" kern="1200" cap="none" spc="0" normalizeH="0" baseline="0" noProof="0" dirty="0" err="1">
                <a:ln>
                  <a:noFill/>
                </a:ln>
                <a:solidFill>
                  <a:srgbClr val="156082">
                    <a:lumMod val="75000"/>
                  </a:srgbClr>
                </a:solidFill>
                <a:effectLst/>
                <a:uLnTx/>
                <a:uFillTx/>
                <a:latin typeface="Tamil Bible" pitchFamily="2" charset="0"/>
              </a:rPr>
              <a:t>ghPl;iriaAk</a:t>
            </a:r>
            <a:r>
              <a:rPr kumimoji="0" lang="en-US" sz="2100" b="1" i="0" u="none" strike="noStrike" kern="1200" cap="none" spc="0" normalizeH="0" baseline="0" noProof="0" dirty="0">
                <a:ln>
                  <a:noFill/>
                </a:ln>
                <a:solidFill>
                  <a:srgbClr val="156082">
                    <a:lumMod val="75000"/>
                  </a:srgbClr>
                </a:solidFill>
                <a:effectLst/>
                <a:uLnTx/>
                <a:uFillTx/>
                <a:latin typeface="Tamil Bible" pitchFamily="2" charset="0"/>
              </a:rPr>
              <a:t>;&gt; </a:t>
            </a:r>
            <a:r>
              <a:rPr kumimoji="0" lang="en-US" sz="2100" b="1" i="0" u="none" strike="noStrike" kern="1200" cap="none" spc="0" normalizeH="0" baseline="0" noProof="0" dirty="0" err="1">
                <a:ln>
                  <a:noFill/>
                </a:ln>
                <a:solidFill>
                  <a:srgbClr val="156082">
                    <a:lumMod val="75000"/>
                  </a:srgbClr>
                </a:solidFill>
                <a:effectLst/>
                <a:uLnTx/>
                <a:uFillTx/>
                <a:latin typeface="Tamil Bible" pitchFamily="2" charset="0"/>
              </a:rPr>
              <a:t>ghPl;ir</a:t>
            </a:r>
            <a:r>
              <a:rPr kumimoji="0" lang="en-US" sz="2100" b="1" i="0" u="none" strike="noStrike" kern="1200" cap="none" spc="0" normalizeH="0" baseline="0" noProof="0" dirty="0">
                <a:ln>
                  <a:noFill/>
                </a:ln>
                <a:solidFill>
                  <a:srgbClr val="156082">
                    <a:lumMod val="75000"/>
                  </a:srgbClr>
                </a:solidFill>
                <a:effectLst/>
                <a:uLnTx/>
                <a:uFillTx/>
                <a:latin typeface="Tamil Bible" pitchFamily="2" charset="0"/>
              </a:rPr>
              <a:t> </a:t>
            </a:r>
            <a:r>
              <a:rPr kumimoji="0" lang="en-US" sz="2100" b="1" i="0" u="none" strike="noStrike" kern="1200" cap="none" spc="0" normalizeH="0" baseline="0" noProof="0" dirty="0" err="1">
                <a:ln>
                  <a:noFill/>
                </a:ln>
                <a:solidFill>
                  <a:srgbClr val="156082">
                    <a:lumMod val="75000"/>
                  </a:srgbClr>
                </a:solidFill>
                <a:effectLst/>
                <a:uLnTx/>
                <a:uFillTx/>
                <a:latin typeface="Tamil Bible" pitchFamily="2" charset="0"/>
              </a:rPr>
              <a:t>ek;gpf;ifiaAk</a:t>
            </a:r>
            <a:r>
              <a:rPr kumimoji="0" lang="en-US" sz="2100" b="1" i="0" u="none" strike="noStrike" kern="1200" cap="none" spc="0" normalizeH="0" baseline="0" noProof="0" dirty="0">
                <a:ln>
                  <a:noFill/>
                </a:ln>
                <a:solidFill>
                  <a:srgbClr val="156082">
                    <a:lumMod val="75000"/>
                  </a:srgbClr>
                </a:solidFill>
                <a:effectLst/>
                <a:uLnTx/>
                <a:uFillTx/>
                <a:latin typeface="Tamil Bible" pitchFamily="2" charset="0"/>
              </a:rPr>
              <a:t>;&gt; </a:t>
            </a:r>
            <a:r>
              <a:rPr kumimoji="0" lang="en-US" sz="2100" b="1" i="0" u="none" strike="noStrike" kern="1200" cap="none" spc="0" normalizeH="0" baseline="0" noProof="0" dirty="0" err="1">
                <a:ln>
                  <a:noFill/>
                </a:ln>
                <a:solidFill>
                  <a:srgbClr val="156082">
                    <a:lumMod val="75000"/>
                  </a:srgbClr>
                </a:solidFill>
                <a:effectLst/>
                <a:uLnTx/>
                <a:uFillTx/>
                <a:latin typeface="Tamil Bible" pitchFamily="2" charset="0"/>
              </a:rPr>
              <a:t>cz;lhf;Ffpwnjd;W</a:t>
            </a:r>
            <a:r>
              <a:rPr kumimoji="0" lang="en-US" sz="2100" b="1" i="0" u="none" strike="noStrike" kern="1200" cap="none" spc="0" normalizeH="0" baseline="0" noProof="0" dirty="0">
                <a:ln>
                  <a:noFill/>
                </a:ln>
                <a:solidFill>
                  <a:srgbClr val="156082">
                    <a:lumMod val="75000"/>
                  </a:srgbClr>
                </a:solidFill>
                <a:effectLst/>
                <a:uLnTx/>
                <a:uFillTx/>
                <a:latin typeface="Tamil Bible" pitchFamily="2" charset="0"/>
              </a:rPr>
              <a:t> </a:t>
            </a:r>
            <a:r>
              <a:rPr kumimoji="0" lang="en-US" sz="2100" b="1" i="0" u="none" strike="noStrike" kern="1200" cap="none" spc="0" normalizeH="0" baseline="0" noProof="0" dirty="0" err="1">
                <a:ln>
                  <a:noFill/>
                </a:ln>
                <a:solidFill>
                  <a:srgbClr val="156082">
                    <a:lumMod val="75000"/>
                  </a:srgbClr>
                </a:solidFill>
                <a:effectLst/>
                <a:uLnTx/>
                <a:uFillTx/>
                <a:latin typeface="Tamil Bible" pitchFamily="2" charset="0"/>
              </a:rPr>
              <a:t>ehq;fs</a:t>
            </a:r>
            <a:r>
              <a:rPr kumimoji="0" lang="en-US" sz="2100" b="1" i="0" u="none" strike="noStrike" kern="1200" cap="none" spc="0" normalizeH="0" baseline="0" noProof="0" dirty="0">
                <a:ln>
                  <a:noFill/>
                </a:ln>
                <a:solidFill>
                  <a:srgbClr val="156082">
                    <a:lumMod val="75000"/>
                  </a:srgbClr>
                </a:solidFill>
                <a:effectLst/>
                <a:uLnTx/>
                <a:uFillTx/>
                <a:latin typeface="Tamil Bible" pitchFamily="2" charset="0"/>
              </a:rPr>
              <a:t>; </a:t>
            </a:r>
            <a:r>
              <a:rPr kumimoji="0" lang="en-US" sz="2100" b="1" i="0" u="none" strike="noStrike" kern="1200" cap="none" spc="0" normalizeH="0" baseline="0" noProof="0" dirty="0" err="1">
                <a:ln>
                  <a:noFill/>
                </a:ln>
                <a:solidFill>
                  <a:srgbClr val="156082">
                    <a:lumMod val="75000"/>
                  </a:srgbClr>
                </a:solidFill>
                <a:effectLst/>
                <a:uLnTx/>
                <a:uFillTx/>
                <a:latin typeface="Tamil Bible" pitchFamily="2" charset="0"/>
              </a:rPr>
              <a:t>mwpe;J</a:t>
            </a:r>
            <a:r>
              <a:rPr kumimoji="0" lang="en-US" sz="2100" b="1" i="0" u="none" strike="noStrike" kern="1200" cap="none" spc="0" normalizeH="0" baseline="0" noProof="0" dirty="0">
                <a:ln>
                  <a:noFill/>
                </a:ln>
                <a:solidFill>
                  <a:srgbClr val="156082">
                    <a:lumMod val="75000"/>
                  </a:srgbClr>
                </a:solidFill>
                <a:effectLst/>
                <a:uLnTx/>
                <a:uFillTx/>
                <a:latin typeface="Tamil Bible" pitchFamily="2" charset="0"/>
              </a:rPr>
              <a:t>&gt; </a:t>
            </a:r>
            <a:r>
              <a:rPr kumimoji="0" lang="en-US" sz="2100" b="1" i="0" u="none" strike="noStrike" kern="1200" cap="none" spc="0" normalizeH="0" baseline="0" noProof="0" dirty="0" err="1">
                <a:ln>
                  <a:noFill/>
                </a:ln>
                <a:solidFill>
                  <a:srgbClr val="156082">
                    <a:lumMod val="75000"/>
                  </a:srgbClr>
                </a:solidFill>
                <a:effectLst/>
                <a:uLnTx/>
                <a:uFillTx/>
                <a:latin typeface="Tamil Bible" pitchFamily="2" charset="0"/>
              </a:rPr>
              <a:t>cgj;jputq;fspNyAk</a:t>
            </a:r>
            <a:r>
              <a:rPr kumimoji="0" lang="en-US" sz="2100" b="1" i="0" u="none" strike="noStrike" kern="1200" cap="none" spc="0" normalizeH="0" baseline="0" noProof="0" dirty="0">
                <a:ln>
                  <a:noFill/>
                </a:ln>
                <a:solidFill>
                  <a:srgbClr val="156082">
                    <a:lumMod val="75000"/>
                  </a:srgbClr>
                </a:solidFill>
                <a:effectLst/>
                <a:uLnTx/>
                <a:uFillTx/>
                <a:latin typeface="Tamil Bible" pitchFamily="2" charset="0"/>
              </a:rPr>
              <a:t>; </a:t>
            </a:r>
            <a:r>
              <a:rPr kumimoji="0" lang="en-US" sz="2100" b="1" i="0" u="none" strike="noStrike" kern="1200" cap="none" spc="0" normalizeH="0" baseline="0" noProof="0" dirty="0" err="1">
                <a:ln>
                  <a:noFill/>
                </a:ln>
                <a:solidFill>
                  <a:srgbClr val="156082">
                    <a:lumMod val="75000"/>
                  </a:srgbClr>
                </a:solidFill>
                <a:effectLst/>
                <a:uLnTx/>
                <a:uFillTx/>
                <a:latin typeface="Tamil Bible" pitchFamily="2" charset="0"/>
              </a:rPr>
              <a:t>Nkd;ik</a:t>
            </a:r>
            <a:r>
              <a:rPr kumimoji="0" lang="en-US" sz="2100" b="1" i="0" u="none" strike="noStrike" kern="1200" cap="none" spc="0" normalizeH="0" baseline="0" noProof="0" dirty="0">
                <a:ln>
                  <a:noFill/>
                </a:ln>
                <a:solidFill>
                  <a:srgbClr val="156082">
                    <a:lumMod val="75000"/>
                  </a:srgbClr>
                </a:solidFill>
                <a:effectLst/>
                <a:uLnTx/>
                <a:uFillTx/>
                <a:latin typeface="Tamil Bible" pitchFamily="2" charset="0"/>
              </a:rPr>
              <a:t> </a:t>
            </a:r>
            <a:r>
              <a:rPr kumimoji="0" lang="en-US" sz="2100" b="1" i="0" u="none" strike="noStrike" kern="1200" cap="none" spc="0" normalizeH="0" baseline="0" noProof="0" dirty="0" err="1">
                <a:ln>
                  <a:noFill/>
                </a:ln>
                <a:solidFill>
                  <a:srgbClr val="156082">
                    <a:lumMod val="75000"/>
                  </a:srgbClr>
                </a:solidFill>
                <a:effectLst/>
                <a:uLnTx/>
                <a:uFillTx/>
                <a:latin typeface="Tamil Bible" pitchFamily="2" charset="0"/>
              </a:rPr>
              <a:t>ghuhl;LfpNwhk</a:t>
            </a:r>
            <a:r>
              <a:rPr kumimoji="0" lang="en-US" sz="2100" b="1" i="0" u="none" strike="noStrike" kern="1200" cap="none" spc="0" normalizeH="0" baseline="0" noProof="0" dirty="0">
                <a:ln>
                  <a:noFill/>
                </a:ln>
                <a:solidFill>
                  <a:srgbClr val="156082">
                    <a:lumMod val="75000"/>
                  </a:srgbClr>
                </a:solidFill>
                <a:effectLst/>
                <a:uLnTx/>
                <a:uFillTx/>
                <a:latin typeface="Tamil Bible" pitchFamily="2" charset="0"/>
              </a:rPr>
              <a:t>;. </a:t>
            </a:r>
            <a:r>
              <a:rPr kumimoji="0" lang="en-US" sz="2100" b="1" i="0" u="none" strike="noStrike" kern="1200" cap="none" spc="0" normalizeH="0" baseline="0" noProof="0" dirty="0" err="1">
                <a:ln>
                  <a:noFill/>
                </a:ln>
                <a:solidFill>
                  <a:srgbClr val="156082">
                    <a:lumMod val="75000"/>
                  </a:srgbClr>
                </a:solidFill>
                <a:effectLst/>
                <a:uLnTx/>
                <a:uFillTx/>
                <a:latin typeface="Tamil Bible" pitchFamily="2" charset="0"/>
              </a:rPr>
              <a:t>NkYk</a:t>
            </a:r>
            <a:r>
              <a:rPr kumimoji="0" lang="en-US" sz="2100" b="1" i="0" u="none" strike="noStrike" kern="1200" cap="none" spc="0" normalizeH="0" baseline="0" noProof="0" dirty="0">
                <a:ln>
                  <a:noFill/>
                </a:ln>
                <a:solidFill>
                  <a:srgbClr val="156082">
                    <a:lumMod val="75000"/>
                  </a:srgbClr>
                </a:solidFill>
                <a:effectLst/>
                <a:uLnTx/>
                <a:uFillTx/>
                <a:latin typeface="Tamil Bible" pitchFamily="2" charset="0"/>
              </a:rPr>
              <a:t>; </a:t>
            </a:r>
            <a:r>
              <a:rPr kumimoji="0" lang="en-US" sz="2100" b="1" i="0" u="none" strike="noStrike" kern="1200" cap="none" spc="0" normalizeH="0" baseline="0" noProof="0" dirty="0" err="1">
                <a:ln>
                  <a:noFill/>
                </a:ln>
                <a:solidFill>
                  <a:srgbClr val="156082">
                    <a:lumMod val="75000"/>
                  </a:srgbClr>
                </a:solidFill>
                <a:effectLst/>
                <a:uLnTx/>
                <a:uFillTx/>
                <a:latin typeface="Tamil Bible" pitchFamily="2" charset="0"/>
              </a:rPr>
              <a:t>ekf;F</a:t>
            </a:r>
            <a:r>
              <a:rPr kumimoji="0" lang="en-US" sz="2100" b="1" i="0" u="none" strike="noStrike" kern="1200" cap="none" spc="0" normalizeH="0" baseline="0" noProof="0" dirty="0">
                <a:ln>
                  <a:noFill/>
                </a:ln>
                <a:solidFill>
                  <a:srgbClr val="156082">
                    <a:lumMod val="75000"/>
                  </a:srgbClr>
                </a:solidFill>
                <a:effectLst/>
                <a:uLnTx/>
                <a:uFillTx/>
                <a:latin typeface="Tamil Bible" pitchFamily="2" charset="0"/>
              </a:rPr>
              <a:t> </a:t>
            </a:r>
            <a:r>
              <a:rPr kumimoji="0" lang="en-US" sz="2100" b="1" i="0" u="none" strike="noStrike" kern="1200" cap="none" spc="0" normalizeH="0" baseline="0" noProof="0" dirty="0" err="1">
                <a:ln>
                  <a:noFill/>
                </a:ln>
                <a:solidFill>
                  <a:srgbClr val="156082">
                    <a:lumMod val="75000"/>
                  </a:srgbClr>
                </a:solidFill>
                <a:effectLst/>
                <a:uLnTx/>
                <a:uFillTx/>
                <a:latin typeface="Tamil Bible" pitchFamily="2" charset="0"/>
              </a:rPr>
              <a:t>mUsg;gl;l</a:t>
            </a:r>
            <a:r>
              <a:rPr kumimoji="0" lang="en-US" sz="2100" b="1" i="0" u="none" strike="noStrike" kern="1200" cap="none" spc="0" normalizeH="0" baseline="0" noProof="0" dirty="0">
                <a:ln>
                  <a:noFill/>
                </a:ln>
                <a:solidFill>
                  <a:srgbClr val="156082">
                    <a:lumMod val="75000"/>
                  </a:srgbClr>
                </a:solidFill>
                <a:effectLst/>
                <a:uLnTx/>
                <a:uFillTx/>
                <a:latin typeface="Tamil Bible" pitchFamily="2" charset="0"/>
              </a:rPr>
              <a:t> </a:t>
            </a:r>
            <a:r>
              <a:rPr kumimoji="0" lang="en-US" sz="2100" b="1" i="0" u="none" strike="noStrike" kern="1200" cap="none" spc="0" normalizeH="0" baseline="0" noProof="0" dirty="0" err="1">
                <a:ln>
                  <a:noFill/>
                </a:ln>
                <a:solidFill>
                  <a:srgbClr val="156082">
                    <a:lumMod val="75000"/>
                  </a:srgbClr>
                </a:solidFill>
                <a:effectLst/>
                <a:uLnTx/>
                <a:uFillTx/>
                <a:latin typeface="Tamil Bible" pitchFamily="2" charset="0"/>
              </a:rPr>
              <a:t>ghpRj;jMtpapdhNy</a:t>
            </a:r>
            <a:r>
              <a:rPr kumimoji="0" lang="en-US" sz="2100" b="1" i="0" u="none" strike="noStrike" kern="1200" cap="none" spc="0" normalizeH="0" baseline="0" noProof="0" dirty="0">
                <a:ln>
                  <a:noFill/>
                </a:ln>
                <a:solidFill>
                  <a:srgbClr val="156082">
                    <a:lumMod val="75000"/>
                  </a:srgbClr>
                </a:solidFill>
                <a:effectLst/>
                <a:uLnTx/>
                <a:uFillTx/>
                <a:latin typeface="Tamil Bible" pitchFamily="2" charset="0"/>
              </a:rPr>
              <a:t> </a:t>
            </a:r>
            <a:r>
              <a:rPr kumimoji="0" lang="en-US" sz="2100" b="1" i="0" u="none" strike="noStrike" kern="1200" cap="none" spc="0" normalizeH="0" baseline="0" noProof="0" dirty="0" err="1">
                <a:ln>
                  <a:noFill/>
                </a:ln>
                <a:solidFill>
                  <a:srgbClr val="156082">
                    <a:lumMod val="75000"/>
                  </a:srgbClr>
                </a:solidFill>
                <a:effectLst/>
                <a:uLnTx/>
                <a:uFillTx/>
                <a:latin typeface="Tamil Bible" pitchFamily="2" charset="0"/>
              </a:rPr>
              <a:t>Njtmd;G</a:t>
            </a:r>
            <a:r>
              <a:rPr kumimoji="0" lang="en-US" sz="2100" b="1" i="0" u="none" strike="noStrike" kern="1200" cap="none" spc="0" normalizeH="0" baseline="0" noProof="0" dirty="0">
                <a:ln>
                  <a:noFill/>
                </a:ln>
                <a:solidFill>
                  <a:srgbClr val="156082">
                    <a:lumMod val="75000"/>
                  </a:srgbClr>
                </a:solidFill>
                <a:effectLst/>
                <a:uLnTx/>
                <a:uFillTx/>
                <a:latin typeface="Tamil Bible" pitchFamily="2" charset="0"/>
              </a:rPr>
              <a:t> </a:t>
            </a:r>
            <a:r>
              <a:rPr kumimoji="0" lang="en-US" sz="2100" b="1" i="0" u="none" strike="noStrike" kern="1200" cap="none" spc="0" normalizeH="0" baseline="0" noProof="0" dirty="0" err="1">
                <a:ln>
                  <a:noFill/>
                </a:ln>
                <a:solidFill>
                  <a:srgbClr val="156082">
                    <a:lumMod val="75000"/>
                  </a:srgbClr>
                </a:solidFill>
                <a:effectLst/>
                <a:uLnTx/>
                <a:uFillTx/>
                <a:latin typeface="Tamil Bible" pitchFamily="2" charset="0"/>
              </a:rPr>
              <a:t>ek;Kila</a:t>
            </a:r>
            <a:r>
              <a:rPr kumimoji="0" lang="en-US" sz="2100" b="1" i="0" u="none" strike="noStrike" kern="1200" cap="none" spc="0" normalizeH="0" baseline="0" noProof="0" dirty="0">
                <a:ln>
                  <a:noFill/>
                </a:ln>
                <a:solidFill>
                  <a:srgbClr val="156082">
                    <a:lumMod val="75000"/>
                  </a:srgbClr>
                </a:solidFill>
                <a:effectLst/>
                <a:uLnTx/>
                <a:uFillTx/>
                <a:latin typeface="Tamil Bible" pitchFamily="2" charset="0"/>
              </a:rPr>
              <a:t> ,</a:t>
            </a:r>
            <a:r>
              <a:rPr kumimoji="0" lang="en-US" sz="2100" b="1" i="0" u="none" strike="noStrike" kern="1200" cap="none" spc="0" normalizeH="0" baseline="0" noProof="0" dirty="0" err="1">
                <a:ln>
                  <a:noFill/>
                </a:ln>
                <a:solidFill>
                  <a:srgbClr val="156082">
                    <a:lumMod val="75000"/>
                  </a:srgbClr>
                </a:solidFill>
                <a:effectLst/>
                <a:uLnTx/>
                <a:uFillTx/>
                <a:latin typeface="Tamil Bible" pitchFamily="2" charset="0"/>
              </a:rPr>
              <a:t>Ujaq;fspy</a:t>
            </a:r>
            <a:r>
              <a:rPr kumimoji="0" lang="en-US" sz="2100" b="1" i="0" u="none" strike="noStrike" kern="1200" cap="none" spc="0" normalizeH="0" baseline="0" noProof="0" dirty="0">
                <a:ln>
                  <a:noFill/>
                </a:ln>
                <a:solidFill>
                  <a:srgbClr val="156082">
                    <a:lumMod val="75000"/>
                  </a:srgbClr>
                </a:solidFill>
                <a:effectLst/>
                <a:uLnTx/>
                <a:uFillTx/>
                <a:latin typeface="Tamil Bible" pitchFamily="2" charset="0"/>
              </a:rPr>
              <a:t>; </a:t>
            </a:r>
            <a:r>
              <a:rPr kumimoji="0" lang="en-US" sz="2100" b="1" i="0" u="none" strike="noStrike" kern="1200" cap="none" spc="0" normalizeH="0" baseline="0" noProof="0" dirty="0" err="1">
                <a:ln>
                  <a:noFill/>
                </a:ln>
                <a:solidFill>
                  <a:srgbClr val="156082">
                    <a:lumMod val="75000"/>
                  </a:srgbClr>
                </a:solidFill>
                <a:effectLst/>
                <a:uLnTx/>
                <a:uFillTx/>
                <a:latin typeface="Tamil Bible" pitchFamily="2" charset="0"/>
              </a:rPr>
              <a:t>Cw;wg;gl;bUf;fpwgbahy</a:t>
            </a:r>
            <a:r>
              <a:rPr kumimoji="0" lang="en-US" sz="2100" b="1" i="0" u="none" strike="noStrike" kern="1200" cap="none" spc="0" normalizeH="0" baseline="0" noProof="0" dirty="0">
                <a:ln>
                  <a:noFill/>
                </a:ln>
                <a:solidFill>
                  <a:srgbClr val="156082">
                    <a:lumMod val="75000"/>
                  </a:srgbClr>
                </a:solidFill>
                <a:effectLst/>
                <a:uLnTx/>
                <a:uFillTx/>
                <a:latin typeface="Tamil Bible" pitchFamily="2" charset="0"/>
              </a:rPr>
              <a:t>;&gt; </a:t>
            </a:r>
            <a:r>
              <a:rPr kumimoji="0" lang="en-US" sz="2100" b="1" i="0" u="none" strike="noStrike" kern="1200" cap="none" spc="0" normalizeH="0" baseline="0" noProof="0" dirty="0" err="1">
                <a:ln>
                  <a:noFill/>
                </a:ln>
                <a:solidFill>
                  <a:srgbClr val="156082">
                    <a:lumMod val="75000"/>
                  </a:srgbClr>
                </a:solidFill>
                <a:effectLst/>
                <a:uLnTx/>
                <a:uFillTx/>
                <a:latin typeface="Tamil Bible" pitchFamily="2" charset="0"/>
              </a:rPr>
              <a:t>me;j</a:t>
            </a:r>
            <a:r>
              <a:rPr kumimoji="0" lang="en-US" sz="2100" b="1" i="0" u="none" strike="noStrike" kern="1200" cap="none" spc="0" normalizeH="0" baseline="0" noProof="0" dirty="0">
                <a:ln>
                  <a:noFill/>
                </a:ln>
                <a:solidFill>
                  <a:srgbClr val="156082">
                    <a:lumMod val="75000"/>
                  </a:srgbClr>
                </a:solidFill>
                <a:effectLst/>
                <a:uLnTx/>
                <a:uFillTx/>
                <a:latin typeface="Tamil Bible" pitchFamily="2" charset="0"/>
              </a:rPr>
              <a:t> </a:t>
            </a:r>
            <a:r>
              <a:rPr kumimoji="0" lang="en-US" sz="2100" b="1" i="0" u="none" strike="noStrike" kern="1200" cap="none" spc="0" normalizeH="0" baseline="0" noProof="0" dirty="0" err="1">
                <a:ln>
                  <a:noFill/>
                </a:ln>
                <a:solidFill>
                  <a:srgbClr val="156082">
                    <a:lumMod val="75000"/>
                  </a:srgbClr>
                </a:solidFill>
                <a:effectLst/>
                <a:uLnTx/>
                <a:uFillTx/>
                <a:latin typeface="Tamil Bible" pitchFamily="2" charset="0"/>
              </a:rPr>
              <a:t>ek;gpf;if</a:t>
            </a:r>
            <a:r>
              <a:rPr kumimoji="0" lang="en-US" sz="2100" b="1" i="0" u="none" strike="noStrike" kern="1200" cap="none" spc="0" normalizeH="0" baseline="0" noProof="0" dirty="0">
                <a:ln>
                  <a:noFill/>
                </a:ln>
                <a:solidFill>
                  <a:srgbClr val="156082">
                    <a:lumMod val="75000"/>
                  </a:srgbClr>
                </a:solidFill>
                <a:effectLst/>
                <a:uLnTx/>
                <a:uFillTx/>
                <a:latin typeface="Tamil Bible" pitchFamily="2" charset="0"/>
              </a:rPr>
              <a:t> </a:t>
            </a:r>
            <a:r>
              <a:rPr kumimoji="0" lang="en-US" sz="2100" b="1" i="0" u="none" strike="noStrike" kern="1200" cap="none" spc="0" normalizeH="0" baseline="0" noProof="0" dirty="0" err="1">
                <a:ln>
                  <a:noFill/>
                </a:ln>
                <a:solidFill>
                  <a:srgbClr val="156082">
                    <a:lumMod val="75000"/>
                  </a:srgbClr>
                </a:solidFill>
                <a:effectLst/>
                <a:uLnTx/>
                <a:uFillTx/>
                <a:latin typeface="Tamil Bible" pitchFamily="2" charset="0"/>
              </a:rPr>
              <a:t>ek;ik</a:t>
            </a:r>
            <a:r>
              <a:rPr kumimoji="0" lang="en-US" sz="2100" b="1" i="0" u="none" strike="noStrike" kern="1200" cap="none" spc="0" normalizeH="0" baseline="0" noProof="0" dirty="0">
                <a:ln>
                  <a:noFill/>
                </a:ln>
                <a:solidFill>
                  <a:srgbClr val="156082">
                    <a:lumMod val="75000"/>
                  </a:srgbClr>
                </a:solidFill>
                <a:effectLst/>
                <a:uLnTx/>
                <a:uFillTx/>
                <a:latin typeface="Tamil Bible" pitchFamily="2" charset="0"/>
              </a:rPr>
              <a:t> </a:t>
            </a:r>
            <a:r>
              <a:rPr kumimoji="0" lang="en-US" sz="2100" b="1" i="0" u="none" strike="noStrike" kern="1200" cap="none" spc="0" normalizeH="0" baseline="0" noProof="0" dirty="0" err="1">
                <a:ln>
                  <a:noFill/>
                </a:ln>
                <a:solidFill>
                  <a:srgbClr val="156082">
                    <a:lumMod val="75000"/>
                  </a:srgbClr>
                </a:solidFill>
                <a:effectLst/>
                <a:uLnTx/>
                <a:uFillTx/>
                <a:latin typeface="Tamil Bible" pitchFamily="2" charset="0"/>
              </a:rPr>
              <a:t>ntl;fg;gLj;jhJ</a:t>
            </a:r>
            <a:r>
              <a:rPr kumimoji="0" lang="en-US" sz="2100" b="1" i="0" u="none" strike="noStrike" kern="1200" cap="none" spc="0" normalizeH="0" baseline="0" noProof="0" dirty="0">
                <a:ln>
                  <a:noFill/>
                </a:ln>
                <a:solidFill>
                  <a:srgbClr val="156082">
                    <a:lumMod val="75000"/>
                  </a:srgbClr>
                </a:solidFill>
                <a:effectLst/>
                <a:uLnTx/>
                <a:uFillTx/>
                <a:latin typeface="Tamil Bible" pitchFamily="2" charset="0"/>
              </a:rPr>
              <a:t>.</a:t>
            </a:r>
            <a:r>
              <a:rPr kumimoji="0" lang="es-ES" sz="2100" b="1" i="0" u="none" strike="noStrike" kern="1200" cap="none" spc="0" normalizeH="0" baseline="0" noProof="0" dirty="0">
                <a:ln>
                  <a:noFill/>
                </a:ln>
                <a:solidFill>
                  <a:srgbClr val="156082">
                    <a:lumMod val="75000"/>
                  </a:srgbClr>
                </a:solidFill>
                <a:effectLst/>
                <a:uLnTx/>
                <a:uFillTx/>
                <a:latin typeface="Comic Sans MS" panose="030F0702030302020204" pitchFamily="66" charset="0"/>
                <a:ea typeface="+mn-ea"/>
                <a:cs typeface="+mn-cs"/>
              </a:rPr>
              <a:t>” </a:t>
            </a:r>
            <a:r>
              <a:rPr kumimoji="0" lang="es-ES" sz="1600" b="1" i="0" u="none" strike="noStrike" kern="1200" cap="none" spc="0" normalizeH="0" baseline="0" noProof="0" dirty="0">
                <a:ln>
                  <a:noFill/>
                </a:ln>
                <a:solidFill>
                  <a:srgbClr val="156082">
                    <a:lumMod val="75000"/>
                  </a:srgbClr>
                </a:solidFill>
                <a:effectLst/>
                <a:uLnTx/>
                <a:uFillTx/>
                <a:latin typeface="Comic Sans MS" panose="030F0702030302020204" pitchFamily="66" charset="0"/>
                <a:ea typeface="+mn-ea"/>
                <a:cs typeface="+mn-cs"/>
              </a:rPr>
              <a:t>(</a:t>
            </a:r>
            <a:r>
              <a:rPr kumimoji="0" lang="es-ES" sz="1600" b="1" i="0" u="none" strike="noStrike" kern="1200" cap="none" spc="0" normalizeH="0" baseline="0" noProof="0" dirty="0" err="1">
                <a:ln>
                  <a:noFill/>
                </a:ln>
                <a:solidFill>
                  <a:srgbClr val="156082">
                    <a:lumMod val="75000"/>
                  </a:srgbClr>
                </a:solidFill>
                <a:effectLst/>
                <a:uLnTx/>
                <a:uFillTx/>
                <a:latin typeface="Tamil Bible" pitchFamily="2" charset="0"/>
              </a:rPr>
              <a:t>Nuhku</a:t>
            </a:r>
            <a:r>
              <a:rPr kumimoji="0" lang="es-ES" sz="1600" b="1" i="0" u="none" strike="noStrike" kern="1200" cap="none" spc="0" normalizeH="0" baseline="0" noProof="0" dirty="0">
                <a:ln>
                  <a:noFill/>
                </a:ln>
                <a:solidFill>
                  <a:srgbClr val="156082">
                    <a:lumMod val="75000"/>
                  </a:srgbClr>
                </a:solidFill>
                <a:effectLst/>
                <a:uLnTx/>
                <a:uFillTx/>
                <a:latin typeface="Tamil Bible" pitchFamily="2" charset="0"/>
              </a:rPr>
              <a:t>;</a:t>
            </a:r>
            <a:r>
              <a:rPr kumimoji="0" lang="es-ES" sz="1600" b="1" i="0" u="none" strike="noStrike" kern="1200" cap="none" spc="0" normalizeH="0" baseline="0" noProof="0" dirty="0">
                <a:ln>
                  <a:noFill/>
                </a:ln>
                <a:solidFill>
                  <a:srgbClr val="156082">
                    <a:lumMod val="75000"/>
                  </a:srgbClr>
                </a:solidFill>
                <a:effectLst/>
                <a:uLnTx/>
                <a:uFillTx/>
                <a:latin typeface="Comic Sans MS" panose="030F0702030302020204" pitchFamily="66" charset="0"/>
                <a:ea typeface="+mn-ea"/>
                <a:cs typeface="+mn-cs"/>
              </a:rPr>
              <a:t> 5:3–5)</a:t>
            </a:r>
            <a:endParaRPr kumimoji="0" lang="es-ES" sz="2000" b="1" i="0" u="none" strike="noStrike" kern="1200" cap="none" spc="0" normalizeH="0" baseline="0" noProof="0" dirty="0">
              <a:ln>
                <a:noFill/>
              </a:ln>
              <a:solidFill>
                <a:srgbClr val="156082">
                  <a:lumMod val="75000"/>
                </a:srgbClr>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3391067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9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003AD14B-C797-D20F-6070-65BCFE14EFD7}"/>
            </a:ext>
          </a:extLst>
        </p:cNvPr>
        <p:cNvGrpSpPr/>
        <p:nvPr/>
      </p:nvGrpSpPr>
      <p:grpSpPr>
        <a:xfrm>
          <a:off x="0" y="0"/>
          <a:ext cx="0" cy="0"/>
          <a:chOff x="0" y="0"/>
          <a:chExt cx="0" cy="0"/>
        </a:xfrm>
      </p:grpSpPr>
      <p:graphicFrame>
        <p:nvGraphicFramePr>
          <p:cNvPr id="4" name="Diagrama 3">
            <a:extLst>
              <a:ext uri="{FF2B5EF4-FFF2-40B4-BE49-F238E27FC236}">
                <a16:creationId xmlns:a16="http://schemas.microsoft.com/office/drawing/2014/main" id="{C6003C7D-1059-7F82-866E-4D7EC5E3A6D4}"/>
              </a:ext>
            </a:extLst>
          </p:cNvPr>
          <p:cNvGraphicFramePr/>
          <p:nvPr>
            <p:extLst>
              <p:ext uri="{D42A27DB-BD31-4B8C-83A1-F6EECF244321}">
                <p14:modId xmlns:p14="http://schemas.microsoft.com/office/powerpoint/2010/main" val="4221856420"/>
              </p:ext>
            </p:extLst>
          </p:nvPr>
        </p:nvGraphicFramePr>
        <p:xfrm>
          <a:off x="162408" y="2540224"/>
          <a:ext cx="7219078" cy="41782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uadroTexto 2">
            <a:extLst>
              <a:ext uri="{FF2B5EF4-FFF2-40B4-BE49-F238E27FC236}">
                <a16:creationId xmlns:a16="http://schemas.microsoft.com/office/drawing/2014/main" id="{A1B11EC4-EF74-6771-A4AD-12630BA93F25}"/>
              </a:ext>
            </a:extLst>
          </p:cNvPr>
          <p:cNvSpPr txBox="1"/>
          <p:nvPr/>
        </p:nvSpPr>
        <p:spPr>
          <a:xfrm>
            <a:off x="0" y="-4926"/>
            <a:ext cx="7584704" cy="1200329"/>
          </a:xfrm>
          <a:prstGeom prst="rect">
            <a:avLst/>
          </a:prstGeom>
          <a:noFill/>
        </p:spPr>
        <p:txBody>
          <a:bodyPr wrap="square" rtlCol="0">
            <a:spAutoFit/>
          </a:bodyPr>
          <a:lstStyle/>
          <a:p>
            <a:pPr>
              <a:spcBef>
                <a:spcPts val="600"/>
              </a:spcBef>
            </a:pPr>
            <a:r>
              <a:rPr lang="en" b="1" dirty="0">
                <a:latin typeface="Tamil Bible" pitchFamily="2" charset="0"/>
              </a:rPr>
              <a:t>ghtKk; ghLfSk; epiwe;j cyfj;jpNy ehk; tho;e;J nfhz;bUf;fpNwhk;</a:t>
            </a:r>
            <a:r>
              <a:rPr lang="en" b="1" dirty="0"/>
              <a:t>. </a:t>
            </a:r>
            <a:r>
              <a:rPr lang="en" b="1" dirty="0">
                <a:latin typeface="Tamil Bible" pitchFamily="2" charset="0"/>
              </a:rPr>
              <a:t>NjtDila md;ig Fwpj;J ek;ik Nfs;tp vOg;g J}z;Lk; tifapyhd rpukq;fis ehk; midtUk; VNjh xU fl;lj;jpy; vjpu;nfhs;fpNwhk;</a:t>
            </a:r>
            <a:r>
              <a:rPr lang="en" b="1" dirty="0"/>
              <a:t>.</a:t>
            </a:r>
          </a:p>
        </p:txBody>
      </p:sp>
      <p:pic>
        <p:nvPicPr>
          <p:cNvPr id="5" name="Imagen 4">
            <a:extLst>
              <a:ext uri="{FF2B5EF4-FFF2-40B4-BE49-F238E27FC236}">
                <a16:creationId xmlns:a16="http://schemas.microsoft.com/office/drawing/2014/main" id="{E860608C-E520-8B87-5E17-DEB142E16A99}"/>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7584706" y="139568"/>
            <a:ext cx="4444885" cy="6578866"/>
          </a:xfrm>
          <a:prstGeom prst="rect">
            <a:avLst/>
          </a:prstGeom>
          <a:effectLst>
            <a:innerShdw blurRad="114300">
              <a:prstClr val="black"/>
            </a:innerShdw>
          </a:effectLst>
        </p:spPr>
      </p:pic>
      <p:sp>
        <p:nvSpPr>
          <p:cNvPr id="6" name="CuadroTexto 5">
            <a:extLst>
              <a:ext uri="{FF2B5EF4-FFF2-40B4-BE49-F238E27FC236}">
                <a16:creationId xmlns:a16="http://schemas.microsoft.com/office/drawing/2014/main" id="{48919A46-BE42-E78A-6A54-232CBAB50685}"/>
              </a:ext>
            </a:extLst>
          </p:cNvPr>
          <p:cNvSpPr txBox="1"/>
          <p:nvPr/>
        </p:nvSpPr>
        <p:spPr>
          <a:xfrm>
            <a:off x="-1" y="1439524"/>
            <a:ext cx="7584703"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b="1" i="0" u="none" strike="noStrike" kern="1200" cap="none" spc="0" normalizeH="0" baseline="0" noProof="0" dirty="0">
                <a:ln>
                  <a:noFill/>
                </a:ln>
                <a:solidFill>
                  <a:prstClr val="black"/>
                </a:solidFill>
                <a:effectLst/>
                <a:uLnTx/>
                <a:uFillTx/>
                <a:latin typeface="Tamil Bible" pitchFamily="2" charset="0"/>
              </a:rPr>
              <a:t>gy;NtW ,f;fl;lhd</a:t>
            </a:r>
            <a:r>
              <a:rPr kumimoji="0" lang="en" b="1" i="0" u="none" strike="noStrike" kern="1200" cap="none" spc="0" normalizeH="0" noProof="0" dirty="0">
                <a:ln>
                  <a:noFill/>
                </a:ln>
                <a:solidFill>
                  <a:prstClr val="black"/>
                </a:solidFill>
                <a:effectLst/>
                <a:uLnTx/>
                <a:uFillTx/>
                <a:latin typeface="Tamil Bible" pitchFamily="2" charset="0"/>
              </a:rPr>
              <a:t> R+o;epiyfis Ntjhfk fjhghj;jpuq;fs; vt;thW vjpu;nfhz;lhu;fs; vd;gijAk;&gt; mj;jifa #oy;fis ehKk; vjpu;nfhs;s mtu;fspd; Kd;khjpup vt;thW cjTk; vd;gijAk; ehk; Muha;Nthk;</a:t>
            </a:r>
            <a:r>
              <a:rPr kumimoji="0" lang="en" b="1" i="0" u="none" strike="noStrike" kern="1200" cap="none" spc="0" normalizeH="0" baseline="0" noProof="0" dirty="0">
                <a:ln>
                  <a:noFill/>
                </a:ln>
                <a:solidFill>
                  <a:prstClr val="black"/>
                </a:solidFill>
                <a:effectLst/>
                <a:uLnTx/>
                <a:uFillTx/>
                <a:latin typeface="Aptos" panose="02110004020202020204"/>
              </a:rPr>
              <a:t>.</a:t>
            </a:r>
          </a:p>
        </p:txBody>
      </p:sp>
      <p:sp>
        <p:nvSpPr>
          <p:cNvPr id="8" name="CuadroTexto 7">
            <a:extLst>
              <a:ext uri="{FF2B5EF4-FFF2-40B4-BE49-F238E27FC236}">
                <a16:creationId xmlns:a16="http://schemas.microsoft.com/office/drawing/2014/main" id="{2695ED24-6732-842C-A49D-EF203FFF943C}"/>
              </a:ext>
            </a:extLst>
          </p:cNvPr>
          <p:cNvSpPr txBox="1"/>
          <p:nvPr/>
        </p:nvSpPr>
        <p:spPr>
          <a:xfrm>
            <a:off x="0" y="1135593"/>
            <a:ext cx="7584703"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b="1" i="0" u="none" strike="noStrike" kern="1200" cap="none" spc="0" normalizeH="0" baseline="0" noProof="0" dirty="0">
                <a:ln>
                  <a:noFill/>
                </a:ln>
                <a:solidFill>
                  <a:prstClr val="black"/>
                </a:solidFill>
                <a:effectLst/>
                <a:uLnTx/>
                <a:uFillTx/>
                <a:latin typeface="Tamil Bible" pitchFamily="2" charset="0"/>
              </a:rPr>
              <a:t>,e;j jilfSf;F vt;thW ehk; vjpu;tpidahw;WfpNwhk;</a:t>
            </a:r>
            <a:r>
              <a:rPr kumimoji="0" lang="en" b="1" i="0" u="none" strike="noStrike" kern="1200" cap="none" spc="0" normalizeH="0" baseline="0" noProof="0" dirty="0">
                <a:ln>
                  <a:noFill/>
                </a:ln>
                <a:solidFill>
                  <a:prstClr val="black"/>
                </a:solidFill>
                <a:effectLst/>
                <a:uLnTx/>
                <a:uFillTx/>
                <a:latin typeface="Aptos" panose="02110004020202020204"/>
              </a:rPr>
              <a:t>?</a:t>
            </a:r>
          </a:p>
        </p:txBody>
      </p:sp>
    </p:spTree>
    <p:extLst>
      <p:ext uri="{BB962C8B-B14F-4D97-AF65-F5344CB8AC3E}">
        <p14:creationId xmlns:p14="http://schemas.microsoft.com/office/powerpoint/2010/main" val="4169387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1000"/>
                                        <p:tgtEl>
                                          <p:spTgt spid="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528" fill="hold" grpId="0" nodeType="clickEffect">
                                  <p:stCondLst>
                                    <p:cond delay="0"/>
                                  </p:stCondLst>
                                  <p:childTnLst>
                                    <p:set>
                                      <p:cBhvr>
                                        <p:cTn id="25" dur="1" fill="hold">
                                          <p:stCondLst>
                                            <p:cond delay="0"/>
                                          </p:stCondLst>
                                        </p:cTn>
                                        <p:tgtEl>
                                          <p:spTgt spid="4">
                                            <p:graphicEl>
                                              <a:dgm id="{5D83E837-544B-4FAF-97D2-4E7E13D0A11A}"/>
                                            </p:graphicEl>
                                          </p:spTgt>
                                        </p:tgtEl>
                                        <p:attrNameLst>
                                          <p:attrName>style.visibility</p:attrName>
                                        </p:attrNameLst>
                                      </p:cBhvr>
                                      <p:to>
                                        <p:strVal val="visible"/>
                                      </p:to>
                                    </p:set>
                                    <p:anim calcmode="lin" valueType="num">
                                      <p:cBhvr>
                                        <p:cTn id="26" dur="500" fill="hold"/>
                                        <p:tgtEl>
                                          <p:spTgt spid="4">
                                            <p:graphicEl>
                                              <a:dgm id="{5D83E837-544B-4FAF-97D2-4E7E13D0A11A}"/>
                                            </p:graphicEl>
                                          </p:spTgt>
                                        </p:tgtEl>
                                        <p:attrNameLst>
                                          <p:attrName>ppt_w</p:attrName>
                                        </p:attrNameLst>
                                      </p:cBhvr>
                                      <p:tavLst>
                                        <p:tav tm="0">
                                          <p:val>
                                            <p:fltVal val="0"/>
                                          </p:val>
                                        </p:tav>
                                        <p:tav tm="100000">
                                          <p:val>
                                            <p:strVal val="#ppt_w"/>
                                          </p:val>
                                        </p:tav>
                                      </p:tavLst>
                                    </p:anim>
                                    <p:anim calcmode="lin" valueType="num">
                                      <p:cBhvr>
                                        <p:cTn id="27" dur="500" fill="hold"/>
                                        <p:tgtEl>
                                          <p:spTgt spid="4">
                                            <p:graphicEl>
                                              <a:dgm id="{5D83E837-544B-4FAF-97D2-4E7E13D0A11A}"/>
                                            </p:graphicEl>
                                          </p:spTgt>
                                        </p:tgtEl>
                                        <p:attrNameLst>
                                          <p:attrName>ppt_h</p:attrName>
                                        </p:attrNameLst>
                                      </p:cBhvr>
                                      <p:tavLst>
                                        <p:tav tm="0">
                                          <p:val>
                                            <p:fltVal val="0"/>
                                          </p:val>
                                        </p:tav>
                                        <p:tav tm="100000">
                                          <p:val>
                                            <p:strVal val="#ppt_h"/>
                                          </p:val>
                                        </p:tav>
                                      </p:tavLst>
                                    </p:anim>
                                    <p:animEffect transition="in" filter="fade">
                                      <p:cBhvr>
                                        <p:cTn id="28" dur="500"/>
                                        <p:tgtEl>
                                          <p:spTgt spid="4">
                                            <p:graphicEl>
                                              <a:dgm id="{5D83E837-544B-4FAF-97D2-4E7E13D0A11A}"/>
                                            </p:graphicEl>
                                          </p:spTgt>
                                        </p:tgtEl>
                                      </p:cBhvr>
                                    </p:animEffect>
                                    <p:anim calcmode="lin" valueType="num">
                                      <p:cBhvr>
                                        <p:cTn id="29" dur="500" fill="hold"/>
                                        <p:tgtEl>
                                          <p:spTgt spid="4">
                                            <p:graphicEl>
                                              <a:dgm id="{5D83E837-544B-4FAF-97D2-4E7E13D0A11A}"/>
                                            </p:graphicEl>
                                          </p:spTgt>
                                        </p:tgtEl>
                                        <p:attrNameLst>
                                          <p:attrName>ppt_x</p:attrName>
                                        </p:attrNameLst>
                                      </p:cBhvr>
                                      <p:tavLst>
                                        <p:tav tm="0">
                                          <p:val>
                                            <p:fltVal val="0.5"/>
                                          </p:val>
                                        </p:tav>
                                        <p:tav tm="100000">
                                          <p:val>
                                            <p:strVal val="#ppt_x"/>
                                          </p:val>
                                        </p:tav>
                                      </p:tavLst>
                                    </p:anim>
                                    <p:anim calcmode="lin" valueType="num">
                                      <p:cBhvr>
                                        <p:cTn id="30" dur="500" fill="hold"/>
                                        <p:tgtEl>
                                          <p:spTgt spid="4">
                                            <p:graphicEl>
                                              <a:dgm id="{5D83E837-544B-4FAF-97D2-4E7E13D0A11A}"/>
                                            </p:graphicEl>
                                          </p:spTgt>
                                        </p:tgtEl>
                                        <p:attrNameLst>
                                          <p:attrName>ppt_y</p:attrName>
                                        </p:attrNameLst>
                                      </p:cBhvr>
                                      <p:tavLst>
                                        <p:tav tm="0">
                                          <p:val>
                                            <p:fltVal val="0.5"/>
                                          </p:val>
                                        </p:tav>
                                        <p:tav tm="100000">
                                          <p:val>
                                            <p:strVal val="#ppt_y"/>
                                          </p:val>
                                        </p:tav>
                                      </p:tavLst>
                                    </p:anim>
                                  </p:childTnLst>
                                </p:cTn>
                              </p:par>
                              <p:par>
                                <p:cTn id="31" presetID="53" presetClass="entr" presetSubtype="528" fill="hold" grpId="0" nodeType="withEffect">
                                  <p:stCondLst>
                                    <p:cond delay="0"/>
                                  </p:stCondLst>
                                  <p:childTnLst>
                                    <p:set>
                                      <p:cBhvr>
                                        <p:cTn id="32" dur="1" fill="hold">
                                          <p:stCondLst>
                                            <p:cond delay="0"/>
                                          </p:stCondLst>
                                        </p:cTn>
                                        <p:tgtEl>
                                          <p:spTgt spid="4">
                                            <p:graphicEl>
                                              <a:dgm id="{AE21968B-E7E2-4F65-95DD-3CB7CB1984B6}"/>
                                            </p:graphicEl>
                                          </p:spTgt>
                                        </p:tgtEl>
                                        <p:attrNameLst>
                                          <p:attrName>style.visibility</p:attrName>
                                        </p:attrNameLst>
                                      </p:cBhvr>
                                      <p:to>
                                        <p:strVal val="visible"/>
                                      </p:to>
                                    </p:set>
                                    <p:anim calcmode="lin" valueType="num">
                                      <p:cBhvr>
                                        <p:cTn id="33" dur="500" fill="hold"/>
                                        <p:tgtEl>
                                          <p:spTgt spid="4">
                                            <p:graphicEl>
                                              <a:dgm id="{AE21968B-E7E2-4F65-95DD-3CB7CB1984B6}"/>
                                            </p:graphicEl>
                                          </p:spTgt>
                                        </p:tgtEl>
                                        <p:attrNameLst>
                                          <p:attrName>ppt_w</p:attrName>
                                        </p:attrNameLst>
                                      </p:cBhvr>
                                      <p:tavLst>
                                        <p:tav tm="0">
                                          <p:val>
                                            <p:fltVal val="0"/>
                                          </p:val>
                                        </p:tav>
                                        <p:tav tm="100000">
                                          <p:val>
                                            <p:strVal val="#ppt_w"/>
                                          </p:val>
                                        </p:tav>
                                      </p:tavLst>
                                    </p:anim>
                                    <p:anim calcmode="lin" valueType="num">
                                      <p:cBhvr>
                                        <p:cTn id="34" dur="500" fill="hold"/>
                                        <p:tgtEl>
                                          <p:spTgt spid="4">
                                            <p:graphicEl>
                                              <a:dgm id="{AE21968B-E7E2-4F65-95DD-3CB7CB1984B6}"/>
                                            </p:graphicEl>
                                          </p:spTgt>
                                        </p:tgtEl>
                                        <p:attrNameLst>
                                          <p:attrName>ppt_h</p:attrName>
                                        </p:attrNameLst>
                                      </p:cBhvr>
                                      <p:tavLst>
                                        <p:tav tm="0">
                                          <p:val>
                                            <p:fltVal val="0"/>
                                          </p:val>
                                        </p:tav>
                                        <p:tav tm="100000">
                                          <p:val>
                                            <p:strVal val="#ppt_h"/>
                                          </p:val>
                                        </p:tav>
                                      </p:tavLst>
                                    </p:anim>
                                    <p:animEffect transition="in" filter="fade">
                                      <p:cBhvr>
                                        <p:cTn id="35" dur="500"/>
                                        <p:tgtEl>
                                          <p:spTgt spid="4">
                                            <p:graphicEl>
                                              <a:dgm id="{AE21968B-E7E2-4F65-95DD-3CB7CB1984B6}"/>
                                            </p:graphicEl>
                                          </p:spTgt>
                                        </p:tgtEl>
                                      </p:cBhvr>
                                    </p:animEffect>
                                    <p:anim calcmode="lin" valueType="num">
                                      <p:cBhvr>
                                        <p:cTn id="36" dur="500" fill="hold"/>
                                        <p:tgtEl>
                                          <p:spTgt spid="4">
                                            <p:graphicEl>
                                              <a:dgm id="{AE21968B-E7E2-4F65-95DD-3CB7CB1984B6}"/>
                                            </p:graphicEl>
                                          </p:spTgt>
                                        </p:tgtEl>
                                        <p:attrNameLst>
                                          <p:attrName>ppt_x</p:attrName>
                                        </p:attrNameLst>
                                      </p:cBhvr>
                                      <p:tavLst>
                                        <p:tav tm="0">
                                          <p:val>
                                            <p:fltVal val="0.5"/>
                                          </p:val>
                                        </p:tav>
                                        <p:tav tm="100000">
                                          <p:val>
                                            <p:strVal val="#ppt_x"/>
                                          </p:val>
                                        </p:tav>
                                      </p:tavLst>
                                    </p:anim>
                                    <p:anim calcmode="lin" valueType="num">
                                      <p:cBhvr>
                                        <p:cTn id="37" dur="500" fill="hold"/>
                                        <p:tgtEl>
                                          <p:spTgt spid="4">
                                            <p:graphicEl>
                                              <a:dgm id="{AE21968B-E7E2-4F65-95DD-3CB7CB1984B6}"/>
                                            </p:graphicEl>
                                          </p:spTgt>
                                        </p:tgtEl>
                                        <p:attrNameLst>
                                          <p:attrName>ppt_y</p:attrName>
                                        </p:attrNameLst>
                                      </p:cBhvr>
                                      <p:tavLst>
                                        <p:tav tm="0">
                                          <p:val>
                                            <p:fltVal val="0.5"/>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53" presetClass="entr" presetSubtype="528" fill="hold" grpId="0" nodeType="clickEffect">
                                  <p:stCondLst>
                                    <p:cond delay="0"/>
                                  </p:stCondLst>
                                  <p:childTnLst>
                                    <p:set>
                                      <p:cBhvr>
                                        <p:cTn id="41" dur="1" fill="hold">
                                          <p:stCondLst>
                                            <p:cond delay="0"/>
                                          </p:stCondLst>
                                        </p:cTn>
                                        <p:tgtEl>
                                          <p:spTgt spid="4">
                                            <p:graphicEl>
                                              <a:dgm id="{74DF89C7-CE1D-47BB-B46E-3D9BD26B7BC9}"/>
                                            </p:graphicEl>
                                          </p:spTgt>
                                        </p:tgtEl>
                                        <p:attrNameLst>
                                          <p:attrName>style.visibility</p:attrName>
                                        </p:attrNameLst>
                                      </p:cBhvr>
                                      <p:to>
                                        <p:strVal val="visible"/>
                                      </p:to>
                                    </p:set>
                                    <p:anim calcmode="lin" valueType="num">
                                      <p:cBhvr>
                                        <p:cTn id="42" dur="500" fill="hold"/>
                                        <p:tgtEl>
                                          <p:spTgt spid="4">
                                            <p:graphicEl>
                                              <a:dgm id="{74DF89C7-CE1D-47BB-B46E-3D9BD26B7BC9}"/>
                                            </p:graphicEl>
                                          </p:spTgt>
                                        </p:tgtEl>
                                        <p:attrNameLst>
                                          <p:attrName>ppt_w</p:attrName>
                                        </p:attrNameLst>
                                      </p:cBhvr>
                                      <p:tavLst>
                                        <p:tav tm="0">
                                          <p:val>
                                            <p:fltVal val="0"/>
                                          </p:val>
                                        </p:tav>
                                        <p:tav tm="100000">
                                          <p:val>
                                            <p:strVal val="#ppt_w"/>
                                          </p:val>
                                        </p:tav>
                                      </p:tavLst>
                                    </p:anim>
                                    <p:anim calcmode="lin" valueType="num">
                                      <p:cBhvr>
                                        <p:cTn id="43" dur="500" fill="hold"/>
                                        <p:tgtEl>
                                          <p:spTgt spid="4">
                                            <p:graphicEl>
                                              <a:dgm id="{74DF89C7-CE1D-47BB-B46E-3D9BD26B7BC9}"/>
                                            </p:graphicEl>
                                          </p:spTgt>
                                        </p:tgtEl>
                                        <p:attrNameLst>
                                          <p:attrName>ppt_h</p:attrName>
                                        </p:attrNameLst>
                                      </p:cBhvr>
                                      <p:tavLst>
                                        <p:tav tm="0">
                                          <p:val>
                                            <p:fltVal val="0"/>
                                          </p:val>
                                        </p:tav>
                                        <p:tav tm="100000">
                                          <p:val>
                                            <p:strVal val="#ppt_h"/>
                                          </p:val>
                                        </p:tav>
                                      </p:tavLst>
                                    </p:anim>
                                    <p:animEffect transition="in" filter="fade">
                                      <p:cBhvr>
                                        <p:cTn id="44" dur="500"/>
                                        <p:tgtEl>
                                          <p:spTgt spid="4">
                                            <p:graphicEl>
                                              <a:dgm id="{74DF89C7-CE1D-47BB-B46E-3D9BD26B7BC9}"/>
                                            </p:graphicEl>
                                          </p:spTgt>
                                        </p:tgtEl>
                                      </p:cBhvr>
                                    </p:animEffect>
                                    <p:anim calcmode="lin" valueType="num">
                                      <p:cBhvr>
                                        <p:cTn id="45" dur="500" fill="hold"/>
                                        <p:tgtEl>
                                          <p:spTgt spid="4">
                                            <p:graphicEl>
                                              <a:dgm id="{74DF89C7-CE1D-47BB-B46E-3D9BD26B7BC9}"/>
                                            </p:graphicEl>
                                          </p:spTgt>
                                        </p:tgtEl>
                                        <p:attrNameLst>
                                          <p:attrName>ppt_x</p:attrName>
                                        </p:attrNameLst>
                                      </p:cBhvr>
                                      <p:tavLst>
                                        <p:tav tm="0">
                                          <p:val>
                                            <p:fltVal val="0.5"/>
                                          </p:val>
                                        </p:tav>
                                        <p:tav tm="100000">
                                          <p:val>
                                            <p:strVal val="#ppt_x"/>
                                          </p:val>
                                        </p:tav>
                                      </p:tavLst>
                                    </p:anim>
                                    <p:anim calcmode="lin" valueType="num">
                                      <p:cBhvr>
                                        <p:cTn id="46" dur="500" fill="hold"/>
                                        <p:tgtEl>
                                          <p:spTgt spid="4">
                                            <p:graphicEl>
                                              <a:dgm id="{74DF89C7-CE1D-47BB-B46E-3D9BD26B7BC9}"/>
                                            </p:graphicEl>
                                          </p:spTgt>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4">
                                            <p:graphicEl>
                                              <a:dgm id="{527DF991-4433-4C28-A69B-9DF422B253F6}"/>
                                            </p:graphicEl>
                                          </p:spTgt>
                                        </p:tgtEl>
                                        <p:attrNameLst>
                                          <p:attrName>style.visibility</p:attrName>
                                        </p:attrNameLst>
                                      </p:cBhvr>
                                      <p:to>
                                        <p:strVal val="visible"/>
                                      </p:to>
                                    </p:set>
                                    <p:anim calcmode="lin" valueType="num">
                                      <p:cBhvr>
                                        <p:cTn id="49" dur="500" fill="hold"/>
                                        <p:tgtEl>
                                          <p:spTgt spid="4">
                                            <p:graphicEl>
                                              <a:dgm id="{527DF991-4433-4C28-A69B-9DF422B253F6}"/>
                                            </p:graphicEl>
                                          </p:spTgt>
                                        </p:tgtEl>
                                        <p:attrNameLst>
                                          <p:attrName>ppt_w</p:attrName>
                                        </p:attrNameLst>
                                      </p:cBhvr>
                                      <p:tavLst>
                                        <p:tav tm="0">
                                          <p:val>
                                            <p:fltVal val="0"/>
                                          </p:val>
                                        </p:tav>
                                        <p:tav tm="100000">
                                          <p:val>
                                            <p:strVal val="#ppt_w"/>
                                          </p:val>
                                        </p:tav>
                                      </p:tavLst>
                                    </p:anim>
                                    <p:anim calcmode="lin" valueType="num">
                                      <p:cBhvr>
                                        <p:cTn id="50" dur="500" fill="hold"/>
                                        <p:tgtEl>
                                          <p:spTgt spid="4">
                                            <p:graphicEl>
                                              <a:dgm id="{527DF991-4433-4C28-A69B-9DF422B253F6}"/>
                                            </p:graphicEl>
                                          </p:spTgt>
                                        </p:tgtEl>
                                        <p:attrNameLst>
                                          <p:attrName>ppt_h</p:attrName>
                                        </p:attrNameLst>
                                      </p:cBhvr>
                                      <p:tavLst>
                                        <p:tav tm="0">
                                          <p:val>
                                            <p:fltVal val="0"/>
                                          </p:val>
                                        </p:tav>
                                        <p:tav tm="100000">
                                          <p:val>
                                            <p:strVal val="#ppt_h"/>
                                          </p:val>
                                        </p:tav>
                                      </p:tavLst>
                                    </p:anim>
                                    <p:animEffect transition="in" filter="fade">
                                      <p:cBhvr>
                                        <p:cTn id="51" dur="500"/>
                                        <p:tgtEl>
                                          <p:spTgt spid="4">
                                            <p:graphicEl>
                                              <a:dgm id="{527DF991-4433-4C28-A69B-9DF422B253F6}"/>
                                            </p:graphicEl>
                                          </p:spTgt>
                                        </p:tgtEl>
                                      </p:cBhvr>
                                    </p:animEffect>
                                    <p:anim calcmode="lin" valueType="num">
                                      <p:cBhvr>
                                        <p:cTn id="52" dur="500" fill="hold"/>
                                        <p:tgtEl>
                                          <p:spTgt spid="4">
                                            <p:graphicEl>
                                              <a:dgm id="{527DF991-4433-4C28-A69B-9DF422B253F6}"/>
                                            </p:graphicEl>
                                          </p:spTgt>
                                        </p:tgtEl>
                                        <p:attrNameLst>
                                          <p:attrName>ppt_x</p:attrName>
                                        </p:attrNameLst>
                                      </p:cBhvr>
                                      <p:tavLst>
                                        <p:tav tm="0">
                                          <p:val>
                                            <p:fltVal val="0.5"/>
                                          </p:val>
                                        </p:tav>
                                        <p:tav tm="100000">
                                          <p:val>
                                            <p:strVal val="#ppt_x"/>
                                          </p:val>
                                        </p:tav>
                                      </p:tavLst>
                                    </p:anim>
                                    <p:anim calcmode="lin" valueType="num">
                                      <p:cBhvr>
                                        <p:cTn id="53" dur="500" fill="hold"/>
                                        <p:tgtEl>
                                          <p:spTgt spid="4">
                                            <p:graphicEl>
                                              <a:dgm id="{527DF991-4433-4C28-A69B-9DF422B253F6}"/>
                                            </p:graphicEl>
                                          </p:spTgt>
                                        </p:tgtEl>
                                        <p:attrNameLst>
                                          <p:attrName>ppt_y</p:attrName>
                                        </p:attrNameLst>
                                      </p:cBhvr>
                                      <p:tavLst>
                                        <p:tav tm="0">
                                          <p:val>
                                            <p:fltVal val="0.5"/>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53" presetClass="entr" presetSubtype="528" fill="hold" grpId="0" nodeType="clickEffect">
                                  <p:stCondLst>
                                    <p:cond delay="0"/>
                                  </p:stCondLst>
                                  <p:childTnLst>
                                    <p:set>
                                      <p:cBhvr>
                                        <p:cTn id="57" dur="1" fill="hold">
                                          <p:stCondLst>
                                            <p:cond delay="0"/>
                                          </p:stCondLst>
                                        </p:cTn>
                                        <p:tgtEl>
                                          <p:spTgt spid="4">
                                            <p:graphicEl>
                                              <a:dgm id="{BBB6B9F3-4392-4863-8740-B0AAB4EBBB97}"/>
                                            </p:graphicEl>
                                          </p:spTgt>
                                        </p:tgtEl>
                                        <p:attrNameLst>
                                          <p:attrName>style.visibility</p:attrName>
                                        </p:attrNameLst>
                                      </p:cBhvr>
                                      <p:to>
                                        <p:strVal val="visible"/>
                                      </p:to>
                                    </p:set>
                                    <p:anim calcmode="lin" valueType="num">
                                      <p:cBhvr>
                                        <p:cTn id="58" dur="500" fill="hold"/>
                                        <p:tgtEl>
                                          <p:spTgt spid="4">
                                            <p:graphicEl>
                                              <a:dgm id="{BBB6B9F3-4392-4863-8740-B0AAB4EBBB97}"/>
                                            </p:graphicEl>
                                          </p:spTgt>
                                        </p:tgtEl>
                                        <p:attrNameLst>
                                          <p:attrName>ppt_w</p:attrName>
                                        </p:attrNameLst>
                                      </p:cBhvr>
                                      <p:tavLst>
                                        <p:tav tm="0">
                                          <p:val>
                                            <p:fltVal val="0"/>
                                          </p:val>
                                        </p:tav>
                                        <p:tav tm="100000">
                                          <p:val>
                                            <p:strVal val="#ppt_w"/>
                                          </p:val>
                                        </p:tav>
                                      </p:tavLst>
                                    </p:anim>
                                    <p:anim calcmode="lin" valueType="num">
                                      <p:cBhvr>
                                        <p:cTn id="59" dur="500" fill="hold"/>
                                        <p:tgtEl>
                                          <p:spTgt spid="4">
                                            <p:graphicEl>
                                              <a:dgm id="{BBB6B9F3-4392-4863-8740-B0AAB4EBBB97}"/>
                                            </p:graphicEl>
                                          </p:spTgt>
                                        </p:tgtEl>
                                        <p:attrNameLst>
                                          <p:attrName>ppt_h</p:attrName>
                                        </p:attrNameLst>
                                      </p:cBhvr>
                                      <p:tavLst>
                                        <p:tav tm="0">
                                          <p:val>
                                            <p:fltVal val="0"/>
                                          </p:val>
                                        </p:tav>
                                        <p:tav tm="100000">
                                          <p:val>
                                            <p:strVal val="#ppt_h"/>
                                          </p:val>
                                        </p:tav>
                                      </p:tavLst>
                                    </p:anim>
                                    <p:animEffect transition="in" filter="fade">
                                      <p:cBhvr>
                                        <p:cTn id="60" dur="500"/>
                                        <p:tgtEl>
                                          <p:spTgt spid="4">
                                            <p:graphicEl>
                                              <a:dgm id="{BBB6B9F3-4392-4863-8740-B0AAB4EBBB97}"/>
                                            </p:graphicEl>
                                          </p:spTgt>
                                        </p:tgtEl>
                                      </p:cBhvr>
                                    </p:animEffect>
                                    <p:anim calcmode="lin" valueType="num">
                                      <p:cBhvr>
                                        <p:cTn id="61" dur="500" fill="hold"/>
                                        <p:tgtEl>
                                          <p:spTgt spid="4">
                                            <p:graphicEl>
                                              <a:dgm id="{BBB6B9F3-4392-4863-8740-B0AAB4EBBB97}"/>
                                            </p:graphicEl>
                                          </p:spTgt>
                                        </p:tgtEl>
                                        <p:attrNameLst>
                                          <p:attrName>ppt_x</p:attrName>
                                        </p:attrNameLst>
                                      </p:cBhvr>
                                      <p:tavLst>
                                        <p:tav tm="0">
                                          <p:val>
                                            <p:fltVal val="0.5"/>
                                          </p:val>
                                        </p:tav>
                                        <p:tav tm="100000">
                                          <p:val>
                                            <p:strVal val="#ppt_x"/>
                                          </p:val>
                                        </p:tav>
                                      </p:tavLst>
                                    </p:anim>
                                    <p:anim calcmode="lin" valueType="num">
                                      <p:cBhvr>
                                        <p:cTn id="62" dur="500" fill="hold"/>
                                        <p:tgtEl>
                                          <p:spTgt spid="4">
                                            <p:graphicEl>
                                              <a:dgm id="{BBB6B9F3-4392-4863-8740-B0AAB4EBBB97}"/>
                                            </p:graphicEl>
                                          </p:spTgt>
                                        </p:tgtEl>
                                        <p:attrNameLst>
                                          <p:attrName>ppt_y</p:attrName>
                                        </p:attrNameLst>
                                      </p:cBhvr>
                                      <p:tavLst>
                                        <p:tav tm="0">
                                          <p:val>
                                            <p:fltVal val="0.5"/>
                                          </p:val>
                                        </p:tav>
                                        <p:tav tm="100000">
                                          <p:val>
                                            <p:strVal val="#ppt_y"/>
                                          </p:val>
                                        </p:tav>
                                      </p:tavLst>
                                    </p:anim>
                                  </p:childTnLst>
                                </p:cTn>
                              </p:par>
                              <p:par>
                                <p:cTn id="63" presetID="53" presetClass="entr" presetSubtype="528" fill="hold" grpId="0" nodeType="withEffect">
                                  <p:stCondLst>
                                    <p:cond delay="0"/>
                                  </p:stCondLst>
                                  <p:childTnLst>
                                    <p:set>
                                      <p:cBhvr>
                                        <p:cTn id="64" dur="1" fill="hold">
                                          <p:stCondLst>
                                            <p:cond delay="0"/>
                                          </p:stCondLst>
                                        </p:cTn>
                                        <p:tgtEl>
                                          <p:spTgt spid="4">
                                            <p:graphicEl>
                                              <a:dgm id="{5A5BFC6A-59BC-42DD-A33C-008232285B5C}"/>
                                            </p:graphicEl>
                                          </p:spTgt>
                                        </p:tgtEl>
                                        <p:attrNameLst>
                                          <p:attrName>style.visibility</p:attrName>
                                        </p:attrNameLst>
                                      </p:cBhvr>
                                      <p:to>
                                        <p:strVal val="visible"/>
                                      </p:to>
                                    </p:set>
                                    <p:anim calcmode="lin" valueType="num">
                                      <p:cBhvr>
                                        <p:cTn id="65" dur="500" fill="hold"/>
                                        <p:tgtEl>
                                          <p:spTgt spid="4">
                                            <p:graphicEl>
                                              <a:dgm id="{5A5BFC6A-59BC-42DD-A33C-008232285B5C}"/>
                                            </p:graphicEl>
                                          </p:spTgt>
                                        </p:tgtEl>
                                        <p:attrNameLst>
                                          <p:attrName>ppt_w</p:attrName>
                                        </p:attrNameLst>
                                      </p:cBhvr>
                                      <p:tavLst>
                                        <p:tav tm="0">
                                          <p:val>
                                            <p:fltVal val="0"/>
                                          </p:val>
                                        </p:tav>
                                        <p:tav tm="100000">
                                          <p:val>
                                            <p:strVal val="#ppt_w"/>
                                          </p:val>
                                        </p:tav>
                                      </p:tavLst>
                                    </p:anim>
                                    <p:anim calcmode="lin" valueType="num">
                                      <p:cBhvr>
                                        <p:cTn id="66" dur="500" fill="hold"/>
                                        <p:tgtEl>
                                          <p:spTgt spid="4">
                                            <p:graphicEl>
                                              <a:dgm id="{5A5BFC6A-59BC-42DD-A33C-008232285B5C}"/>
                                            </p:graphicEl>
                                          </p:spTgt>
                                        </p:tgtEl>
                                        <p:attrNameLst>
                                          <p:attrName>ppt_h</p:attrName>
                                        </p:attrNameLst>
                                      </p:cBhvr>
                                      <p:tavLst>
                                        <p:tav tm="0">
                                          <p:val>
                                            <p:fltVal val="0"/>
                                          </p:val>
                                        </p:tav>
                                        <p:tav tm="100000">
                                          <p:val>
                                            <p:strVal val="#ppt_h"/>
                                          </p:val>
                                        </p:tav>
                                      </p:tavLst>
                                    </p:anim>
                                    <p:animEffect transition="in" filter="fade">
                                      <p:cBhvr>
                                        <p:cTn id="67" dur="500"/>
                                        <p:tgtEl>
                                          <p:spTgt spid="4">
                                            <p:graphicEl>
                                              <a:dgm id="{5A5BFC6A-59BC-42DD-A33C-008232285B5C}"/>
                                            </p:graphicEl>
                                          </p:spTgt>
                                        </p:tgtEl>
                                      </p:cBhvr>
                                    </p:animEffect>
                                    <p:anim calcmode="lin" valueType="num">
                                      <p:cBhvr>
                                        <p:cTn id="68" dur="500" fill="hold"/>
                                        <p:tgtEl>
                                          <p:spTgt spid="4">
                                            <p:graphicEl>
                                              <a:dgm id="{5A5BFC6A-59BC-42DD-A33C-008232285B5C}"/>
                                            </p:graphicEl>
                                          </p:spTgt>
                                        </p:tgtEl>
                                        <p:attrNameLst>
                                          <p:attrName>ppt_x</p:attrName>
                                        </p:attrNameLst>
                                      </p:cBhvr>
                                      <p:tavLst>
                                        <p:tav tm="0">
                                          <p:val>
                                            <p:fltVal val="0.5"/>
                                          </p:val>
                                        </p:tav>
                                        <p:tav tm="100000">
                                          <p:val>
                                            <p:strVal val="#ppt_x"/>
                                          </p:val>
                                        </p:tav>
                                      </p:tavLst>
                                    </p:anim>
                                    <p:anim calcmode="lin" valueType="num">
                                      <p:cBhvr>
                                        <p:cTn id="69" dur="500" fill="hold"/>
                                        <p:tgtEl>
                                          <p:spTgt spid="4">
                                            <p:graphicEl>
                                              <a:dgm id="{5A5BFC6A-59BC-42DD-A33C-008232285B5C}"/>
                                            </p:graphicEl>
                                          </p:spTgt>
                                        </p:tgtEl>
                                        <p:attrNameLst>
                                          <p:attrName>ppt_y</p:attrName>
                                        </p:attrNameLst>
                                      </p:cBhvr>
                                      <p:tavLst>
                                        <p:tav tm="0">
                                          <p:val>
                                            <p:fltVal val="0.5"/>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53" presetClass="entr" presetSubtype="528" fill="hold" grpId="0" nodeType="clickEffect">
                                  <p:stCondLst>
                                    <p:cond delay="0"/>
                                  </p:stCondLst>
                                  <p:childTnLst>
                                    <p:set>
                                      <p:cBhvr>
                                        <p:cTn id="73" dur="1" fill="hold">
                                          <p:stCondLst>
                                            <p:cond delay="0"/>
                                          </p:stCondLst>
                                        </p:cTn>
                                        <p:tgtEl>
                                          <p:spTgt spid="4">
                                            <p:graphicEl>
                                              <a:dgm id="{423910E7-9C61-4C54-A5FD-97A07CA59539}"/>
                                            </p:graphicEl>
                                          </p:spTgt>
                                        </p:tgtEl>
                                        <p:attrNameLst>
                                          <p:attrName>style.visibility</p:attrName>
                                        </p:attrNameLst>
                                      </p:cBhvr>
                                      <p:to>
                                        <p:strVal val="visible"/>
                                      </p:to>
                                    </p:set>
                                    <p:anim calcmode="lin" valueType="num">
                                      <p:cBhvr>
                                        <p:cTn id="74" dur="500" fill="hold"/>
                                        <p:tgtEl>
                                          <p:spTgt spid="4">
                                            <p:graphicEl>
                                              <a:dgm id="{423910E7-9C61-4C54-A5FD-97A07CA59539}"/>
                                            </p:graphicEl>
                                          </p:spTgt>
                                        </p:tgtEl>
                                        <p:attrNameLst>
                                          <p:attrName>ppt_w</p:attrName>
                                        </p:attrNameLst>
                                      </p:cBhvr>
                                      <p:tavLst>
                                        <p:tav tm="0">
                                          <p:val>
                                            <p:fltVal val="0"/>
                                          </p:val>
                                        </p:tav>
                                        <p:tav tm="100000">
                                          <p:val>
                                            <p:strVal val="#ppt_w"/>
                                          </p:val>
                                        </p:tav>
                                      </p:tavLst>
                                    </p:anim>
                                    <p:anim calcmode="lin" valueType="num">
                                      <p:cBhvr>
                                        <p:cTn id="75" dur="500" fill="hold"/>
                                        <p:tgtEl>
                                          <p:spTgt spid="4">
                                            <p:graphicEl>
                                              <a:dgm id="{423910E7-9C61-4C54-A5FD-97A07CA59539}"/>
                                            </p:graphicEl>
                                          </p:spTgt>
                                        </p:tgtEl>
                                        <p:attrNameLst>
                                          <p:attrName>ppt_h</p:attrName>
                                        </p:attrNameLst>
                                      </p:cBhvr>
                                      <p:tavLst>
                                        <p:tav tm="0">
                                          <p:val>
                                            <p:fltVal val="0"/>
                                          </p:val>
                                        </p:tav>
                                        <p:tav tm="100000">
                                          <p:val>
                                            <p:strVal val="#ppt_h"/>
                                          </p:val>
                                        </p:tav>
                                      </p:tavLst>
                                    </p:anim>
                                    <p:animEffect transition="in" filter="fade">
                                      <p:cBhvr>
                                        <p:cTn id="76" dur="500"/>
                                        <p:tgtEl>
                                          <p:spTgt spid="4">
                                            <p:graphicEl>
                                              <a:dgm id="{423910E7-9C61-4C54-A5FD-97A07CA59539}"/>
                                            </p:graphicEl>
                                          </p:spTgt>
                                        </p:tgtEl>
                                      </p:cBhvr>
                                    </p:animEffect>
                                    <p:anim calcmode="lin" valueType="num">
                                      <p:cBhvr>
                                        <p:cTn id="77" dur="500" fill="hold"/>
                                        <p:tgtEl>
                                          <p:spTgt spid="4">
                                            <p:graphicEl>
                                              <a:dgm id="{423910E7-9C61-4C54-A5FD-97A07CA59539}"/>
                                            </p:graphicEl>
                                          </p:spTgt>
                                        </p:tgtEl>
                                        <p:attrNameLst>
                                          <p:attrName>ppt_x</p:attrName>
                                        </p:attrNameLst>
                                      </p:cBhvr>
                                      <p:tavLst>
                                        <p:tav tm="0">
                                          <p:val>
                                            <p:fltVal val="0.5"/>
                                          </p:val>
                                        </p:tav>
                                        <p:tav tm="100000">
                                          <p:val>
                                            <p:strVal val="#ppt_x"/>
                                          </p:val>
                                        </p:tav>
                                      </p:tavLst>
                                    </p:anim>
                                    <p:anim calcmode="lin" valueType="num">
                                      <p:cBhvr>
                                        <p:cTn id="78" dur="500" fill="hold"/>
                                        <p:tgtEl>
                                          <p:spTgt spid="4">
                                            <p:graphicEl>
                                              <a:dgm id="{423910E7-9C61-4C54-A5FD-97A07CA59539}"/>
                                            </p:graphicEl>
                                          </p:spTgt>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4">
                                            <p:graphicEl>
                                              <a:dgm id="{4488DD73-F913-463F-A9CC-57AED99CF418}"/>
                                            </p:graphicEl>
                                          </p:spTgt>
                                        </p:tgtEl>
                                        <p:attrNameLst>
                                          <p:attrName>style.visibility</p:attrName>
                                        </p:attrNameLst>
                                      </p:cBhvr>
                                      <p:to>
                                        <p:strVal val="visible"/>
                                      </p:to>
                                    </p:set>
                                    <p:anim calcmode="lin" valueType="num">
                                      <p:cBhvr>
                                        <p:cTn id="81" dur="500" fill="hold"/>
                                        <p:tgtEl>
                                          <p:spTgt spid="4">
                                            <p:graphicEl>
                                              <a:dgm id="{4488DD73-F913-463F-A9CC-57AED99CF418}"/>
                                            </p:graphicEl>
                                          </p:spTgt>
                                        </p:tgtEl>
                                        <p:attrNameLst>
                                          <p:attrName>ppt_w</p:attrName>
                                        </p:attrNameLst>
                                      </p:cBhvr>
                                      <p:tavLst>
                                        <p:tav tm="0">
                                          <p:val>
                                            <p:fltVal val="0"/>
                                          </p:val>
                                        </p:tav>
                                        <p:tav tm="100000">
                                          <p:val>
                                            <p:strVal val="#ppt_w"/>
                                          </p:val>
                                        </p:tav>
                                      </p:tavLst>
                                    </p:anim>
                                    <p:anim calcmode="lin" valueType="num">
                                      <p:cBhvr>
                                        <p:cTn id="82" dur="500" fill="hold"/>
                                        <p:tgtEl>
                                          <p:spTgt spid="4">
                                            <p:graphicEl>
                                              <a:dgm id="{4488DD73-F913-463F-A9CC-57AED99CF418}"/>
                                            </p:graphicEl>
                                          </p:spTgt>
                                        </p:tgtEl>
                                        <p:attrNameLst>
                                          <p:attrName>ppt_h</p:attrName>
                                        </p:attrNameLst>
                                      </p:cBhvr>
                                      <p:tavLst>
                                        <p:tav tm="0">
                                          <p:val>
                                            <p:fltVal val="0"/>
                                          </p:val>
                                        </p:tav>
                                        <p:tav tm="100000">
                                          <p:val>
                                            <p:strVal val="#ppt_h"/>
                                          </p:val>
                                        </p:tav>
                                      </p:tavLst>
                                    </p:anim>
                                    <p:animEffect transition="in" filter="fade">
                                      <p:cBhvr>
                                        <p:cTn id="83" dur="500"/>
                                        <p:tgtEl>
                                          <p:spTgt spid="4">
                                            <p:graphicEl>
                                              <a:dgm id="{4488DD73-F913-463F-A9CC-57AED99CF418}"/>
                                            </p:graphicEl>
                                          </p:spTgt>
                                        </p:tgtEl>
                                      </p:cBhvr>
                                    </p:animEffect>
                                    <p:anim calcmode="lin" valueType="num">
                                      <p:cBhvr>
                                        <p:cTn id="84" dur="500" fill="hold"/>
                                        <p:tgtEl>
                                          <p:spTgt spid="4">
                                            <p:graphicEl>
                                              <a:dgm id="{4488DD73-F913-463F-A9CC-57AED99CF418}"/>
                                            </p:graphicEl>
                                          </p:spTgt>
                                        </p:tgtEl>
                                        <p:attrNameLst>
                                          <p:attrName>ppt_x</p:attrName>
                                        </p:attrNameLst>
                                      </p:cBhvr>
                                      <p:tavLst>
                                        <p:tav tm="0">
                                          <p:val>
                                            <p:fltVal val="0.5"/>
                                          </p:val>
                                        </p:tav>
                                        <p:tav tm="100000">
                                          <p:val>
                                            <p:strVal val="#ppt_x"/>
                                          </p:val>
                                        </p:tav>
                                      </p:tavLst>
                                    </p:anim>
                                    <p:anim calcmode="lin" valueType="num">
                                      <p:cBhvr>
                                        <p:cTn id="85" dur="500" fill="hold"/>
                                        <p:tgtEl>
                                          <p:spTgt spid="4">
                                            <p:graphicEl>
                                              <a:dgm id="{4488DD73-F913-463F-A9CC-57AED99CF418}"/>
                                            </p:graphicEl>
                                          </p:spTgt>
                                        </p:tgtEl>
                                        <p:attrNameLst>
                                          <p:attrName>ppt_y</p:attrName>
                                        </p:attrNameLst>
                                      </p:cBhvr>
                                      <p:tavLst>
                                        <p:tav tm="0">
                                          <p:val>
                                            <p:fltVal val="0.5"/>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53" presetClass="entr" presetSubtype="528" fill="hold" grpId="0" nodeType="clickEffect">
                                  <p:stCondLst>
                                    <p:cond delay="0"/>
                                  </p:stCondLst>
                                  <p:childTnLst>
                                    <p:set>
                                      <p:cBhvr>
                                        <p:cTn id="89" dur="1" fill="hold">
                                          <p:stCondLst>
                                            <p:cond delay="0"/>
                                          </p:stCondLst>
                                        </p:cTn>
                                        <p:tgtEl>
                                          <p:spTgt spid="4">
                                            <p:graphicEl>
                                              <a:dgm id="{AB00A01E-B34E-4F44-A7C6-7FAF9E71EE3A}"/>
                                            </p:graphicEl>
                                          </p:spTgt>
                                        </p:tgtEl>
                                        <p:attrNameLst>
                                          <p:attrName>style.visibility</p:attrName>
                                        </p:attrNameLst>
                                      </p:cBhvr>
                                      <p:to>
                                        <p:strVal val="visible"/>
                                      </p:to>
                                    </p:set>
                                    <p:anim calcmode="lin" valueType="num">
                                      <p:cBhvr>
                                        <p:cTn id="90" dur="500" fill="hold"/>
                                        <p:tgtEl>
                                          <p:spTgt spid="4">
                                            <p:graphicEl>
                                              <a:dgm id="{AB00A01E-B34E-4F44-A7C6-7FAF9E71EE3A}"/>
                                            </p:graphicEl>
                                          </p:spTgt>
                                        </p:tgtEl>
                                        <p:attrNameLst>
                                          <p:attrName>ppt_w</p:attrName>
                                        </p:attrNameLst>
                                      </p:cBhvr>
                                      <p:tavLst>
                                        <p:tav tm="0">
                                          <p:val>
                                            <p:fltVal val="0"/>
                                          </p:val>
                                        </p:tav>
                                        <p:tav tm="100000">
                                          <p:val>
                                            <p:strVal val="#ppt_w"/>
                                          </p:val>
                                        </p:tav>
                                      </p:tavLst>
                                    </p:anim>
                                    <p:anim calcmode="lin" valueType="num">
                                      <p:cBhvr>
                                        <p:cTn id="91" dur="500" fill="hold"/>
                                        <p:tgtEl>
                                          <p:spTgt spid="4">
                                            <p:graphicEl>
                                              <a:dgm id="{AB00A01E-B34E-4F44-A7C6-7FAF9E71EE3A}"/>
                                            </p:graphicEl>
                                          </p:spTgt>
                                        </p:tgtEl>
                                        <p:attrNameLst>
                                          <p:attrName>ppt_h</p:attrName>
                                        </p:attrNameLst>
                                      </p:cBhvr>
                                      <p:tavLst>
                                        <p:tav tm="0">
                                          <p:val>
                                            <p:fltVal val="0"/>
                                          </p:val>
                                        </p:tav>
                                        <p:tav tm="100000">
                                          <p:val>
                                            <p:strVal val="#ppt_h"/>
                                          </p:val>
                                        </p:tav>
                                      </p:tavLst>
                                    </p:anim>
                                    <p:animEffect transition="in" filter="fade">
                                      <p:cBhvr>
                                        <p:cTn id="92" dur="500"/>
                                        <p:tgtEl>
                                          <p:spTgt spid="4">
                                            <p:graphicEl>
                                              <a:dgm id="{AB00A01E-B34E-4F44-A7C6-7FAF9E71EE3A}"/>
                                            </p:graphicEl>
                                          </p:spTgt>
                                        </p:tgtEl>
                                      </p:cBhvr>
                                    </p:animEffect>
                                    <p:anim calcmode="lin" valueType="num">
                                      <p:cBhvr>
                                        <p:cTn id="93" dur="500" fill="hold"/>
                                        <p:tgtEl>
                                          <p:spTgt spid="4">
                                            <p:graphicEl>
                                              <a:dgm id="{AB00A01E-B34E-4F44-A7C6-7FAF9E71EE3A}"/>
                                            </p:graphicEl>
                                          </p:spTgt>
                                        </p:tgtEl>
                                        <p:attrNameLst>
                                          <p:attrName>ppt_x</p:attrName>
                                        </p:attrNameLst>
                                      </p:cBhvr>
                                      <p:tavLst>
                                        <p:tav tm="0">
                                          <p:val>
                                            <p:fltVal val="0.5"/>
                                          </p:val>
                                        </p:tav>
                                        <p:tav tm="100000">
                                          <p:val>
                                            <p:strVal val="#ppt_x"/>
                                          </p:val>
                                        </p:tav>
                                      </p:tavLst>
                                    </p:anim>
                                    <p:anim calcmode="lin" valueType="num">
                                      <p:cBhvr>
                                        <p:cTn id="94" dur="500" fill="hold"/>
                                        <p:tgtEl>
                                          <p:spTgt spid="4">
                                            <p:graphicEl>
                                              <a:dgm id="{AB00A01E-B34E-4F44-A7C6-7FAF9E71EE3A}"/>
                                            </p:graphicEl>
                                          </p:spTgt>
                                        </p:tgtEl>
                                        <p:attrNameLst>
                                          <p:attrName>ppt_y</p:attrName>
                                        </p:attrNameLst>
                                      </p:cBhvr>
                                      <p:tavLst>
                                        <p:tav tm="0">
                                          <p:val>
                                            <p:fltVal val="0.5"/>
                                          </p:val>
                                        </p:tav>
                                        <p:tav tm="100000">
                                          <p:val>
                                            <p:strVal val="#ppt_y"/>
                                          </p:val>
                                        </p:tav>
                                      </p:tavLst>
                                    </p:anim>
                                  </p:childTnLst>
                                </p:cTn>
                              </p:par>
                              <p:par>
                                <p:cTn id="95" presetID="53" presetClass="entr" presetSubtype="528" fill="hold" grpId="0" nodeType="withEffect">
                                  <p:stCondLst>
                                    <p:cond delay="0"/>
                                  </p:stCondLst>
                                  <p:childTnLst>
                                    <p:set>
                                      <p:cBhvr>
                                        <p:cTn id="96" dur="1" fill="hold">
                                          <p:stCondLst>
                                            <p:cond delay="0"/>
                                          </p:stCondLst>
                                        </p:cTn>
                                        <p:tgtEl>
                                          <p:spTgt spid="4">
                                            <p:graphicEl>
                                              <a:dgm id="{9799FF2E-FFC6-4537-AB69-67FF50E07621}"/>
                                            </p:graphicEl>
                                          </p:spTgt>
                                        </p:tgtEl>
                                        <p:attrNameLst>
                                          <p:attrName>style.visibility</p:attrName>
                                        </p:attrNameLst>
                                      </p:cBhvr>
                                      <p:to>
                                        <p:strVal val="visible"/>
                                      </p:to>
                                    </p:set>
                                    <p:anim calcmode="lin" valueType="num">
                                      <p:cBhvr>
                                        <p:cTn id="97" dur="500" fill="hold"/>
                                        <p:tgtEl>
                                          <p:spTgt spid="4">
                                            <p:graphicEl>
                                              <a:dgm id="{9799FF2E-FFC6-4537-AB69-67FF50E07621}"/>
                                            </p:graphicEl>
                                          </p:spTgt>
                                        </p:tgtEl>
                                        <p:attrNameLst>
                                          <p:attrName>ppt_w</p:attrName>
                                        </p:attrNameLst>
                                      </p:cBhvr>
                                      <p:tavLst>
                                        <p:tav tm="0">
                                          <p:val>
                                            <p:fltVal val="0"/>
                                          </p:val>
                                        </p:tav>
                                        <p:tav tm="100000">
                                          <p:val>
                                            <p:strVal val="#ppt_w"/>
                                          </p:val>
                                        </p:tav>
                                      </p:tavLst>
                                    </p:anim>
                                    <p:anim calcmode="lin" valueType="num">
                                      <p:cBhvr>
                                        <p:cTn id="98" dur="500" fill="hold"/>
                                        <p:tgtEl>
                                          <p:spTgt spid="4">
                                            <p:graphicEl>
                                              <a:dgm id="{9799FF2E-FFC6-4537-AB69-67FF50E07621}"/>
                                            </p:graphicEl>
                                          </p:spTgt>
                                        </p:tgtEl>
                                        <p:attrNameLst>
                                          <p:attrName>ppt_h</p:attrName>
                                        </p:attrNameLst>
                                      </p:cBhvr>
                                      <p:tavLst>
                                        <p:tav tm="0">
                                          <p:val>
                                            <p:fltVal val="0"/>
                                          </p:val>
                                        </p:tav>
                                        <p:tav tm="100000">
                                          <p:val>
                                            <p:strVal val="#ppt_h"/>
                                          </p:val>
                                        </p:tav>
                                      </p:tavLst>
                                    </p:anim>
                                    <p:animEffect transition="in" filter="fade">
                                      <p:cBhvr>
                                        <p:cTn id="99" dur="500"/>
                                        <p:tgtEl>
                                          <p:spTgt spid="4">
                                            <p:graphicEl>
                                              <a:dgm id="{9799FF2E-FFC6-4537-AB69-67FF50E07621}"/>
                                            </p:graphicEl>
                                          </p:spTgt>
                                        </p:tgtEl>
                                      </p:cBhvr>
                                    </p:animEffect>
                                    <p:anim calcmode="lin" valueType="num">
                                      <p:cBhvr>
                                        <p:cTn id="100" dur="500" fill="hold"/>
                                        <p:tgtEl>
                                          <p:spTgt spid="4">
                                            <p:graphicEl>
                                              <a:dgm id="{9799FF2E-FFC6-4537-AB69-67FF50E07621}"/>
                                            </p:graphicEl>
                                          </p:spTgt>
                                        </p:tgtEl>
                                        <p:attrNameLst>
                                          <p:attrName>ppt_x</p:attrName>
                                        </p:attrNameLst>
                                      </p:cBhvr>
                                      <p:tavLst>
                                        <p:tav tm="0">
                                          <p:val>
                                            <p:fltVal val="0.5"/>
                                          </p:val>
                                        </p:tav>
                                        <p:tav tm="100000">
                                          <p:val>
                                            <p:strVal val="#ppt_x"/>
                                          </p:val>
                                        </p:tav>
                                      </p:tavLst>
                                    </p:anim>
                                    <p:anim calcmode="lin" valueType="num">
                                      <p:cBhvr>
                                        <p:cTn id="101" dur="500" fill="hold"/>
                                        <p:tgtEl>
                                          <p:spTgt spid="4">
                                            <p:graphicEl>
                                              <a:dgm id="{9799FF2E-FFC6-4537-AB69-67FF50E07621}"/>
                                            </p:graphic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P spid="3" grpId="0"/>
      <p:bldP spid="6"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9B988DD-D360-1745-9E60-ACD838F3B837}"/>
              </a:ext>
            </a:extLst>
          </p:cNvPr>
          <p:cNvSpPr txBox="1"/>
          <p:nvPr/>
        </p:nvSpPr>
        <p:spPr>
          <a:xfrm>
            <a:off x="3295648" y="0"/>
            <a:ext cx="8896351" cy="769441"/>
          </a:xfrm>
          <a:prstGeom prst="rect">
            <a:avLst/>
          </a:prstGeom>
          <a:noFill/>
        </p:spPr>
        <p:txBody>
          <a:bodyPr wrap="square">
            <a:spAutoFit/>
            <a:scene3d>
              <a:camera prst="orthographicFront"/>
              <a:lightRig rig="glow" dir="t"/>
            </a:scene3d>
            <a:sp3d extrusionH="57150" contourW="19050">
              <a:bevelT w="50800" h="38100" prst="riblet"/>
              <a:contourClr>
                <a:srgbClr val="FFFF00"/>
              </a:contourClr>
            </a:sp3d>
          </a:bodyPr>
          <a:lstStyle/>
          <a:p>
            <a:pPr algn="ctr"/>
            <a:r>
              <a:rPr lang="en" sz="4400" b="1" spc="300" dirty="0">
                <a:ln w="6600">
                  <a:noFill/>
                  <a:prstDash val="solid"/>
                </a:ln>
                <a:solidFill>
                  <a:srgbClr val="FDF8CB"/>
                </a:solidFill>
                <a:effectLst>
                  <a:outerShdw dist="50800" dir="2700000" algn="tl" rotWithShape="0">
                    <a:srgbClr val="654C0F"/>
                  </a:outerShdw>
                </a:effectLst>
                <a:latin typeface="Tamil Bible" pitchFamily="2" charset="0"/>
              </a:rPr>
              <a:t>tho;f;if Gay;fs;</a:t>
            </a:r>
          </a:p>
        </p:txBody>
      </p:sp>
      <p:sp>
        <p:nvSpPr>
          <p:cNvPr id="5" name="CuadroTexto 4">
            <a:extLst>
              <a:ext uri="{FF2B5EF4-FFF2-40B4-BE49-F238E27FC236}">
                <a16:creationId xmlns:a16="http://schemas.microsoft.com/office/drawing/2014/main" id="{B073A1E5-DB20-6E04-5D2A-28B517AECB0C}"/>
              </a:ext>
            </a:extLst>
          </p:cNvPr>
          <p:cNvSpPr txBox="1"/>
          <p:nvPr/>
        </p:nvSpPr>
        <p:spPr>
          <a:xfrm>
            <a:off x="3295648" y="722228"/>
            <a:ext cx="8896352" cy="646331"/>
          </a:xfrm>
          <a:prstGeom prst="rect">
            <a:avLst/>
          </a:prstGeom>
          <a:noFill/>
        </p:spPr>
        <p:txBody>
          <a:bodyPr wrap="square">
            <a:spAutoFit/>
          </a:bodyPr>
          <a:lstStyle/>
          <a:p>
            <a:pPr algn="ctr"/>
            <a:r>
              <a:rPr lang="en" b="1" dirty="0">
                <a:solidFill>
                  <a:srgbClr val="931C14"/>
                </a:solidFill>
                <a:effectLst>
                  <a:glow rad="101600">
                    <a:schemeClr val="bg1"/>
                  </a:glow>
                  <a:outerShdw blurRad="38100" dist="38100" dir="2700000" algn="tl">
                    <a:srgbClr val="000000"/>
                  </a:outerShdw>
                </a:effectLst>
                <a:latin typeface="Comic Sans MS" panose="030F0702030302020204" pitchFamily="66" charset="0"/>
              </a:rPr>
              <a:t>“</a:t>
            </a:r>
            <a:r>
              <a:rPr lang="en-US" b="1" dirty="0" err="1">
                <a:solidFill>
                  <a:srgbClr val="931C14"/>
                </a:solidFill>
                <a:effectLst>
                  <a:glow rad="101600">
                    <a:schemeClr val="bg1"/>
                  </a:glow>
                  <a:outerShdw blurRad="38100" dist="38100" dir="2700000" algn="tl">
                    <a:srgbClr val="000000"/>
                  </a:outerShdw>
                </a:effectLst>
                <a:latin typeface="Tamil Bible" pitchFamily="2" charset="0"/>
              </a:rPr>
              <a:t>mg;nghOJ</a:t>
            </a:r>
            <a:r>
              <a:rPr lang="en-US" b="1" dirty="0">
                <a:solidFill>
                  <a:srgbClr val="931C14"/>
                </a:solidFill>
                <a:effectLst>
                  <a:glow rad="101600">
                    <a:schemeClr val="bg1"/>
                  </a:glow>
                  <a:outerShdw blurRad="38100" dist="38100" dir="2700000" algn="tl">
                    <a:srgbClr val="000000"/>
                  </a:outerShdw>
                </a:effectLst>
                <a:latin typeface="Tamil Bible" pitchFamily="2" charset="0"/>
              </a:rPr>
              <a:t> </a:t>
            </a:r>
            <a:r>
              <a:rPr lang="en-US" b="1" dirty="0" err="1">
                <a:solidFill>
                  <a:srgbClr val="931C14"/>
                </a:solidFill>
                <a:effectLst>
                  <a:glow rad="101600">
                    <a:schemeClr val="bg1"/>
                  </a:glow>
                  <a:outerShdw blurRad="38100" dist="38100" dir="2700000" algn="tl">
                    <a:srgbClr val="000000"/>
                  </a:outerShdw>
                </a:effectLst>
                <a:latin typeface="Tamil Bible" pitchFamily="2" charset="0"/>
              </a:rPr>
              <a:t>gyj;j</a:t>
            </a:r>
            <a:r>
              <a:rPr lang="en-US" b="1" dirty="0">
                <a:solidFill>
                  <a:srgbClr val="931C14"/>
                </a:solidFill>
                <a:effectLst>
                  <a:glow rad="101600">
                    <a:schemeClr val="bg1"/>
                  </a:glow>
                  <a:outerShdw blurRad="38100" dist="38100" dir="2700000" algn="tl">
                    <a:srgbClr val="000000"/>
                  </a:outerShdw>
                </a:effectLst>
                <a:latin typeface="Tamil Bible" pitchFamily="2" charset="0"/>
              </a:rPr>
              <a:t> </a:t>
            </a:r>
            <a:r>
              <a:rPr lang="en-US" b="1" dirty="0" err="1">
                <a:solidFill>
                  <a:srgbClr val="931C14"/>
                </a:solidFill>
                <a:effectLst>
                  <a:glow rad="101600">
                    <a:schemeClr val="bg1"/>
                  </a:glow>
                  <a:outerShdw blurRad="38100" dist="38100" dir="2700000" algn="tl">
                    <a:srgbClr val="000000"/>
                  </a:outerShdw>
                </a:effectLst>
                <a:latin typeface="Tamil Bible" pitchFamily="2" charset="0"/>
              </a:rPr>
              <a:t>Roy;fhw;W</a:t>
            </a:r>
            <a:r>
              <a:rPr lang="en-US" b="1" dirty="0">
                <a:solidFill>
                  <a:srgbClr val="931C14"/>
                </a:solidFill>
                <a:effectLst>
                  <a:glow rad="101600">
                    <a:schemeClr val="bg1"/>
                  </a:glow>
                  <a:outerShdw blurRad="38100" dist="38100" dir="2700000" algn="tl">
                    <a:srgbClr val="000000"/>
                  </a:outerShdw>
                </a:effectLst>
                <a:latin typeface="Tamil Bible" pitchFamily="2" charset="0"/>
              </a:rPr>
              <a:t> </a:t>
            </a:r>
            <a:r>
              <a:rPr lang="en-US" b="1" dirty="0" err="1">
                <a:solidFill>
                  <a:srgbClr val="931C14"/>
                </a:solidFill>
                <a:effectLst>
                  <a:glow rad="101600">
                    <a:schemeClr val="bg1"/>
                  </a:glow>
                  <a:outerShdw blurRad="38100" dist="38100" dir="2700000" algn="tl">
                    <a:srgbClr val="000000"/>
                  </a:outerShdw>
                </a:effectLst>
                <a:latin typeface="Tamil Bible" pitchFamily="2" charset="0"/>
              </a:rPr>
              <a:t>cz;lhfp</a:t>
            </a:r>
            <a:r>
              <a:rPr lang="en-US" b="1" dirty="0">
                <a:solidFill>
                  <a:srgbClr val="931C14"/>
                </a:solidFill>
                <a:effectLst>
                  <a:glow rad="101600">
                    <a:schemeClr val="bg1"/>
                  </a:glow>
                  <a:outerShdw blurRad="38100" dist="38100" dir="2700000" algn="tl">
                    <a:srgbClr val="000000"/>
                  </a:outerShdw>
                </a:effectLst>
                <a:latin typeface="Tamil Bible" pitchFamily="2" charset="0"/>
              </a:rPr>
              <a:t>&gt;</a:t>
            </a:r>
            <a:r>
              <a:rPr lang="en-US" b="1" dirty="0" err="1">
                <a:solidFill>
                  <a:srgbClr val="931C14"/>
                </a:solidFill>
                <a:effectLst>
                  <a:glow rad="101600">
                    <a:schemeClr val="bg1"/>
                  </a:glow>
                  <a:outerShdw blurRad="38100" dist="38100" dir="2700000" algn="tl">
                    <a:srgbClr val="000000"/>
                  </a:outerShdw>
                </a:effectLst>
                <a:latin typeface="Tamil Bible" pitchFamily="2" charset="0"/>
              </a:rPr>
              <a:t>glT</a:t>
            </a:r>
            <a:r>
              <a:rPr lang="en-US" b="1" dirty="0">
                <a:solidFill>
                  <a:srgbClr val="931C14"/>
                </a:solidFill>
                <a:effectLst>
                  <a:glow rad="101600">
                    <a:schemeClr val="bg1"/>
                  </a:glow>
                  <a:outerShdw blurRad="38100" dist="38100" dir="2700000" algn="tl">
                    <a:srgbClr val="000000"/>
                  </a:outerShdw>
                </a:effectLst>
                <a:latin typeface="Tamil Bible" pitchFamily="2" charset="0"/>
              </a:rPr>
              <a:t> </a:t>
            </a:r>
            <a:r>
              <a:rPr lang="en-US" b="1" dirty="0" err="1">
                <a:solidFill>
                  <a:srgbClr val="931C14"/>
                </a:solidFill>
                <a:effectLst>
                  <a:glow rad="101600">
                    <a:schemeClr val="bg1"/>
                  </a:glow>
                  <a:outerShdw blurRad="38100" dist="38100" dir="2700000" algn="tl">
                    <a:srgbClr val="000000"/>
                  </a:outerShdw>
                </a:effectLst>
                <a:latin typeface="Tamil Bible" pitchFamily="2" charset="0"/>
              </a:rPr>
              <a:t>epuk;gj;jf;fjhf</a:t>
            </a:r>
            <a:r>
              <a:rPr lang="en-US" b="1" dirty="0">
                <a:solidFill>
                  <a:srgbClr val="931C14"/>
                </a:solidFill>
                <a:effectLst>
                  <a:glow rad="101600">
                    <a:schemeClr val="bg1"/>
                  </a:glow>
                  <a:outerShdw blurRad="38100" dist="38100" dir="2700000" algn="tl">
                    <a:srgbClr val="000000"/>
                  </a:outerShdw>
                </a:effectLst>
                <a:latin typeface="Tamil Bible" pitchFamily="2" charset="0"/>
              </a:rPr>
              <a:t>&gt; </a:t>
            </a:r>
            <a:r>
              <a:rPr lang="en-US" b="1" dirty="0" err="1">
                <a:solidFill>
                  <a:srgbClr val="931C14"/>
                </a:solidFill>
                <a:effectLst>
                  <a:glow rad="101600">
                    <a:schemeClr val="bg1"/>
                  </a:glow>
                  <a:outerShdw blurRad="38100" dist="38100" dir="2700000" algn="tl">
                    <a:srgbClr val="000000"/>
                  </a:outerShdw>
                </a:effectLst>
                <a:latin typeface="Tamil Bible" pitchFamily="2" charset="0"/>
              </a:rPr>
              <a:t>miyfs</a:t>
            </a:r>
            <a:r>
              <a:rPr lang="en-US" b="1" dirty="0">
                <a:solidFill>
                  <a:srgbClr val="931C14"/>
                </a:solidFill>
                <a:effectLst>
                  <a:glow rad="101600">
                    <a:schemeClr val="bg1"/>
                  </a:glow>
                  <a:outerShdw blurRad="38100" dist="38100" dir="2700000" algn="tl">
                    <a:srgbClr val="000000"/>
                  </a:outerShdw>
                </a:effectLst>
                <a:latin typeface="Tamil Bible" pitchFamily="2" charset="0"/>
              </a:rPr>
              <a:t>; </a:t>
            </a:r>
            <a:r>
              <a:rPr lang="en-US" b="1" dirty="0" err="1">
                <a:solidFill>
                  <a:srgbClr val="931C14"/>
                </a:solidFill>
                <a:effectLst>
                  <a:glow rad="101600">
                    <a:schemeClr val="bg1"/>
                  </a:glow>
                  <a:outerShdw blurRad="38100" dist="38100" dir="2700000" algn="tl">
                    <a:srgbClr val="000000"/>
                  </a:outerShdw>
                </a:effectLst>
                <a:latin typeface="Tamil Bible" pitchFamily="2" charset="0"/>
              </a:rPr>
              <a:t>mjpd;Nky</a:t>
            </a:r>
            <a:r>
              <a:rPr lang="en-US" b="1" dirty="0">
                <a:solidFill>
                  <a:srgbClr val="931C14"/>
                </a:solidFill>
                <a:effectLst>
                  <a:glow rad="101600">
                    <a:schemeClr val="bg1"/>
                  </a:glow>
                  <a:outerShdw blurRad="38100" dist="38100" dir="2700000" algn="tl">
                    <a:srgbClr val="000000"/>
                  </a:outerShdw>
                </a:effectLst>
                <a:latin typeface="Tamil Bible" pitchFamily="2" charset="0"/>
              </a:rPr>
              <a:t>; </a:t>
            </a:r>
            <a:r>
              <a:rPr lang="en-US" b="1" dirty="0" err="1">
                <a:solidFill>
                  <a:srgbClr val="931C14"/>
                </a:solidFill>
                <a:effectLst>
                  <a:glow rad="101600">
                    <a:schemeClr val="bg1"/>
                  </a:glow>
                  <a:outerShdw blurRad="38100" dist="38100" dir="2700000" algn="tl">
                    <a:srgbClr val="000000"/>
                  </a:outerShdw>
                </a:effectLst>
                <a:latin typeface="Tamil Bible" pitchFamily="2" charset="0"/>
              </a:rPr>
              <a:t>Nkhjpw;W</a:t>
            </a:r>
            <a:r>
              <a:rPr lang="en-US" b="1" dirty="0">
                <a:solidFill>
                  <a:srgbClr val="931C14"/>
                </a:solidFill>
                <a:effectLst>
                  <a:glow rad="101600">
                    <a:schemeClr val="bg1"/>
                  </a:glow>
                  <a:outerShdw blurRad="38100" dist="38100" dir="2700000" algn="tl">
                    <a:srgbClr val="000000"/>
                  </a:outerShdw>
                </a:effectLst>
                <a:latin typeface="Tamil Bible" pitchFamily="2" charset="0"/>
              </a:rPr>
              <a:t>.</a:t>
            </a:r>
            <a:r>
              <a:rPr lang="en" b="1" dirty="0">
                <a:solidFill>
                  <a:srgbClr val="931C14"/>
                </a:solidFill>
                <a:effectLst>
                  <a:glow rad="101600">
                    <a:schemeClr val="bg1"/>
                  </a:glow>
                  <a:outerShdw blurRad="38100" dist="38100" dir="2700000" algn="tl">
                    <a:srgbClr val="000000"/>
                  </a:outerShdw>
                </a:effectLst>
                <a:latin typeface="Comic Sans MS" panose="030F0702030302020204" pitchFamily="66" charset="0"/>
              </a:rPr>
              <a:t>” </a:t>
            </a:r>
            <a:r>
              <a:rPr lang="en" sz="1400" b="1" dirty="0">
                <a:solidFill>
                  <a:srgbClr val="931C14"/>
                </a:solidFill>
                <a:effectLst>
                  <a:glow rad="101600">
                    <a:schemeClr val="bg1"/>
                  </a:glow>
                  <a:outerShdw blurRad="38100" dist="38100" dir="2700000" algn="tl">
                    <a:srgbClr val="000000"/>
                  </a:outerShdw>
                </a:effectLst>
                <a:latin typeface="Comic Sans MS" panose="030F0702030302020204" pitchFamily="66" charset="0"/>
              </a:rPr>
              <a:t>(</a:t>
            </a:r>
            <a:r>
              <a:rPr lang="en" sz="1400" b="1" dirty="0">
                <a:solidFill>
                  <a:srgbClr val="931C14"/>
                </a:solidFill>
                <a:effectLst>
                  <a:glow rad="101600">
                    <a:schemeClr val="bg1"/>
                  </a:glow>
                  <a:outerShdw blurRad="38100" dist="38100" dir="2700000" algn="tl">
                    <a:srgbClr val="000000"/>
                  </a:outerShdw>
                </a:effectLst>
                <a:latin typeface="Tamil Bible" pitchFamily="2" charset="0"/>
              </a:rPr>
              <a:t>khw;F</a:t>
            </a:r>
            <a:r>
              <a:rPr lang="en" sz="1400" b="1" dirty="0">
                <a:solidFill>
                  <a:srgbClr val="931C14"/>
                </a:solidFill>
                <a:effectLst>
                  <a:glow rad="101600">
                    <a:schemeClr val="bg1"/>
                  </a:glow>
                  <a:outerShdw blurRad="38100" dist="38100" dir="2700000" algn="tl">
                    <a:srgbClr val="000000"/>
                  </a:outerShdw>
                </a:effectLst>
                <a:latin typeface="Comic Sans MS" panose="030F0702030302020204" pitchFamily="66" charset="0"/>
              </a:rPr>
              <a:t> 4:37)</a:t>
            </a:r>
          </a:p>
        </p:txBody>
      </p:sp>
      <p:sp>
        <p:nvSpPr>
          <p:cNvPr id="6" name="CuadroTexto 5">
            <a:extLst>
              <a:ext uri="{FF2B5EF4-FFF2-40B4-BE49-F238E27FC236}">
                <a16:creationId xmlns:a16="http://schemas.microsoft.com/office/drawing/2014/main" id="{4EF6B8EB-9470-26DC-DE84-92FFBA179109}"/>
              </a:ext>
            </a:extLst>
          </p:cNvPr>
          <p:cNvSpPr txBox="1"/>
          <p:nvPr/>
        </p:nvSpPr>
        <p:spPr>
          <a:xfrm>
            <a:off x="3340578" y="1382811"/>
            <a:ext cx="8851422" cy="923330"/>
          </a:xfrm>
          <a:prstGeom prst="rect">
            <a:avLst/>
          </a:prstGeom>
          <a:noFill/>
        </p:spPr>
        <p:txBody>
          <a:bodyPr wrap="square" rtlCol="0">
            <a:spAutoFit/>
          </a:bodyPr>
          <a:lstStyle/>
          <a:p>
            <a:pPr>
              <a:spcBef>
                <a:spcPts val="600"/>
              </a:spcBef>
            </a:pPr>
            <a:r>
              <a:rPr lang="en" b="1" dirty="0">
                <a:latin typeface="Tamil Bible" pitchFamily="2" charset="0"/>
              </a:rPr>
              <a:t>jpwikahd kPdtu;fshd NgJU&gt; me;jpNuah&gt; ahf;NfhG kw;Wk; Nahthd; MfpNahUf;F&gt; es;sputpy; - mJTk; xU GaYf;F kj;jpapYk; - fypNya fliyf; flg;gJ xd;Wk; Gjpjhd tp\akhf ,Uf;ftpy;iy</a:t>
            </a:r>
            <a:r>
              <a:rPr lang="en" b="1" dirty="0"/>
              <a:t>.</a:t>
            </a:r>
          </a:p>
        </p:txBody>
      </p:sp>
      <p:pic>
        <p:nvPicPr>
          <p:cNvPr id="4" name="Imagen 3">
            <a:extLst>
              <a:ext uri="{FF2B5EF4-FFF2-40B4-BE49-F238E27FC236}">
                <a16:creationId xmlns:a16="http://schemas.microsoft.com/office/drawing/2014/main" id="{5635C8B5-5B59-20E2-BDB5-C165511D4E71}"/>
              </a:ext>
            </a:extLst>
          </p:cNvPr>
          <p:cNvPicPr>
            <a:picLocks noChangeAspect="1"/>
          </p:cNvPicPr>
          <p:nvPr/>
        </p:nvPicPr>
        <p:blipFill>
          <a:blip r:embed="rId3" cstate="email">
            <a:extLst>
              <a:ext uri="{BEBA8EAE-BF5A-486C-A8C5-ECC9F3942E4B}">
                <a14:imgProps xmlns:a14="http://schemas.microsoft.com/office/drawing/2010/main">
                  <a14:imgLayer r:embed="rId4">
                    <a14:imgEffect>
                      <a14:brightnessContrast bright="38000"/>
                    </a14:imgEffect>
                  </a14:imgLayer>
                </a14:imgProps>
              </a:ext>
              <a:ext uri="{28A0092B-C50C-407E-A947-70E740481C1C}">
                <a14:useLocalDpi xmlns:a14="http://schemas.microsoft.com/office/drawing/2010/main"/>
              </a:ext>
            </a:extLst>
          </a:blip>
          <a:stretch>
            <a:fillRect/>
          </a:stretch>
        </p:blipFill>
        <p:spPr>
          <a:xfrm>
            <a:off x="142875" y="3566976"/>
            <a:ext cx="3152774" cy="3152774"/>
          </a:xfrm>
          <a:prstGeom prst="ellipse">
            <a:avLst/>
          </a:prstGeom>
          <a:ln w="63500" cap="rnd">
            <a:solidFill>
              <a:schemeClr val="accent4">
                <a:lumMod val="40000"/>
                <a:lumOff val="60000"/>
              </a:schemeClr>
            </a:solidFill>
          </a:ln>
          <a:effectLst>
            <a:outerShdw blurRad="50800" dist="38100" dir="8100000" algn="tr"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pic>
        <p:nvPicPr>
          <p:cNvPr id="8" name="Imagen 7">
            <a:extLst>
              <a:ext uri="{FF2B5EF4-FFF2-40B4-BE49-F238E27FC236}">
                <a16:creationId xmlns:a16="http://schemas.microsoft.com/office/drawing/2014/main" id="{E5D5B126-BEDC-5C8B-FEF6-97DC1FFF411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42875" y="138250"/>
            <a:ext cx="3152773" cy="3152773"/>
          </a:xfrm>
          <a:prstGeom prst="ellipse">
            <a:avLst/>
          </a:prstGeom>
          <a:ln w="63500" cap="rnd">
            <a:solidFill>
              <a:schemeClr val="accent4">
                <a:lumMod val="40000"/>
                <a:lumOff val="60000"/>
              </a:schemeClr>
            </a:solidFill>
          </a:ln>
          <a:effectLst>
            <a:outerShdw blurRad="50800" dist="38100" dir="8100000" algn="tr"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pic>
        <p:nvPicPr>
          <p:cNvPr id="14" name="Imagen 13">
            <a:extLst>
              <a:ext uri="{FF2B5EF4-FFF2-40B4-BE49-F238E27FC236}">
                <a16:creationId xmlns:a16="http://schemas.microsoft.com/office/drawing/2014/main" id="{5E418206-E810-ECD8-5AB4-F3C2DBE17C7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267702" y="3780354"/>
            <a:ext cx="3781424" cy="3025139"/>
          </a:xfrm>
          <a:prstGeom prst="roundRect">
            <a:avLst>
              <a:gd name="adj" fmla="val 15713"/>
            </a:avLst>
          </a:prstGeom>
          <a:ln w="57150">
            <a:solidFill>
              <a:srgbClr val="931C14"/>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CuadroTexto 6">
            <a:extLst>
              <a:ext uri="{FF2B5EF4-FFF2-40B4-BE49-F238E27FC236}">
                <a16:creationId xmlns:a16="http://schemas.microsoft.com/office/drawing/2014/main" id="{4A6BEA6F-5FAF-FF12-0401-84A5D88B658C}"/>
              </a:ext>
            </a:extLst>
          </p:cNvPr>
          <p:cNvSpPr txBox="1"/>
          <p:nvPr/>
        </p:nvSpPr>
        <p:spPr>
          <a:xfrm>
            <a:off x="3262597" y="2296563"/>
            <a:ext cx="8896639" cy="1477328"/>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b="1" i="0" u="none" strike="noStrike" kern="1200" cap="none" spc="0" normalizeH="0" baseline="0" noProof="0" dirty="0">
                <a:ln>
                  <a:noFill/>
                </a:ln>
                <a:solidFill>
                  <a:prstClr val="black"/>
                </a:solidFill>
                <a:effectLst/>
                <a:uLnTx/>
                <a:uFillTx/>
                <a:latin typeface="Tamil Bible" pitchFamily="2" charset="0"/>
              </a:rPr>
              <a:t>,Ug;gpDk;</a:t>
            </a:r>
            <a:r>
              <a:rPr kumimoji="0" lang="en" b="1" i="0" u="none" strike="noStrike" kern="1200" cap="none" spc="0" normalizeH="0" baseline="0" noProof="0" dirty="0">
                <a:ln>
                  <a:noFill/>
                </a:ln>
                <a:solidFill>
                  <a:prstClr val="black"/>
                </a:solidFill>
                <a:effectLst/>
                <a:uLnTx/>
                <a:uFillTx/>
                <a:latin typeface="Aptos" panose="02110004020202020204"/>
              </a:rPr>
              <a:t>, </a:t>
            </a:r>
            <a:r>
              <a:rPr kumimoji="0" lang="en" b="1" i="0" u="none" strike="noStrike" kern="1200" cap="none" spc="0" normalizeH="0" baseline="0" noProof="0" dirty="0">
                <a:ln>
                  <a:noFill/>
                </a:ln>
                <a:solidFill>
                  <a:prstClr val="black"/>
                </a:solidFill>
                <a:effectLst/>
                <a:uLnTx/>
                <a:uFillTx/>
                <a:latin typeface="Tamil Bible" pitchFamily="2" charset="0"/>
              </a:rPr>
              <a:t>Gay;</a:t>
            </a:r>
            <a:r>
              <a:rPr kumimoji="0" lang="en" b="1" i="0" u="none" strike="noStrike" kern="1200" cap="none" spc="0" normalizeH="0" noProof="0" dirty="0">
                <a:ln>
                  <a:noFill/>
                </a:ln>
                <a:solidFill>
                  <a:prstClr val="black"/>
                </a:solidFill>
                <a:effectLst/>
                <a:uLnTx/>
                <a:uFillTx/>
                <a:latin typeface="Tamil Bible" pitchFamily="2" charset="0"/>
              </a:rPr>
              <a:t> mtu;fis epiyFiya nra;jJ</a:t>
            </a:r>
            <a:r>
              <a:rPr kumimoji="0" lang="en" b="1" i="0" u="none" strike="noStrike" kern="1200" cap="none" spc="0" normalizeH="0" baseline="0" noProof="0" dirty="0">
                <a:ln>
                  <a:noFill/>
                </a:ln>
                <a:solidFill>
                  <a:prstClr val="black"/>
                </a:solidFill>
                <a:effectLst/>
                <a:uLnTx/>
                <a:uFillTx/>
                <a:latin typeface="Aptos" panose="02110004020202020204"/>
              </a:rPr>
              <a:t>. </a:t>
            </a:r>
            <a:r>
              <a:rPr kumimoji="0" lang="en" b="1" i="0" u="none" strike="noStrike" kern="1200" cap="none" spc="0" normalizeH="0" baseline="0" noProof="0" dirty="0">
                <a:ln>
                  <a:noFill/>
                </a:ln>
                <a:solidFill>
                  <a:prstClr val="black"/>
                </a:solidFill>
                <a:effectLst/>
                <a:uLnTx/>
                <a:uFillTx/>
                <a:latin typeface="Tamil Bible" pitchFamily="2" charset="0"/>
              </a:rPr>
              <a:t>fhw;W mtu;fis nfhe;jspf;f nra;jjhy;&gt; glfpw;Fs; ePu; G</a:t>
            </a:r>
            <a:r>
              <a:rPr kumimoji="0" lang="en-US" b="1" i="0" u="none" strike="noStrike" kern="1200" cap="none" spc="0" normalizeH="0" baseline="0" noProof="0" dirty="0">
                <a:ln>
                  <a:noFill/>
                </a:ln>
                <a:solidFill>
                  <a:prstClr val="black"/>
                </a:solidFill>
                <a:effectLst/>
                <a:uLnTx/>
                <a:uFillTx/>
                <a:latin typeface="Tamil Bible" pitchFamily="2" charset="0"/>
              </a:rPr>
              <a:t>F</a:t>
            </a:r>
            <a:r>
              <a:rPr kumimoji="0" lang="en" b="1" i="0" u="none" strike="noStrike" kern="1200" cap="none" spc="0" normalizeH="0" baseline="0" noProof="0" dirty="0">
                <a:ln>
                  <a:noFill/>
                </a:ln>
                <a:solidFill>
                  <a:prstClr val="black"/>
                </a:solidFill>
                <a:effectLst/>
                <a:uLnTx/>
                <a:uFillTx/>
                <a:latin typeface="Tamil Bible" pitchFamily="2" charset="0"/>
              </a:rPr>
              <a:t>e;J mtu;fspd; capUf;F Mgj;J Vw;gl;lJ</a:t>
            </a:r>
            <a:r>
              <a:rPr kumimoji="0" lang="en" b="1" i="0" u="none" strike="noStrike" kern="1200" cap="none" spc="0" normalizeH="0" baseline="0" noProof="0" dirty="0">
                <a:ln>
                  <a:noFill/>
                </a:ln>
                <a:solidFill>
                  <a:prstClr val="black"/>
                </a:solidFill>
                <a:effectLst/>
                <a:uLnTx/>
                <a:uFillTx/>
                <a:latin typeface="Aptos" panose="02110004020202020204"/>
              </a:rPr>
              <a:t>. </a:t>
            </a:r>
            <a:r>
              <a:rPr kumimoji="0" lang="en" b="1" i="0" u="none" strike="noStrike" kern="1200" cap="none" spc="0" normalizeH="0" baseline="0" noProof="0" dirty="0">
                <a:ln>
                  <a:noFill/>
                </a:ln>
                <a:solidFill>
                  <a:prstClr val="black"/>
                </a:solidFill>
                <a:effectLst/>
                <a:uLnTx/>
                <a:uFillTx/>
                <a:latin typeface="Tamil Bible" pitchFamily="2" charset="0"/>
              </a:rPr>
              <a:t>mg;NghJ mtu;fs; czu;e;J nfhz;ldu;</a:t>
            </a:r>
            <a:r>
              <a:rPr kumimoji="0" lang="en" b="1" i="0" u="none" strike="noStrike" kern="1200" cap="none" spc="0" normalizeH="0" baseline="0" noProof="0" dirty="0">
                <a:ln>
                  <a:noFill/>
                </a:ln>
                <a:solidFill>
                  <a:prstClr val="black"/>
                </a:solidFill>
                <a:effectLst/>
                <a:uLnTx/>
                <a:uFillTx/>
                <a:latin typeface="Aptos" panose="02110004020202020204"/>
              </a:rPr>
              <a:t>… </a:t>
            </a:r>
            <a:r>
              <a:rPr kumimoji="0" lang="en" b="1" i="0" u="none" strike="noStrike" kern="1200" cap="none" spc="0" normalizeH="0" baseline="0" noProof="0" dirty="0">
                <a:ln>
                  <a:noFill/>
                </a:ln>
                <a:solidFill>
                  <a:prstClr val="black"/>
                </a:solidFill>
                <a:effectLst/>
                <a:uLnTx/>
                <a:uFillTx/>
                <a:latin typeface="Tamil Bible" pitchFamily="2" charset="0"/>
              </a:rPr>
              <a:t>,NaR vq;Nf ,Uf;fpwhu;</a:t>
            </a:r>
            <a:r>
              <a:rPr kumimoji="0" lang="en" b="1" i="0" u="none" strike="noStrike" kern="1200" cap="none" spc="0" normalizeH="0" baseline="0" noProof="0" dirty="0">
                <a:ln>
                  <a:noFill/>
                </a:ln>
                <a:solidFill>
                  <a:prstClr val="black"/>
                </a:solidFill>
                <a:effectLst/>
                <a:uLnTx/>
                <a:uFillTx/>
                <a:latin typeface="Aptos" panose="02110004020202020204"/>
              </a:rPr>
              <a:t>? </a:t>
            </a:r>
            <a:r>
              <a:rPr kumimoji="0" lang="en" b="1" i="0" u="none" strike="noStrike" kern="1200" cap="none" spc="0" normalizeH="0" baseline="0" noProof="0" dirty="0">
                <a:ln>
                  <a:noFill/>
                </a:ln>
                <a:solidFill>
                  <a:prstClr val="black"/>
                </a:solidFill>
                <a:effectLst/>
                <a:uLnTx/>
                <a:uFillTx/>
                <a:latin typeface="Tamil Bible" pitchFamily="2" charset="0"/>
              </a:rPr>
              <a:t>mtu; J}q;fp nfhz;bUf;fpwhuh</a:t>
            </a:r>
            <a:r>
              <a:rPr kumimoji="0" lang="en" b="1" i="0" u="none" strike="noStrike" kern="1200" cap="none" spc="0" normalizeH="0" baseline="0" noProof="0" dirty="0">
                <a:ln>
                  <a:noFill/>
                </a:ln>
                <a:solidFill>
                  <a:prstClr val="black"/>
                </a:solidFill>
                <a:effectLst/>
                <a:uLnTx/>
                <a:uFillTx/>
                <a:latin typeface="Aptos" panose="02110004020202020204"/>
              </a:rPr>
              <a:t>? </a:t>
            </a:r>
            <a:r>
              <a:rPr kumimoji="0" lang="en" b="1" i="0" u="none" strike="noStrike" kern="1200" cap="none" spc="0" normalizeH="0" baseline="0" noProof="0" dirty="0">
                <a:ln>
                  <a:noFill/>
                </a:ln>
                <a:solidFill>
                  <a:prstClr val="black"/>
                </a:solidFill>
                <a:effectLst/>
                <a:uLnTx/>
                <a:uFillTx/>
                <a:latin typeface="Tamil Bible" pitchFamily="2" charset="0"/>
              </a:rPr>
              <a:t>mtu; Vd; ekf;F cjttpy;iy</a:t>
            </a:r>
            <a:r>
              <a:rPr kumimoji="0" lang="en" b="1" i="0" u="none" strike="noStrike" kern="1200" cap="none" spc="0" normalizeH="0" baseline="0" noProof="0" dirty="0">
                <a:ln>
                  <a:noFill/>
                </a:ln>
                <a:solidFill>
                  <a:prstClr val="black"/>
                </a:solidFill>
                <a:effectLst/>
                <a:uLnTx/>
                <a:uFillTx/>
                <a:latin typeface="Aptos" panose="02110004020202020204"/>
              </a:rPr>
              <a:t>? </a:t>
            </a:r>
            <a:r>
              <a:rPr kumimoji="0" lang="en" b="1" i="0" u="none" strike="noStrike" kern="1200" cap="none" spc="0" normalizeH="0" baseline="0" noProof="0" dirty="0">
                <a:ln>
                  <a:noFill/>
                </a:ln>
                <a:solidFill>
                  <a:prstClr val="black"/>
                </a:solidFill>
                <a:effectLst/>
                <a:uLnTx/>
                <a:uFillTx/>
                <a:latin typeface="Tamil Bible" pitchFamily="2" charset="0"/>
              </a:rPr>
              <a:t>ekf;F vd;d NeupLfpwJ vd;gJ gw;wp mtUf;F ftiy ,y;iyah</a:t>
            </a:r>
            <a:r>
              <a:rPr kumimoji="0" lang="en" b="1" i="0" u="none" strike="noStrike" kern="1200" cap="none" spc="0" normalizeH="0" baseline="0" noProof="0" dirty="0">
                <a:ln>
                  <a:noFill/>
                </a:ln>
                <a:solidFill>
                  <a:prstClr val="black"/>
                </a:solidFill>
                <a:effectLst/>
                <a:uLnTx/>
                <a:uFillTx/>
                <a:latin typeface="Aptos" panose="02110004020202020204"/>
              </a:rPr>
              <a:t>? (</a:t>
            </a:r>
            <a:r>
              <a:rPr kumimoji="0" lang="en" b="1" i="0" u="none" strike="noStrike" kern="1200" cap="none" spc="0" normalizeH="0" baseline="0" noProof="0" dirty="0">
                <a:ln>
                  <a:noFill/>
                </a:ln>
                <a:solidFill>
                  <a:prstClr val="black"/>
                </a:solidFill>
                <a:effectLst/>
                <a:uLnTx/>
                <a:uFillTx/>
                <a:latin typeface="Tamil Bible" pitchFamily="2" charset="0"/>
              </a:rPr>
              <a:t>khw;F</a:t>
            </a:r>
            <a:r>
              <a:rPr kumimoji="0" lang="en" b="1" i="0" u="none" strike="noStrike" kern="1200" cap="none" spc="0" normalizeH="0" baseline="0" noProof="0" dirty="0">
                <a:ln>
                  <a:noFill/>
                </a:ln>
                <a:solidFill>
                  <a:prstClr val="black"/>
                </a:solidFill>
                <a:effectLst/>
                <a:uLnTx/>
                <a:uFillTx/>
                <a:latin typeface="Aptos" panose="02110004020202020204"/>
              </a:rPr>
              <a:t> 4:35-38).</a:t>
            </a:r>
          </a:p>
        </p:txBody>
      </p:sp>
      <p:sp>
        <p:nvSpPr>
          <p:cNvPr id="11" name="CuadroTexto 10">
            <a:extLst>
              <a:ext uri="{FF2B5EF4-FFF2-40B4-BE49-F238E27FC236}">
                <a16:creationId xmlns:a16="http://schemas.microsoft.com/office/drawing/2014/main" id="{641693AD-D34C-20C1-D1A0-D71688CA050C}"/>
              </a:ext>
            </a:extLst>
          </p:cNvPr>
          <p:cNvSpPr txBox="1"/>
          <p:nvPr/>
        </p:nvSpPr>
        <p:spPr>
          <a:xfrm>
            <a:off x="3227944" y="5150581"/>
            <a:ext cx="5288096" cy="1754326"/>
          </a:xfrm>
          <a:prstGeom prst="rect">
            <a:avLst/>
          </a:prstGeom>
          <a:noFill/>
        </p:spPr>
        <p:txBody>
          <a:bodyPr wrap="square">
            <a:spAutoFit/>
          </a:bodyPr>
          <a:lstStyle/>
          <a:p>
            <a:pPr lvl="0">
              <a:spcBef>
                <a:spcPts val="600"/>
              </a:spcBef>
              <a:defRPr/>
            </a:pPr>
            <a:r>
              <a:rPr kumimoji="0" lang="en" b="1" i="0" u="none" strike="noStrike" kern="1200" cap="none" spc="0" normalizeH="0" baseline="0" noProof="0" dirty="0">
                <a:ln>
                  <a:noFill/>
                </a:ln>
                <a:solidFill>
                  <a:prstClr val="black"/>
                </a:solidFill>
                <a:effectLst/>
                <a:uLnTx/>
                <a:uFillTx/>
                <a:latin typeface="Tamil Bible" pitchFamily="2" charset="0"/>
              </a:rPr>
              <a:t>ekJ Gaiy</a:t>
            </a:r>
            <a:r>
              <a:rPr kumimoji="0" lang="en" b="1" i="0" u="none" strike="noStrike" kern="1200" cap="none" spc="0" normalizeH="0" noProof="0" dirty="0">
                <a:ln>
                  <a:noFill/>
                </a:ln>
                <a:solidFill>
                  <a:prstClr val="black"/>
                </a:solidFill>
                <a:effectLst/>
                <a:uLnTx/>
                <a:uFillTx/>
                <a:latin typeface="Tamil Bible" pitchFamily="2" charset="0"/>
              </a:rPr>
              <a:t> fbe;Jnfhs;tjw;fhd jUzj;jpw;fh</a:t>
            </a:r>
            <a:r>
              <a:rPr kumimoji="0" lang="en" b="1" i="0" u="none" strike="noStrike" kern="1200" cap="none" spc="0" normalizeH="0" noProof="0" dirty="0">
                <a:ln>
                  <a:noFill/>
                </a:ln>
                <a:solidFill>
                  <a:schemeClr val="bg1"/>
                </a:solidFill>
                <a:effectLst/>
                <a:uLnTx/>
                <a:uFillTx/>
                <a:latin typeface="Tamil Bible" pitchFamily="2" charset="0"/>
              </a:rPr>
              <a:t>f</a:t>
            </a:r>
            <a:r>
              <a:rPr kumimoji="0" lang="en" b="1" i="0" u="none" strike="noStrike" kern="1200" cap="none" spc="0" normalizeH="0" noProof="0" dirty="0">
                <a:ln>
                  <a:noFill/>
                </a:ln>
                <a:solidFill>
                  <a:prstClr val="black"/>
                </a:solidFill>
                <a:effectLst/>
                <a:uLnTx/>
                <a:uFillTx/>
                <a:latin typeface="Tamil Bible" pitchFamily="2" charset="0"/>
              </a:rPr>
              <a:t> fhj;jpUq;fs;</a:t>
            </a:r>
            <a:r>
              <a:rPr kumimoji="0" lang="en" b="1" i="0" u="none" strike="noStrike" kern="1200" cap="none" spc="0" normalizeH="0" baseline="0" noProof="0" dirty="0">
                <a:ln>
                  <a:noFill/>
                </a:ln>
                <a:solidFill>
                  <a:prstClr val="black"/>
                </a:solidFill>
                <a:effectLst/>
                <a:uLnTx/>
                <a:uFillTx/>
                <a:latin typeface="Aptos" panose="02110004020202020204"/>
              </a:rPr>
              <a:t>: “</a:t>
            </a:r>
            <a:r>
              <a:rPr lang="en-US" b="1" dirty="0">
                <a:solidFill>
                  <a:prstClr val="black"/>
                </a:solidFill>
                <a:latin typeface="Tamil Bible" pitchFamily="2" charset="0"/>
              </a:rPr>
              <a:t>,</a:t>
            </a:r>
            <a:r>
              <a:rPr lang="en-US" b="1" dirty="0" err="1">
                <a:solidFill>
                  <a:prstClr val="black"/>
                </a:solidFill>
                <a:latin typeface="Tamil Bible" pitchFamily="2" charset="0"/>
              </a:rPr>
              <a:t>iuahNj</a:t>
            </a:r>
            <a:r>
              <a:rPr lang="en-US" b="1" dirty="0">
                <a:solidFill>
                  <a:prstClr val="black"/>
                </a:solidFill>
                <a:latin typeface="Tamil Bible" pitchFamily="2" charset="0"/>
              </a:rPr>
              <a:t>&gt; </a:t>
            </a:r>
            <a:r>
              <a:rPr lang="en-US" b="1" dirty="0" err="1">
                <a:solidFill>
                  <a:prstClr val="black"/>
                </a:solidFill>
                <a:latin typeface="Tamil Bible" pitchFamily="2" charset="0"/>
              </a:rPr>
              <a:t>mikjyhapU</a:t>
            </a:r>
            <a:r>
              <a:rPr kumimoji="0" lang="en" b="1" i="0" u="none" strike="noStrike" kern="1200" cap="none" spc="0" normalizeH="0" baseline="0" noProof="0" dirty="0">
                <a:ln>
                  <a:noFill/>
                </a:ln>
                <a:solidFill>
                  <a:prstClr val="black"/>
                </a:solidFill>
                <a:effectLst/>
                <a:uLnTx/>
                <a:uFillTx/>
                <a:latin typeface="Aptos" panose="02110004020202020204"/>
              </a:rPr>
              <a:t>” (</a:t>
            </a:r>
            <a:r>
              <a:rPr kumimoji="0" lang="en" b="1" i="0" u="none" strike="noStrike" kern="1200" cap="none" spc="0" normalizeH="0" baseline="0" noProof="0" dirty="0">
                <a:ln>
                  <a:noFill/>
                </a:ln>
                <a:solidFill>
                  <a:prstClr val="black"/>
                </a:solidFill>
                <a:effectLst/>
                <a:uLnTx/>
                <a:uFillTx/>
                <a:latin typeface="Tamil Bible" pitchFamily="2" charset="0"/>
              </a:rPr>
              <a:t>khw;F</a:t>
            </a:r>
            <a:r>
              <a:rPr kumimoji="0" lang="en" b="1" i="0" u="none" strike="noStrike" kern="1200" cap="none" spc="0" normalizeH="0" baseline="0" noProof="0" dirty="0">
                <a:ln>
                  <a:noFill/>
                </a:ln>
                <a:solidFill>
                  <a:prstClr val="black"/>
                </a:solidFill>
                <a:effectLst/>
                <a:uLnTx/>
                <a:uFillTx/>
                <a:latin typeface="Aptos" panose="02110004020202020204"/>
              </a:rPr>
              <a:t> 4:39). </a:t>
            </a:r>
            <a:r>
              <a:rPr lang="en-US" b="1" dirty="0" err="1">
                <a:solidFill>
                  <a:prstClr val="black"/>
                </a:solidFill>
                <a:latin typeface="Tamil Bible" pitchFamily="2" charset="0"/>
              </a:rPr>
              <a:t>mth</a:t>
            </a:r>
            <a:r>
              <a:rPr lang="en-US" b="1" dirty="0">
                <a:solidFill>
                  <a:prstClr val="black"/>
                </a:solidFill>
                <a:latin typeface="Tamil Bible" pitchFamily="2" charset="0"/>
              </a:rPr>
              <a:t>; </a:t>
            </a:r>
            <a:r>
              <a:rPr lang="en-US" b="1" dirty="0" err="1">
                <a:solidFill>
                  <a:prstClr val="black"/>
                </a:solidFill>
                <a:latin typeface="Tamil Bible" pitchFamily="2" charset="0"/>
              </a:rPr>
              <a:t>ek;ik</a:t>
            </a:r>
            <a:r>
              <a:rPr lang="en-US" b="1" dirty="0">
                <a:solidFill>
                  <a:prstClr val="black"/>
                </a:solidFill>
                <a:latin typeface="Tamil Bible" pitchFamily="2" charset="0"/>
              </a:rPr>
              <a:t> </a:t>
            </a:r>
            <a:r>
              <a:rPr lang="en-US" b="1" dirty="0" err="1">
                <a:solidFill>
                  <a:prstClr val="black"/>
                </a:solidFill>
                <a:latin typeface="Tamil Bible" pitchFamily="2" charset="0"/>
              </a:rPr>
              <a:t>tprhhpf;fpwtu</a:t>
            </a:r>
            <a:r>
              <a:rPr lang="en-US" b="1" dirty="0">
                <a:solidFill>
                  <a:prstClr val="black"/>
                </a:solidFill>
                <a:latin typeface="Tamil Bible" pitchFamily="2" charset="0"/>
              </a:rPr>
              <a:t>;</a:t>
            </a:r>
            <a:r>
              <a:rPr kumimoji="0" lang="en" b="1" i="0" u="none" strike="noStrike" kern="1200" cap="none" spc="0" normalizeH="0" baseline="0" noProof="0" dirty="0">
                <a:ln>
                  <a:noFill/>
                </a:ln>
                <a:solidFill>
                  <a:prstClr val="black"/>
                </a:solidFill>
                <a:effectLst/>
                <a:uLnTx/>
                <a:uFillTx/>
                <a:latin typeface="Aptos" panose="02110004020202020204"/>
              </a:rPr>
              <a:t> (1 </a:t>
            </a:r>
            <a:r>
              <a:rPr kumimoji="0" lang="en" b="1" i="0" u="none" strike="noStrike" kern="1200" cap="none" spc="0" normalizeH="0" baseline="0" noProof="0" dirty="0">
                <a:ln>
                  <a:noFill/>
                </a:ln>
                <a:solidFill>
                  <a:prstClr val="black"/>
                </a:solidFill>
                <a:effectLst/>
                <a:uLnTx/>
                <a:uFillTx/>
                <a:latin typeface="Tamil Bible" pitchFamily="2" charset="0"/>
              </a:rPr>
              <a:t>NgJU</a:t>
            </a:r>
            <a:r>
              <a:rPr kumimoji="0" lang="en" b="1" i="0" u="none" strike="noStrike" kern="1200" cap="none" spc="0" normalizeH="0" baseline="0" noProof="0" dirty="0">
                <a:ln>
                  <a:noFill/>
                </a:ln>
                <a:solidFill>
                  <a:prstClr val="black"/>
                </a:solidFill>
                <a:effectLst/>
                <a:uLnTx/>
                <a:uFillTx/>
                <a:latin typeface="Aptos" panose="02110004020202020204"/>
              </a:rPr>
              <a:t> 5:7). </a:t>
            </a:r>
            <a:r>
              <a:rPr kumimoji="0" lang="en-US" b="1" i="0" u="none" strike="noStrike" kern="1200" cap="none" spc="0" normalizeH="0" baseline="0" noProof="0" dirty="0">
                <a:ln>
                  <a:noFill/>
                </a:ln>
                <a:solidFill>
                  <a:prstClr val="black"/>
                </a:solidFill>
                <a:effectLst/>
                <a:uLnTx/>
                <a:uFillTx/>
                <a:latin typeface="Tamil Bible" pitchFamily="2" charset="0"/>
              </a:rPr>
              <a:t>m</a:t>
            </a:r>
            <a:r>
              <a:rPr kumimoji="0" lang="en" b="1" i="0" u="none" strike="noStrike" kern="1200" cap="none" spc="0" normalizeH="0" baseline="0" noProof="0" dirty="0">
                <a:ln>
                  <a:noFill/>
                </a:ln>
                <a:solidFill>
                  <a:prstClr val="black"/>
                </a:solidFill>
                <a:effectLst/>
                <a:uLnTx/>
                <a:uFillTx/>
                <a:latin typeface="Tamil Bible" pitchFamily="2" charset="0"/>
              </a:rPr>
              <a:t>tuhy; ek; Gay;fis mikjpgLj;j KbAk;</a:t>
            </a:r>
            <a:r>
              <a:rPr kumimoji="0" lang="en" b="1" i="0" u="none" strike="noStrike" kern="1200" cap="none" spc="0" normalizeH="0" baseline="0" noProof="0" dirty="0">
                <a:ln>
                  <a:noFill/>
                </a:ln>
                <a:solidFill>
                  <a:prstClr val="black"/>
                </a:solidFill>
                <a:effectLst/>
                <a:uLnTx/>
                <a:uFillTx/>
                <a:latin typeface="Aptos" panose="02110004020202020204"/>
              </a:rPr>
              <a:t>. </a:t>
            </a:r>
            <a:r>
              <a:rPr kumimoji="0" lang="en" b="1" i="0" u="none" strike="noStrike" kern="1200" cap="none" spc="0" normalizeH="0" baseline="0" noProof="0" dirty="0">
                <a:ln>
                  <a:noFill/>
                </a:ln>
                <a:solidFill>
                  <a:prstClr val="black"/>
                </a:solidFill>
                <a:effectLst/>
                <a:uLnTx/>
                <a:uFillTx/>
                <a:latin typeface="Tamil Bible" pitchFamily="2" charset="0"/>
              </a:rPr>
              <a:t>mtu; mt;thW nra;Ak; NghJ mtiu Jjpf;f kwf;fhjPu;fs;</a:t>
            </a:r>
            <a:r>
              <a:rPr kumimoji="0" lang="en" b="1" i="0" u="none" strike="noStrike" kern="1200" cap="none" spc="0" normalizeH="0" baseline="0" noProof="0" dirty="0">
                <a:ln>
                  <a:noFill/>
                </a:ln>
                <a:solidFill>
                  <a:prstClr val="black"/>
                </a:solidFill>
                <a:effectLst/>
                <a:uLnTx/>
                <a:uFillTx/>
                <a:latin typeface="Aptos" panose="02110004020202020204"/>
              </a:rPr>
              <a:t> (</a:t>
            </a:r>
            <a:r>
              <a:rPr kumimoji="0" lang="en" b="1" i="0" u="none" strike="noStrike" kern="1200" cap="none" spc="0" normalizeH="0" baseline="0" noProof="0" dirty="0">
                <a:ln>
                  <a:noFill/>
                </a:ln>
                <a:solidFill>
                  <a:prstClr val="black"/>
                </a:solidFill>
                <a:effectLst/>
                <a:uLnTx/>
                <a:uFillTx/>
                <a:latin typeface="Tamil Bible" pitchFamily="2" charset="0"/>
              </a:rPr>
              <a:t>khw;F</a:t>
            </a:r>
            <a:r>
              <a:rPr kumimoji="0" lang="en" b="1" i="0" u="none" strike="noStrike" kern="1200" cap="none" spc="0" normalizeH="0" baseline="0" noProof="0" dirty="0">
                <a:ln>
                  <a:noFill/>
                </a:ln>
                <a:solidFill>
                  <a:prstClr val="black"/>
                </a:solidFill>
                <a:effectLst/>
                <a:uLnTx/>
                <a:uFillTx/>
                <a:latin typeface="Aptos" panose="02110004020202020204"/>
              </a:rPr>
              <a:t> 4:40-41).</a:t>
            </a:r>
          </a:p>
        </p:txBody>
      </p:sp>
      <p:sp>
        <p:nvSpPr>
          <p:cNvPr id="10" name="CuadroTexto 9">
            <a:extLst>
              <a:ext uri="{FF2B5EF4-FFF2-40B4-BE49-F238E27FC236}">
                <a16:creationId xmlns:a16="http://schemas.microsoft.com/office/drawing/2014/main" id="{36E66DD7-B2EA-BBCF-DFD6-0C26704DC4DD}"/>
              </a:ext>
            </a:extLst>
          </p:cNvPr>
          <p:cNvSpPr txBox="1"/>
          <p:nvPr/>
        </p:nvSpPr>
        <p:spPr>
          <a:xfrm>
            <a:off x="3194892" y="3727989"/>
            <a:ext cx="5365215" cy="1477328"/>
          </a:xfrm>
          <a:prstGeom prst="rect">
            <a:avLst/>
          </a:prstGeom>
          <a:noFill/>
        </p:spPr>
        <p:txBody>
          <a:bodyPr wrap="square">
            <a:spAutoFit/>
          </a:bodyPr>
          <a:lstStyle/>
          <a:p>
            <a:pPr>
              <a:spcBef>
                <a:spcPts val="600"/>
              </a:spcBef>
            </a:pPr>
            <a:r>
              <a:rPr lang="en" b="1" dirty="0">
                <a:latin typeface="Tamil Bible" pitchFamily="2" charset="0"/>
              </a:rPr>
              <a:t>ek; tho;tpy; ehk; Gay;fis fle;J nry;fpNwhk;</a:t>
            </a:r>
            <a:r>
              <a:rPr lang="en" b="1" dirty="0"/>
              <a:t>. </a:t>
            </a:r>
            <a:r>
              <a:rPr lang="en" b="1" dirty="0">
                <a:latin typeface="Tamil Bible" pitchFamily="2" charset="0"/>
              </a:rPr>
              <a:t>ehk; ,NaRtplk; cjtp Nfl;fpNwhk;&gt; Mdhy; mtNuh J}q;fp nfhz;bUg;gJ Nghy; Njhd;WfpwJ</a:t>
            </a:r>
            <a:r>
              <a:rPr lang="en" b="1" dirty="0"/>
              <a:t>. </a:t>
            </a:r>
            <a:r>
              <a:rPr lang="en" b="1" dirty="0">
                <a:latin typeface="Tamil Bible" pitchFamily="2" charset="0"/>
              </a:rPr>
              <a:t>mtUila gpurd;dj;ij ehk; czu;tjpy;iy</a:t>
            </a:r>
            <a:r>
              <a:rPr lang="en" b="1" dirty="0"/>
              <a:t>. </a:t>
            </a:r>
            <a:r>
              <a:rPr lang="en" b="1" dirty="0">
                <a:latin typeface="Tamil Bible" pitchFamily="2" charset="0"/>
              </a:rPr>
              <a:t>MdhYk;&gt; mtu; mq;NfNa ,Uf;fpwhu;</a:t>
            </a:r>
            <a:r>
              <a:rPr lang="en" b="1" dirty="0"/>
              <a:t>.</a:t>
            </a:r>
          </a:p>
        </p:txBody>
      </p:sp>
    </p:spTree>
    <p:extLst>
      <p:ext uri="{BB962C8B-B14F-4D97-AF65-F5344CB8AC3E}">
        <p14:creationId xmlns:p14="http://schemas.microsoft.com/office/powerpoint/2010/main" val="957616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heel(1)">
                                      <p:cBhvr>
                                        <p:cTn id="26" dur="500"/>
                                        <p:tgtEl>
                                          <p:spTgt spid="8"/>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ppt_w</p:attrName>
                                        </p:attrNameLst>
                                      </p:cBhvr>
                                      <p:tavLst>
                                        <p:tav tm="0">
                                          <p:val>
                                            <p:fltVal val="0"/>
                                          </p:val>
                                        </p:tav>
                                        <p:tav tm="100000">
                                          <p:val>
                                            <p:strVal val="#ppt_w"/>
                                          </p:val>
                                        </p:tav>
                                      </p:tavLst>
                                    </p:anim>
                                    <p:anim calcmode="lin" valueType="num">
                                      <p:cBhvr>
                                        <p:cTn id="36" dur="1000" fill="hold"/>
                                        <p:tgtEl>
                                          <p:spTgt spid="14"/>
                                        </p:tgtEl>
                                        <p:attrNameLst>
                                          <p:attrName>ppt_h</p:attrName>
                                        </p:attrNameLst>
                                      </p:cBhvr>
                                      <p:tavLst>
                                        <p:tav tm="0">
                                          <p:val>
                                            <p:fltVal val="0"/>
                                          </p:val>
                                        </p:tav>
                                        <p:tav tm="100000">
                                          <p:val>
                                            <p:strVal val="#ppt_h"/>
                                          </p:val>
                                        </p:tav>
                                      </p:tavLst>
                                    </p:anim>
                                    <p:anim calcmode="lin" valueType="num">
                                      <p:cBhvr>
                                        <p:cTn id="37" dur="1000" fill="hold"/>
                                        <p:tgtEl>
                                          <p:spTgt spid="14"/>
                                        </p:tgtEl>
                                        <p:attrNameLst>
                                          <p:attrName>style.rotation</p:attrName>
                                        </p:attrNameLst>
                                      </p:cBhvr>
                                      <p:tavLst>
                                        <p:tav tm="0">
                                          <p:val>
                                            <p:fltVal val="90"/>
                                          </p:val>
                                        </p:tav>
                                        <p:tav tm="100000">
                                          <p:val>
                                            <p:fltVal val="0"/>
                                          </p:val>
                                        </p:tav>
                                      </p:tavLst>
                                    </p:anim>
                                    <p:animEffect transition="in" filter="fade">
                                      <p:cBhvr>
                                        <p:cTn id="38" dur="1000"/>
                                        <p:tgtEl>
                                          <p:spTgt spid="14"/>
                                        </p:tgtEl>
                                      </p:cBhvr>
                                    </p:animEffect>
                                  </p:childTnLst>
                                </p:cTn>
                              </p:par>
                            </p:childTnLst>
                          </p:cTn>
                        </p:par>
                        <p:par>
                          <p:cTn id="39" fill="hold">
                            <p:stCondLst>
                              <p:cond delay="1000"/>
                            </p:stCondLst>
                            <p:childTnLst>
                              <p:par>
                                <p:cTn id="40" presetID="22" presetClass="entr" presetSubtype="8"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left)">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1" fill="hold" nodeType="click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wheel(1)">
                                      <p:cBhvr>
                                        <p:cTn id="47" dur="500"/>
                                        <p:tgtEl>
                                          <p:spTgt spid="4"/>
                                        </p:tgtEl>
                                      </p:cBhvr>
                                    </p:animEffect>
                                  </p:childTnLst>
                                </p:cTn>
                              </p:par>
                            </p:childTnLst>
                          </p:cTn>
                        </p:par>
                        <p:par>
                          <p:cTn id="48" fill="hold">
                            <p:stCondLst>
                              <p:cond delay="500"/>
                            </p:stCondLst>
                            <p:childTnLst>
                              <p:par>
                                <p:cTn id="49" presetID="22" presetClass="entr" presetSubtype="8" fill="hold" grpId="0" nodeType="after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wipe(left)">
                                      <p:cBhvr>
                                        <p:cTn id="5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11"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3D65CF7-F7D1-41D7-3926-A60445E20E9E}"/>
              </a:ext>
            </a:extLst>
          </p:cNvPr>
          <p:cNvSpPr txBox="1"/>
          <p:nvPr/>
        </p:nvSpPr>
        <p:spPr>
          <a:xfrm>
            <a:off x="1" y="0"/>
            <a:ext cx="8889151" cy="769441"/>
          </a:xfrm>
          <a:prstGeom prst="rect">
            <a:avLst/>
          </a:prstGeom>
          <a:noFill/>
        </p:spPr>
        <p:txBody>
          <a:bodyPr wrap="square">
            <a:spAutoFit/>
          </a:bodyPr>
          <a:lstStyle/>
          <a:p>
            <a:pPr algn="ctr"/>
            <a:r>
              <a:rPr lang="en" sz="4400" b="1" spc="6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outerShdw>
                </a:effectLst>
                <a:latin typeface="Tamil Bible" pitchFamily="2" charset="0"/>
              </a:rPr>
              <a:t>Neha;fs;</a:t>
            </a:r>
          </a:p>
        </p:txBody>
      </p:sp>
      <p:sp>
        <p:nvSpPr>
          <p:cNvPr id="5" name="CuadroTexto 4">
            <a:extLst>
              <a:ext uri="{FF2B5EF4-FFF2-40B4-BE49-F238E27FC236}">
                <a16:creationId xmlns:a16="http://schemas.microsoft.com/office/drawing/2014/main" id="{ADE1C860-0AE9-FCB5-599E-59DB50474671}"/>
              </a:ext>
            </a:extLst>
          </p:cNvPr>
          <p:cNvSpPr txBox="1"/>
          <p:nvPr/>
        </p:nvSpPr>
        <p:spPr>
          <a:xfrm>
            <a:off x="1" y="629628"/>
            <a:ext cx="8852891" cy="646331"/>
          </a:xfrm>
          <a:prstGeom prst="rect">
            <a:avLst/>
          </a:prstGeom>
          <a:noFill/>
        </p:spPr>
        <p:txBody>
          <a:bodyPr wrap="square">
            <a:spAutoFit/>
          </a:bodyPr>
          <a:lstStyle/>
          <a:p>
            <a:pPr algn="ctr"/>
            <a:r>
              <a:rPr lang="en" b="1" dirty="0">
                <a:solidFill>
                  <a:schemeClr val="tx2">
                    <a:lumMod val="20000"/>
                    <a:lumOff val="80000"/>
                  </a:schemeClr>
                </a:solidFill>
                <a:effectLst>
                  <a:outerShdw blurRad="38100" dist="38100" dir="2700000" algn="tl">
                    <a:srgbClr val="000000"/>
                  </a:outerShdw>
                </a:effectLst>
                <a:latin typeface="Comic Sans MS" panose="030F0702030302020204" pitchFamily="66" charset="0"/>
              </a:rPr>
              <a:t>“</a:t>
            </a:r>
            <a:r>
              <a:rPr lang="en-US" b="1" dirty="0">
                <a:solidFill>
                  <a:schemeClr val="tx2">
                    <a:lumMod val="20000"/>
                    <a:lumOff val="80000"/>
                  </a:schemeClr>
                </a:solidFill>
                <a:effectLst>
                  <a:outerShdw blurRad="38100" dist="38100" dir="2700000" algn="tl">
                    <a:srgbClr val="000000"/>
                  </a:outerShdw>
                </a:effectLst>
                <a:latin typeface="Tamil Bible" pitchFamily="2" charset="0"/>
              </a:rPr>
              <a:t>[</a:t>
            </a:r>
            <a:r>
              <a:rPr lang="en-US" b="1" dirty="0" err="1">
                <a:solidFill>
                  <a:schemeClr val="tx2">
                    <a:lumMod val="20000"/>
                    <a:lumOff val="80000"/>
                  </a:schemeClr>
                </a:solidFill>
                <a:effectLst>
                  <a:outerShdw blurRad="38100" dist="38100" dir="2700000" algn="tl">
                    <a:srgbClr val="000000"/>
                  </a:outerShdw>
                </a:effectLst>
                <a:latin typeface="Tamil Bible" pitchFamily="2" charset="0"/>
              </a:rPr>
              <a:t>df</a:t>
            </a:r>
            <a:r>
              <a:rPr lang="en-US" b="1" dirty="0">
                <a:solidFill>
                  <a:schemeClr val="tx2">
                    <a:lumMod val="20000"/>
                    <a:lumOff val="80000"/>
                  </a:schemeClr>
                </a:solidFill>
                <a:effectLst>
                  <a:outerShdw blurRad="38100" dist="38100" dir="2700000" algn="tl">
                    <a:srgbClr val="000000"/>
                  </a:outerShdw>
                </a:effectLst>
                <a:latin typeface="Tamil Bible" pitchFamily="2" charset="0"/>
              </a:rPr>
              <a:t>;$</a:t>
            </a:r>
            <a:r>
              <a:rPr lang="en-US" b="1" dirty="0" err="1">
                <a:solidFill>
                  <a:schemeClr val="tx2">
                    <a:lumMod val="20000"/>
                    <a:lumOff val="80000"/>
                  </a:schemeClr>
                </a:solidFill>
                <a:effectLst>
                  <a:outerShdw blurRad="38100" dist="38100" dir="2700000" algn="tl">
                    <a:srgbClr val="000000"/>
                  </a:outerShdw>
                </a:effectLst>
                <a:latin typeface="Tamil Bible" pitchFamily="2" charset="0"/>
              </a:rPr>
              <a:t>l;lj;Jf;Fs;Ns</a:t>
            </a:r>
            <a:r>
              <a:rPr lang="en-US" b="1" dirty="0">
                <a:solidFill>
                  <a:schemeClr val="tx2">
                    <a:lumMod val="20000"/>
                    <a:lumOff val="80000"/>
                  </a:schemeClr>
                </a:solidFill>
                <a:effectLst>
                  <a:outerShdw blurRad="38100" dist="38100" dir="2700000" algn="tl">
                    <a:srgbClr val="000000"/>
                  </a:outerShdw>
                </a:effectLst>
                <a:latin typeface="Tamil Bible" pitchFamily="2" charset="0"/>
              </a:rPr>
              <a:t> </a:t>
            </a:r>
            <a:r>
              <a:rPr lang="en-US" b="1" dirty="0" err="1">
                <a:solidFill>
                  <a:schemeClr val="tx2">
                    <a:lumMod val="20000"/>
                    <a:lumOff val="80000"/>
                  </a:schemeClr>
                </a:solidFill>
                <a:effectLst>
                  <a:outerShdw blurRad="38100" dist="38100" dir="2700000" algn="tl">
                    <a:srgbClr val="000000"/>
                  </a:outerShdw>
                </a:effectLst>
                <a:latin typeface="Tamil Bible" pitchFamily="2" charset="0"/>
              </a:rPr>
              <a:t>mtUf;Fg</a:t>
            </a:r>
            <a:r>
              <a:rPr lang="en-US" b="1" dirty="0">
                <a:solidFill>
                  <a:schemeClr val="tx2">
                    <a:lumMod val="20000"/>
                    <a:lumOff val="80000"/>
                  </a:schemeClr>
                </a:solidFill>
                <a:effectLst>
                  <a:outerShdw blurRad="38100" dist="38100" dir="2700000" algn="tl">
                    <a:srgbClr val="000000"/>
                  </a:outerShdw>
                </a:effectLst>
                <a:latin typeface="Tamil Bible" pitchFamily="2" charset="0"/>
              </a:rPr>
              <a:t>; </a:t>
            </a:r>
            <a:r>
              <a:rPr lang="en-US" b="1" dirty="0" err="1">
                <a:solidFill>
                  <a:schemeClr val="tx2">
                    <a:lumMod val="20000"/>
                    <a:lumOff val="80000"/>
                  </a:schemeClr>
                </a:solidFill>
                <a:effectLst>
                  <a:outerShdw blurRad="38100" dist="38100" dir="2700000" algn="tl">
                    <a:srgbClr val="000000"/>
                  </a:outerShdw>
                </a:effectLst>
                <a:latin typeface="Tamil Bible" pitchFamily="2" charset="0"/>
              </a:rPr>
              <a:t>gpd;dhf</a:t>
            </a:r>
            <a:r>
              <a:rPr lang="en-US" b="1" dirty="0">
                <a:solidFill>
                  <a:schemeClr val="tx2">
                    <a:lumMod val="20000"/>
                    <a:lumOff val="80000"/>
                  </a:schemeClr>
                </a:solidFill>
                <a:effectLst>
                  <a:outerShdw blurRad="38100" dist="38100" dir="2700000" algn="tl">
                    <a:srgbClr val="000000"/>
                  </a:outerShdw>
                </a:effectLst>
                <a:latin typeface="Tamil Bible" pitchFamily="2" charset="0"/>
              </a:rPr>
              <a:t> </a:t>
            </a:r>
            <a:r>
              <a:rPr lang="en-US" b="1" dirty="0" err="1">
                <a:solidFill>
                  <a:schemeClr val="tx2">
                    <a:lumMod val="20000"/>
                    <a:lumOff val="80000"/>
                  </a:schemeClr>
                </a:solidFill>
                <a:effectLst>
                  <a:outerShdw blurRad="38100" dist="38100" dir="2700000" algn="tl">
                    <a:srgbClr val="000000"/>
                  </a:outerShdw>
                </a:effectLst>
                <a:latin typeface="Tamil Bible" pitchFamily="2" charset="0"/>
              </a:rPr>
              <a:t>te;J</a:t>
            </a:r>
            <a:r>
              <a:rPr lang="en-US" b="1" dirty="0">
                <a:solidFill>
                  <a:schemeClr val="tx2">
                    <a:lumMod val="20000"/>
                    <a:lumOff val="80000"/>
                  </a:schemeClr>
                </a:solidFill>
                <a:effectLst>
                  <a:outerShdw blurRad="38100" dist="38100" dir="2700000" algn="tl">
                    <a:srgbClr val="000000"/>
                  </a:outerShdw>
                </a:effectLst>
                <a:latin typeface="Tamil Bible" pitchFamily="2" charset="0"/>
              </a:rPr>
              <a:t>&gt; </a:t>
            </a:r>
            <a:r>
              <a:rPr lang="en-US" b="1" dirty="0" err="1">
                <a:solidFill>
                  <a:schemeClr val="tx2">
                    <a:lumMod val="20000"/>
                    <a:lumOff val="80000"/>
                  </a:schemeClr>
                </a:solidFill>
                <a:effectLst>
                  <a:outerShdw blurRad="38100" dist="38100" dir="2700000" algn="tl">
                    <a:srgbClr val="000000"/>
                  </a:outerShdw>
                </a:effectLst>
                <a:latin typeface="Tamil Bible" pitchFamily="2" charset="0"/>
              </a:rPr>
              <a:t>mtUila</a:t>
            </a:r>
            <a:r>
              <a:rPr lang="en-US" b="1" dirty="0">
                <a:solidFill>
                  <a:schemeClr val="tx2">
                    <a:lumMod val="20000"/>
                    <a:lumOff val="80000"/>
                  </a:schemeClr>
                </a:solidFill>
                <a:effectLst>
                  <a:outerShdw blurRad="38100" dist="38100" dir="2700000" algn="tl">
                    <a:srgbClr val="000000"/>
                  </a:outerShdw>
                </a:effectLst>
                <a:latin typeface="Tamil Bible" pitchFamily="2" charset="0"/>
              </a:rPr>
              <a:t> t];</a:t>
            </a:r>
            <a:r>
              <a:rPr lang="en-US" b="1" dirty="0" err="1">
                <a:solidFill>
                  <a:schemeClr val="tx2">
                    <a:lumMod val="20000"/>
                    <a:lumOff val="80000"/>
                  </a:schemeClr>
                </a:solidFill>
                <a:effectLst>
                  <a:outerShdw blurRad="38100" dist="38100" dir="2700000" algn="tl">
                    <a:srgbClr val="000000"/>
                  </a:outerShdw>
                </a:effectLst>
                <a:latin typeface="Tamil Bible" pitchFamily="2" charset="0"/>
              </a:rPr>
              <a:t>jpuj;ijj</a:t>
            </a:r>
            <a:r>
              <a:rPr lang="en-US" b="1" dirty="0">
                <a:solidFill>
                  <a:schemeClr val="tx2">
                    <a:lumMod val="20000"/>
                    <a:lumOff val="80000"/>
                  </a:schemeClr>
                </a:solidFill>
                <a:effectLst>
                  <a:outerShdw blurRad="38100" dist="38100" dir="2700000" algn="tl">
                    <a:srgbClr val="000000"/>
                  </a:outerShdw>
                </a:effectLst>
                <a:latin typeface="Tamil Bible" pitchFamily="2" charset="0"/>
              </a:rPr>
              <a:t>; </a:t>
            </a:r>
            <a:r>
              <a:rPr lang="en-US" b="1" dirty="0" err="1">
                <a:solidFill>
                  <a:schemeClr val="tx2">
                    <a:lumMod val="20000"/>
                    <a:lumOff val="80000"/>
                  </a:schemeClr>
                </a:solidFill>
                <a:effectLst>
                  <a:outerShdw blurRad="38100" dist="38100" dir="2700000" algn="tl">
                    <a:srgbClr val="000000"/>
                  </a:outerShdw>
                </a:effectLst>
                <a:latin typeface="Tamil Bible" pitchFamily="2" charset="0"/>
              </a:rPr>
              <a:t>njhl;lhs</a:t>
            </a:r>
            <a:r>
              <a:rPr lang="en-US" b="1" dirty="0">
                <a:solidFill>
                  <a:schemeClr val="tx2">
                    <a:lumMod val="20000"/>
                    <a:lumOff val="80000"/>
                  </a:schemeClr>
                </a:solidFill>
                <a:effectLst>
                  <a:outerShdw blurRad="38100" dist="38100" dir="2700000" algn="tl">
                    <a:srgbClr val="000000"/>
                  </a:outerShdw>
                </a:effectLst>
                <a:latin typeface="Tamil Bible" pitchFamily="2" charset="0"/>
              </a:rPr>
              <a:t>;.</a:t>
            </a:r>
            <a:r>
              <a:rPr lang="en" b="1" dirty="0">
                <a:solidFill>
                  <a:schemeClr val="tx2">
                    <a:lumMod val="20000"/>
                    <a:lumOff val="80000"/>
                  </a:schemeClr>
                </a:solidFill>
                <a:effectLst>
                  <a:outerShdw blurRad="38100" dist="38100" dir="2700000" algn="tl">
                    <a:srgbClr val="000000"/>
                  </a:outerShdw>
                </a:effectLst>
                <a:latin typeface="Comic Sans MS" panose="030F0702030302020204" pitchFamily="66" charset="0"/>
              </a:rPr>
              <a:t>” </a:t>
            </a:r>
            <a:r>
              <a:rPr lang="en" sz="1400" b="1" dirty="0">
                <a:solidFill>
                  <a:schemeClr val="tx2">
                    <a:lumMod val="20000"/>
                    <a:lumOff val="80000"/>
                  </a:schemeClr>
                </a:solidFill>
                <a:effectLst>
                  <a:outerShdw blurRad="38100" dist="38100" dir="2700000" algn="tl">
                    <a:srgbClr val="000000"/>
                  </a:outerShdw>
                </a:effectLst>
                <a:latin typeface="Comic Sans MS" panose="030F0702030302020204" pitchFamily="66" charset="0"/>
              </a:rPr>
              <a:t>(</a:t>
            </a:r>
            <a:r>
              <a:rPr lang="en" sz="1400" b="1" dirty="0">
                <a:solidFill>
                  <a:schemeClr val="tx2">
                    <a:lumMod val="20000"/>
                    <a:lumOff val="80000"/>
                  </a:schemeClr>
                </a:solidFill>
                <a:effectLst>
                  <a:outerShdw blurRad="38100" dist="38100" dir="2700000" algn="tl">
                    <a:srgbClr val="000000"/>
                  </a:outerShdw>
                </a:effectLst>
                <a:latin typeface="Tamil Bible" pitchFamily="2" charset="0"/>
              </a:rPr>
              <a:t>khw;F</a:t>
            </a:r>
            <a:r>
              <a:rPr lang="en" sz="1400" b="1" dirty="0">
                <a:solidFill>
                  <a:schemeClr val="tx2">
                    <a:lumMod val="20000"/>
                    <a:lumOff val="80000"/>
                  </a:schemeClr>
                </a:solidFill>
                <a:effectLst>
                  <a:outerShdw blurRad="38100" dist="38100" dir="2700000" algn="tl">
                    <a:srgbClr val="000000"/>
                  </a:outerShdw>
                </a:effectLst>
                <a:latin typeface="Comic Sans MS" panose="030F0702030302020204" pitchFamily="66" charset="0"/>
              </a:rPr>
              <a:t> 5:28)</a:t>
            </a:r>
          </a:p>
        </p:txBody>
      </p:sp>
      <p:pic>
        <p:nvPicPr>
          <p:cNvPr id="4" name="Imagen 3">
            <a:extLst>
              <a:ext uri="{FF2B5EF4-FFF2-40B4-BE49-F238E27FC236}">
                <a16:creationId xmlns:a16="http://schemas.microsoft.com/office/drawing/2014/main" id="{F3E85490-8672-FA9C-9697-A2ECB84729B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7759" y="2609914"/>
            <a:ext cx="3763225" cy="2809875"/>
          </a:xfrm>
          <a:prstGeom prst="rect">
            <a:avLst/>
          </a:prstGeom>
          <a:ln w="38100" cap="sq">
            <a:solidFill>
              <a:srgbClr val="F0B95E"/>
            </a:solidFill>
            <a:prstDash val="solid"/>
            <a:miter lim="800000"/>
          </a:ln>
          <a:effectLst>
            <a:outerShdw blurRad="63500" sx="102000" sy="102000" algn="ctr" rotWithShape="0">
              <a:prstClr val="black">
                <a:alpha val="40000"/>
              </a:prstClr>
            </a:outerShdw>
          </a:effectLst>
        </p:spPr>
      </p:pic>
      <p:pic>
        <p:nvPicPr>
          <p:cNvPr id="8" name="Imagen 7">
            <a:extLst>
              <a:ext uri="{FF2B5EF4-FFF2-40B4-BE49-F238E27FC236}">
                <a16:creationId xmlns:a16="http://schemas.microsoft.com/office/drawing/2014/main" id="{4753A289-1A7D-7501-F689-C0C7DACD80FA}"/>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8852891" y="152575"/>
            <a:ext cx="3181349" cy="2386012"/>
          </a:xfrm>
          <a:prstGeom prst="rect">
            <a:avLst/>
          </a:prstGeom>
          <a:ln w="38100" cap="sq">
            <a:gradFill flip="none" rotWithShape="1">
              <a:gsLst>
                <a:gs pos="0">
                  <a:schemeClr val="accent4">
                    <a:lumMod val="20000"/>
                    <a:lumOff val="80000"/>
                  </a:schemeClr>
                </a:gs>
                <a:gs pos="28000">
                  <a:schemeClr val="accent4">
                    <a:lumMod val="40000"/>
                    <a:lumOff val="60000"/>
                  </a:schemeClr>
                </a:gs>
                <a:gs pos="100000">
                  <a:schemeClr val="accent4">
                    <a:lumMod val="100000"/>
                  </a:schemeClr>
                </a:gs>
              </a:gsLst>
              <a:lin ang="5400000" scaled="1"/>
              <a:tileRect/>
            </a:gradFill>
            <a:prstDash val="solid"/>
            <a:miter lim="800000"/>
          </a:ln>
          <a:effectLst>
            <a:outerShdw blurRad="50800" dist="38100" dir="2700000" algn="tl" rotWithShape="0">
              <a:srgbClr val="000000">
                <a:alpha val="43000"/>
              </a:srgbClr>
            </a:outerShdw>
          </a:effectLst>
        </p:spPr>
      </p:pic>
      <p:pic>
        <p:nvPicPr>
          <p:cNvPr id="10" name="Imagen 9">
            <a:extLst>
              <a:ext uri="{FF2B5EF4-FFF2-40B4-BE49-F238E27FC236}">
                <a16:creationId xmlns:a16="http://schemas.microsoft.com/office/drawing/2014/main" id="{EA9978B5-75B2-63F9-5309-F7711750447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954838" y="2724150"/>
            <a:ext cx="3079403" cy="3981450"/>
          </a:xfrm>
          <a:prstGeom prst="rect">
            <a:avLst/>
          </a:prstGeom>
          <a:ln w="88900" cap="sq" cmpd="thickThin">
            <a:solidFill>
              <a:schemeClr val="accent3">
                <a:lumMod val="75000"/>
              </a:schemeClr>
            </a:solidFill>
            <a:prstDash val="solid"/>
            <a:miter lim="800000"/>
          </a:ln>
          <a:effectLst>
            <a:innerShdw blurRad="76200">
              <a:srgbClr val="000000"/>
            </a:innerShdw>
          </a:effectLst>
        </p:spPr>
      </p:pic>
      <p:sp>
        <p:nvSpPr>
          <p:cNvPr id="12" name="CuadroTexto 11">
            <a:extLst>
              <a:ext uri="{FF2B5EF4-FFF2-40B4-BE49-F238E27FC236}">
                <a16:creationId xmlns:a16="http://schemas.microsoft.com/office/drawing/2014/main" id="{557529F8-088C-C085-1C63-A4DF71B1D975}"/>
              </a:ext>
            </a:extLst>
          </p:cNvPr>
          <p:cNvSpPr txBox="1"/>
          <p:nvPr/>
        </p:nvSpPr>
        <p:spPr>
          <a:xfrm>
            <a:off x="3986670" y="2411633"/>
            <a:ext cx="4931906" cy="1200329"/>
          </a:xfrm>
          <a:prstGeom prst="rect">
            <a:avLst/>
          </a:prstGeom>
          <a:noFill/>
        </p:spPr>
        <p:txBody>
          <a:bodyPr wrap="square">
            <a:spAutoFit/>
          </a:bodyPr>
          <a:lstStyle/>
          <a:p>
            <a:pPr>
              <a:spcBef>
                <a:spcPts val="600"/>
              </a:spcBef>
            </a:pPr>
            <a:r>
              <a:rPr lang="en" b="1" dirty="0">
                <a:latin typeface="Tamil Bible" pitchFamily="2" charset="0"/>
              </a:rPr>
              <a:t>vJ vg;gbahapDk;</a:t>
            </a:r>
            <a:r>
              <a:rPr lang="en" b="1" dirty="0"/>
              <a:t>, </a:t>
            </a:r>
            <a:r>
              <a:rPr lang="en" b="1" dirty="0">
                <a:latin typeface="Tamil Bible" pitchFamily="2" charset="0"/>
              </a:rPr>
              <a:t>Neha; ek;ik rpiwg;gLj;jp Kr;Rj;jpzw nra;Ak;&gt; mNj Ntisapy; vt;tpj epthuzKk; fpilf;fhj #oy;fis ehk; midtUk; vjpu;nfhs;s Neuplyhk;</a:t>
            </a:r>
            <a:r>
              <a:rPr lang="en" b="1" dirty="0"/>
              <a:t>.</a:t>
            </a:r>
          </a:p>
        </p:txBody>
      </p:sp>
      <p:pic>
        <p:nvPicPr>
          <p:cNvPr id="14" name="Imagen 13">
            <a:extLst>
              <a:ext uri="{FF2B5EF4-FFF2-40B4-BE49-F238E27FC236}">
                <a16:creationId xmlns:a16="http://schemas.microsoft.com/office/drawing/2014/main" id="{C729B12E-AC62-0987-8725-B3912366E60C}"/>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157759" y="5584616"/>
            <a:ext cx="3763224" cy="1216323"/>
          </a:xfrm>
          <a:prstGeom prst="roundRect">
            <a:avLst>
              <a:gd name="adj" fmla="val 0"/>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CuadroTexto 6">
            <a:extLst>
              <a:ext uri="{FF2B5EF4-FFF2-40B4-BE49-F238E27FC236}">
                <a16:creationId xmlns:a16="http://schemas.microsoft.com/office/drawing/2014/main" id="{D8CADDC5-BDD4-CF07-B5D0-2A216CF2D4A0}"/>
              </a:ext>
            </a:extLst>
          </p:cNvPr>
          <p:cNvSpPr txBox="1"/>
          <p:nvPr/>
        </p:nvSpPr>
        <p:spPr>
          <a:xfrm>
            <a:off x="3953826" y="5648993"/>
            <a:ext cx="4899065"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b="1" i="0" u="none" strike="noStrike" kern="1200" cap="none" spc="0" normalizeH="0" baseline="0" noProof="0" dirty="0">
                <a:ln>
                  <a:noFill/>
                </a:ln>
                <a:solidFill>
                  <a:prstClr val="black"/>
                </a:solidFill>
                <a:effectLst/>
                <a:uLnTx/>
                <a:uFillTx/>
                <a:latin typeface="Tamil Bible" pitchFamily="2" charset="0"/>
              </a:rPr>
              <a:t>vJ vg;gbahapDk;</a:t>
            </a:r>
            <a:r>
              <a:rPr kumimoji="0" lang="en" b="1" i="0" u="none" strike="noStrike" kern="1200" cap="none" spc="0" normalizeH="0" baseline="0" noProof="0" dirty="0">
                <a:ln>
                  <a:noFill/>
                </a:ln>
                <a:solidFill>
                  <a:prstClr val="black"/>
                </a:solidFill>
                <a:effectLst/>
                <a:uLnTx/>
                <a:uFillTx/>
                <a:latin typeface="Aptos" panose="02110004020202020204"/>
              </a:rPr>
              <a:t>, </a:t>
            </a:r>
            <a:r>
              <a:rPr kumimoji="0" lang="en" b="1" i="0" u="none" strike="noStrike" kern="1200" cap="none" spc="0" normalizeH="0" baseline="0" noProof="0" dirty="0">
                <a:ln>
                  <a:noFill/>
                </a:ln>
                <a:solidFill>
                  <a:prstClr val="black"/>
                </a:solidFill>
                <a:effectLst/>
                <a:uLnTx/>
                <a:uFillTx/>
                <a:latin typeface="Tamil Bible" pitchFamily="2" charset="0"/>
              </a:rPr>
              <a:t>ek;Kila Rikfs; kw;Wk; ftiyfs; midj;ijAk; mtu;kPJ tpl;LtpLkhW</a:t>
            </a:r>
            <a:r>
              <a:rPr kumimoji="0" lang="en" b="1" i="0" u="none" strike="noStrike" kern="1200" cap="none" spc="0" normalizeH="0" noProof="0" dirty="0">
                <a:ln>
                  <a:noFill/>
                </a:ln>
                <a:solidFill>
                  <a:prstClr val="black"/>
                </a:solidFill>
                <a:effectLst/>
                <a:uLnTx/>
                <a:uFillTx/>
                <a:latin typeface="Tamil Bible" pitchFamily="2" charset="0"/>
              </a:rPr>
              <a:t> ,NaR ek;ik miof;fpwhu;</a:t>
            </a:r>
            <a:r>
              <a:rPr kumimoji="0" lang="en" b="1" i="0" u="none" strike="noStrike" kern="1200" cap="none" spc="0" normalizeH="0" baseline="0" noProof="0" dirty="0">
                <a:ln>
                  <a:noFill/>
                </a:ln>
                <a:solidFill>
                  <a:prstClr val="black"/>
                </a:solidFill>
                <a:effectLst/>
                <a:uLnTx/>
                <a:uFillTx/>
                <a:latin typeface="Aptos" panose="02110004020202020204"/>
              </a:rPr>
              <a:t>(</a:t>
            </a:r>
            <a:r>
              <a:rPr kumimoji="0" lang="en" b="1" i="0" u="none" strike="noStrike" kern="1200" cap="none" spc="0" normalizeH="0" baseline="0" noProof="0" dirty="0">
                <a:ln>
                  <a:noFill/>
                </a:ln>
                <a:solidFill>
                  <a:prstClr val="black"/>
                </a:solidFill>
                <a:effectLst/>
                <a:uLnTx/>
                <a:uFillTx/>
                <a:latin typeface="Tamil Bible" pitchFamily="2" charset="0"/>
              </a:rPr>
              <a:t>kj;</a:t>
            </a:r>
            <a:r>
              <a:rPr kumimoji="0" lang="en" b="1" i="0" u="none" strike="noStrike" kern="1200" cap="none" spc="0" normalizeH="0" baseline="0" noProof="0" dirty="0">
                <a:ln>
                  <a:noFill/>
                </a:ln>
                <a:solidFill>
                  <a:prstClr val="black"/>
                </a:solidFill>
                <a:effectLst/>
                <a:uLnTx/>
                <a:uFillTx/>
                <a:latin typeface="Aptos" panose="02110004020202020204"/>
              </a:rPr>
              <a:t>. 11:28-30).</a:t>
            </a:r>
          </a:p>
        </p:txBody>
      </p:sp>
      <p:sp>
        <p:nvSpPr>
          <p:cNvPr id="11" name="CuadroTexto 10">
            <a:extLst>
              <a:ext uri="{FF2B5EF4-FFF2-40B4-BE49-F238E27FC236}">
                <a16:creationId xmlns:a16="http://schemas.microsoft.com/office/drawing/2014/main" id="{FBF30D1F-C47A-2D57-CBC7-CCCFF8A8392A}"/>
              </a:ext>
            </a:extLst>
          </p:cNvPr>
          <p:cNvSpPr txBox="1"/>
          <p:nvPr/>
        </p:nvSpPr>
        <p:spPr>
          <a:xfrm>
            <a:off x="3986669" y="4459935"/>
            <a:ext cx="4866222"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b="1" i="0" u="none" strike="noStrike" kern="1200" cap="none" spc="0" normalizeH="0" baseline="0" noProof="0" dirty="0">
                <a:ln>
                  <a:noFill/>
                </a:ln>
                <a:solidFill>
                  <a:prstClr val="black"/>
                </a:solidFill>
                <a:effectLst/>
                <a:uLnTx/>
                <a:uFillTx/>
                <a:latin typeface="Tamil Bible" pitchFamily="2" charset="0"/>
              </a:rPr>
              <a:t>,NaR</a:t>
            </a:r>
            <a:r>
              <a:rPr kumimoji="0" lang="en" b="1" i="0" u="none" strike="noStrike" kern="1200" cap="none" spc="0" normalizeH="0" noProof="0" dirty="0">
                <a:ln>
                  <a:noFill/>
                </a:ln>
                <a:solidFill>
                  <a:prstClr val="black"/>
                </a:solidFill>
                <a:effectLst/>
                <a:uLnTx/>
                <a:uFillTx/>
                <a:latin typeface="Tamil Bible" pitchFamily="2" charset="0"/>
              </a:rPr>
              <a:t> ek;ik Rfg;gLj;j jpwikahd kUj;Jtu;fis gad;gLj;jyhk; my;yJ ek;kplk; xU Neub mw;Gjj;ij nra;ayhk; vd;gij ehk; ek;g Ntz;Lk;</a:t>
            </a:r>
            <a:r>
              <a:rPr kumimoji="0" lang="en" b="1" i="0" u="none" strike="noStrike" kern="1200" cap="none" spc="0" normalizeH="0" baseline="0" noProof="0" dirty="0">
                <a:ln>
                  <a:noFill/>
                </a:ln>
                <a:solidFill>
                  <a:prstClr val="black"/>
                </a:solidFill>
                <a:effectLst/>
                <a:uLnTx/>
                <a:uFillTx/>
                <a:latin typeface="Aptos" panose="02110004020202020204"/>
              </a:rPr>
              <a:t>.</a:t>
            </a:r>
          </a:p>
        </p:txBody>
      </p:sp>
      <p:sp>
        <p:nvSpPr>
          <p:cNvPr id="15" name="CuadroTexto 14">
            <a:extLst>
              <a:ext uri="{FF2B5EF4-FFF2-40B4-BE49-F238E27FC236}">
                <a16:creationId xmlns:a16="http://schemas.microsoft.com/office/drawing/2014/main" id="{1062BB1C-3E74-C52E-CBB8-C98726C494EB}"/>
              </a:ext>
            </a:extLst>
          </p:cNvPr>
          <p:cNvSpPr txBox="1"/>
          <p:nvPr/>
        </p:nvSpPr>
        <p:spPr>
          <a:xfrm>
            <a:off x="3986669" y="3567639"/>
            <a:ext cx="4866222"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b="1" i="0" u="none" strike="noStrike" kern="1200" cap="none" spc="0" normalizeH="0" baseline="0" noProof="0" dirty="0">
                <a:ln>
                  <a:noFill/>
                </a:ln>
                <a:solidFill>
                  <a:prstClr val="black"/>
                </a:solidFill>
                <a:effectLst/>
                <a:uLnTx/>
                <a:uFillTx/>
                <a:latin typeface="Tamil Bible" pitchFamily="2" charset="0"/>
              </a:rPr>
              <a:t>,NaRtplk;</a:t>
            </a:r>
            <a:r>
              <a:rPr kumimoji="0" lang="en" b="1" i="0" u="none" strike="noStrike" kern="1200" cap="none" spc="0" normalizeH="0" noProof="0" dirty="0">
                <a:ln>
                  <a:noFill/>
                </a:ln>
                <a:solidFill>
                  <a:prstClr val="black"/>
                </a:solidFill>
                <a:effectLst/>
                <a:uLnTx/>
                <a:uFillTx/>
                <a:latin typeface="Tamil Bible" pitchFamily="2" charset="0"/>
              </a:rPr>
              <a:t> me;j ngz; jPu;it fz;lhs;&gt; mtSila tpRthrk; mtis fhg;ghw;wpaJ</a:t>
            </a:r>
            <a:r>
              <a:rPr kumimoji="0" lang="en" b="1" i="0" u="none" strike="noStrike" kern="1200" cap="none" spc="0" normalizeH="0" baseline="0" noProof="0" dirty="0">
                <a:ln>
                  <a:noFill/>
                </a:ln>
                <a:solidFill>
                  <a:prstClr val="black"/>
                </a:solidFill>
                <a:effectLst/>
                <a:uLnTx/>
                <a:uFillTx/>
                <a:latin typeface="Aptos" panose="02110004020202020204"/>
              </a:rPr>
              <a:t>(</a:t>
            </a:r>
            <a:r>
              <a:rPr kumimoji="0" lang="en" b="1" i="0" u="none" strike="noStrike" kern="1200" cap="none" spc="0" normalizeH="0" baseline="0" noProof="0" dirty="0">
                <a:ln>
                  <a:noFill/>
                </a:ln>
                <a:solidFill>
                  <a:prstClr val="black"/>
                </a:solidFill>
                <a:effectLst/>
                <a:uLnTx/>
                <a:uFillTx/>
                <a:latin typeface="Tamil Bible" pitchFamily="2" charset="0"/>
              </a:rPr>
              <a:t>khw;F</a:t>
            </a:r>
            <a:r>
              <a:rPr kumimoji="0" lang="en" b="1" i="0" u="none" strike="noStrike" kern="1200" cap="none" spc="0" normalizeH="0" baseline="0" noProof="0" dirty="0">
                <a:ln>
                  <a:noFill/>
                </a:ln>
                <a:solidFill>
                  <a:prstClr val="black"/>
                </a:solidFill>
                <a:effectLst/>
                <a:uLnTx/>
                <a:uFillTx/>
                <a:latin typeface="Aptos" panose="02110004020202020204"/>
              </a:rPr>
              <a:t> 5:27-29).</a:t>
            </a:r>
          </a:p>
        </p:txBody>
      </p:sp>
      <p:sp>
        <p:nvSpPr>
          <p:cNvPr id="6" name="CuadroTexto 5">
            <a:extLst>
              <a:ext uri="{FF2B5EF4-FFF2-40B4-BE49-F238E27FC236}">
                <a16:creationId xmlns:a16="http://schemas.microsoft.com/office/drawing/2014/main" id="{36CE7BB1-CDB7-FBE7-FC81-3455FA11036C}"/>
              </a:ext>
            </a:extLst>
          </p:cNvPr>
          <p:cNvSpPr txBox="1"/>
          <p:nvPr/>
        </p:nvSpPr>
        <p:spPr>
          <a:xfrm>
            <a:off x="-1" y="1113106"/>
            <a:ext cx="8954837" cy="1477328"/>
          </a:xfrm>
          <a:prstGeom prst="rect">
            <a:avLst/>
          </a:prstGeom>
          <a:noFill/>
        </p:spPr>
        <p:txBody>
          <a:bodyPr wrap="square" rtlCol="0">
            <a:spAutoFit/>
          </a:bodyPr>
          <a:lstStyle/>
          <a:p>
            <a:pPr>
              <a:spcBef>
                <a:spcPts val="600"/>
              </a:spcBef>
            </a:pPr>
            <a:r>
              <a:rPr lang="en" b="1" dirty="0">
                <a:latin typeface="Tamil Bible" pitchFamily="2" charset="0"/>
              </a:rPr>
              <a:t>gd;dpnud;L Mz;Lfshf ,uj;jNghf;F Nehahy; mtjpg;gl;Lk;&gt; mij Fzg;gLj;jf;$ba kUj;Jtu; vtiuAk; fhzKbahj epiy me;j ngz;iz tWikapYk; ek;gpf;ifaw;w epiyapYk; Mo;j;jpapUe;jJ</a:t>
            </a:r>
            <a:r>
              <a:rPr lang="en" b="1" dirty="0"/>
              <a:t>(</a:t>
            </a:r>
            <a:r>
              <a:rPr lang="en" b="1" dirty="0">
                <a:latin typeface="Tamil Bible" pitchFamily="2" charset="0"/>
              </a:rPr>
              <a:t>khw;F</a:t>
            </a:r>
            <a:r>
              <a:rPr lang="en" b="1" dirty="0"/>
              <a:t> 5:25-26). </a:t>
            </a:r>
            <a:r>
              <a:rPr lang="en" b="1" dirty="0">
                <a:latin typeface="Tamil Bible" pitchFamily="2" charset="0"/>
              </a:rPr>
              <a:t>,d;Wk;</a:t>
            </a:r>
            <a:r>
              <a:rPr lang="en" b="1" dirty="0"/>
              <a:t>, </a:t>
            </a:r>
            <a:r>
              <a:rPr lang="en" b="1" dirty="0">
                <a:latin typeface="Tamil Bible" pitchFamily="2" charset="0"/>
              </a:rPr>
              <a:t>,ytr kWj;Jt fhg;gPL ,y;yhj ehLfs; cs;sd</a:t>
            </a:r>
            <a:r>
              <a:rPr lang="en" b="1" dirty="0"/>
              <a:t>, </a:t>
            </a:r>
            <a:r>
              <a:rPr lang="en" b="1" dirty="0">
                <a:latin typeface="Tamil Bible" pitchFamily="2" charset="0"/>
              </a:rPr>
              <a:t>vdNt ,e;j fij ,g;NghJk; xU ajhu;j;jkhf ,Uf;fyhk;</a:t>
            </a:r>
            <a:r>
              <a:rPr lang="en" b="1" dirty="0"/>
              <a:t>.</a:t>
            </a:r>
          </a:p>
        </p:txBody>
      </p:sp>
    </p:spTree>
    <p:extLst>
      <p:ext uri="{BB962C8B-B14F-4D97-AF65-F5344CB8AC3E}">
        <p14:creationId xmlns:p14="http://schemas.microsoft.com/office/powerpoint/2010/main" val="636591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par>
                                <p:cTn id="17" presetID="14" presetClass="entr" presetSubtype="5"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randombar(vertic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left)">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49" presetClass="entr" presetSubtype="0" decel="100000"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500" fill="hold"/>
                                        <p:tgtEl>
                                          <p:spTgt spid="4"/>
                                        </p:tgtEl>
                                        <p:attrNameLst>
                                          <p:attrName>ppt_w</p:attrName>
                                        </p:attrNameLst>
                                      </p:cBhvr>
                                      <p:tavLst>
                                        <p:tav tm="0">
                                          <p:val>
                                            <p:fltVal val="0"/>
                                          </p:val>
                                        </p:tav>
                                        <p:tav tm="100000">
                                          <p:val>
                                            <p:strVal val="#ppt_w"/>
                                          </p:val>
                                        </p:tav>
                                      </p:tavLst>
                                    </p:anim>
                                    <p:anim calcmode="lin" valueType="num">
                                      <p:cBhvr>
                                        <p:cTn id="35" dur="500" fill="hold"/>
                                        <p:tgtEl>
                                          <p:spTgt spid="4"/>
                                        </p:tgtEl>
                                        <p:attrNameLst>
                                          <p:attrName>ppt_h</p:attrName>
                                        </p:attrNameLst>
                                      </p:cBhvr>
                                      <p:tavLst>
                                        <p:tav tm="0">
                                          <p:val>
                                            <p:fltVal val="0"/>
                                          </p:val>
                                        </p:tav>
                                        <p:tav tm="100000">
                                          <p:val>
                                            <p:strVal val="#ppt_h"/>
                                          </p:val>
                                        </p:tav>
                                      </p:tavLst>
                                    </p:anim>
                                    <p:anim calcmode="lin" valueType="num">
                                      <p:cBhvr>
                                        <p:cTn id="36" dur="500" fill="hold"/>
                                        <p:tgtEl>
                                          <p:spTgt spid="4"/>
                                        </p:tgtEl>
                                        <p:attrNameLst>
                                          <p:attrName>style.rotation</p:attrName>
                                        </p:attrNameLst>
                                      </p:cBhvr>
                                      <p:tavLst>
                                        <p:tav tm="0">
                                          <p:val>
                                            <p:fltVal val="360"/>
                                          </p:val>
                                        </p:tav>
                                        <p:tav tm="100000">
                                          <p:val>
                                            <p:fltVal val="0"/>
                                          </p:val>
                                        </p:tav>
                                      </p:tavLst>
                                    </p:anim>
                                    <p:animEffect transition="in" filter="fade">
                                      <p:cBhvr>
                                        <p:cTn id="37" dur="500"/>
                                        <p:tgtEl>
                                          <p:spTgt spid="4"/>
                                        </p:tgtEl>
                                      </p:cBhvr>
                                    </p:animEffect>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wipe(left)">
                                      <p:cBhvr>
                                        <p:cTn id="41" dur="500"/>
                                        <p:tgtEl>
                                          <p:spTgt spid="15"/>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nodeType="click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500"/>
                            </p:stCondLst>
                            <p:childTnLst>
                              <p:par>
                                <p:cTn id="50" presetID="22" presetClass="entr" presetSubtype="8" fill="hold" grpId="0" nodeType="after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wipe(left)">
                                      <p:cBhvr>
                                        <p:cTn id="52" dur="500"/>
                                        <p:tgtEl>
                                          <p:spTgt spid="11"/>
                                        </p:tgtEl>
                                      </p:cBhvr>
                                    </p:animEffect>
                                  </p:childTnLst>
                                </p:cTn>
                              </p:par>
                            </p:childTnLst>
                          </p:cTn>
                        </p:par>
                      </p:childTnLst>
                    </p:cTn>
                  </p:par>
                  <p:par>
                    <p:cTn id="53" fill="hold">
                      <p:stCondLst>
                        <p:cond delay="indefinite"/>
                      </p:stCondLst>
                      <p:childTnLst>
                        <p:par>
                          <p:cTn id="54" fill="hold">
                            <p:stCondLst>
                              <p:cond delay="0"/>
                            </p:stCondLst>
                            <p:childTnLst>
                              <p:par>
                                <p:cTn id="55" presetID="2" presetClass="entr" presetSubtype="8" fill="hold" nodeType="clickEffect">
                                  <p:stCondLst>
                                    <p:cond delay="0"/>
                                  </p:stCondLst>
                                  <p:childTnLst>
                                    <p:set>
                                      <p:cBhvr>
                                        <p:cTn id="56" dur="1" fill="hold">
                                          <p:stCondLst>
                                            <p:cond delay="0"/>
                                          </p:stCondLst>
                                        </p:cTn>
                                        <p:tgtEl>
                                          <p:spTgt spid="14"/>
                                        </p:tgtEl>
                                        <p:attrNameLst>
                                          <p:attrName>style.visibility</p:attrName>
                                        </p:attrNameLst>
                                      </p:cBhvr>
                                      <p:to>
                                        <p:strVal val="visible"/>
                                      </p:to>
                                    </p:set>
                                    <p:anim calcmode="lin" valueType="num">
                                      <p:cBhvr additive="base">
                                        <p:cTn id="57" dur="500" fill="hold"/>
                                        <p:tgtEl>
                                          <p:spTgt spid="14"/>
                                        </p:tgtEl>
                                        <p:attrNameLst>
                                          <p:attrName>ppt_x</p:attrName>
                                        </p:attrNameLst>
                                      </p:cBhvr>
                                      <p:tavLst>
                                        <p:tav tm="0">
                                          <p:val>
                                            <p:strVal val="0-#ppt_w/2"/>
                                          </p:val>
                                        </p:tav>
                                        <p:tav tm="100000">
                                          <p:val>
                                            <p:strVal val="#ppt_x"/>
                                          </p:val>
                                        </p:tav>
                                      </p:tavLst>
                                    </p:anim>
                                    <p:anim calcmode="lin" valueType="num">
                                      <p:cBhvr additive="base">
                                        <p:cTn id="58" dur="500" fill="hold"/>
                                        <p:tgtEl>
                                          <p:spTgt spid="14"/>
                                        </p:tgtEl>
                                        <p:attrNameLst>
                                          <p:attrName>ppt_y</p:attrName>
                                        </p:attrNameLst>
                                      </p:cBhvr>
                                      <p:tavLst>
                                        <p:tav tm="0">
                                          <p:val>
                                            <p:strVal val="#ppt_y"/>
                                          </p:val>
                                        </p:tav>
                                        <p:tav tm="100000">
                                          <p:val>
                                            <p:strVal val="#ppt_y"/>
                                          </p:val>
                                        </p:tav>
                                      </p:tavLst>
                                    </p:anim>
                                  </p:childTnLst>
                                </p:cTn>
                              </p:par>
                              <p:par>
                                <p:cTn id="59" presetID="2" presetClass="entr" presetSubtype="8" fill="hold" grpId="0" nodeType="withEffect">
                                  <p:stCondLst>
                                    <p:cond delay="0"/>
                                  </p:stCondLst>
                                  <p:childTnLst>
                                    <p:set>
                                      <p:cBhvr>
                                        <p:cTn id="60" dur="1" fill="hold">
                                          <p:stCondLst>
                                            <p:cond delay="0"/>
                                          </p:stCondLst>
                                        </p:cTn>
                                        <p:tgtEl>
                                          <p:spTgt spid="7"/>
                                        </p:tgtEl>
                                        <p:attrNameLst>
                                          <p:attrName>style.visibility</p:attrName>
                                        </p:attrNameLst>
                                      </p:cBhvr>
                                      <p:to>
                                        <p:strVal val="visible"/>
                                      </p:to>
                                    </p:set>
                                    <p:anim calcmode="lin" valueType="num">
                                      <p:cBhvr additive="base">
                                        <p:cTn id="61" dur="500" fill="hold"/>
                                        <p:tgtEl>
                                          <p:spTgt spid="7"/>
                                        </p:tgtEl>
                                        <p:attrNameLst>
                                          <p:attrName>ppt_x</p:attrName>
                                        </p:attrNameLst>
                                      </p:cBhvr>
                                      <p:tavLst>
                                        <p:tav tm="0">
                                          <p:val>
                                            <p:strVal val="0-#ppt_w/2"/>
                                          </p:val>
                                        </p:tav>
                                        <p:tav tm="100000">
                                          <p:val>
                                            <p:strVal val="#ppt_x"/>
                                          </p:val>
                                        </p:tav>
                                      </p:tavLst>
                                    </p:anim>
                                    <p:anim calcmode="lin" valueType="num">
                                      <p:cBhvr additive="base">
                                        <p:cTn id="62"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12" grpId="0"/>
      <p:bldP spid="7" grpId="0"/>
      <p:bldP spid="11" grpId="0"/>
      <p:bldP spid="1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0933E688-3F00-F4C6-8CF5-F376EA603E0E}"/>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50022BB0-6573-C736-A492-4925BB7EDFAD}"/>
              </a:ext>
            </a:extLst>
          </p:cNvPr>
          <p:cNvSpPr txBox="1"/>
          <p:nvPr/>
        </p:nvSpPr>
        <p:spPr>
          <a:xfrm>
            <a:off x="0" y="-48125"/>
            <a:ext cx="7262361" cy="769441"/>
          </a:xfrm>
          <a:prstGeom prst="rect">
            <a:avLst/>
          </a:prstGeom>
          <a:noFill/>
        </p:spPr>
        <p:txBody>
          <a:bodyPr wrap="square">
            <a:spAutoFit/>
          </a:bodyPr>
          <a:lstStyle/>
          <a:p>
            <a:pPr algn="ctr"/>
            <a:r>
              <a:rPr lang="en" sz="4400" b="1" spc="600" dirty="0">
                <a:ln w="22225">
                  <a:solidFill>
                    <a:schemeClr val="accent2"/>
                  </a:solidFill>
                  <a:prstDash val="solid"/>
                </a:ln>
                <a:solidFill>
                  <a:schemeClr val="accent2">
                    <a:lumMod val="40000"/>
                    <a:lumOff val="60000"/>
                  </a:schemeClr>
                </a:solidFill>
                <a:effectLst>
                  <a:outerShdw blurRad="38100" dist="38100" dir="2700000" algn="tl">
                    <a:srgbClr val="000000"/>
                  </a:outerShdw>
                </a:effectLst>
                <a:latin typeface="Tamil Bible" pitchFamily="2" charset="0"/>
              </a:rPr>
              <a:t>NguopTfs;</a:t>
            </a:r>
          </a:p>
        </p:txBody>
      </p:sp>
      <p:sp>
        <p:nvSpPr>
          <p:cNvPr id="5" name="CuadroTexto 4">
            <a:extLst>
              <a:ext uri="{FF2B5EF4-FFF2-40B4-BE49-F238E27FC236}">
                <a16:creationId xmlns:a16="http://schemas.microsoft.com/office/drawing/2014/main" id="{C617FD0C-1440-CE56-FFC5-A85C3D326643}"/>
              </a:ext>
            </a:extLst>
          </p:cNvPr>
          <p:cNvSpPr txBox="1"/>
          <p:nvPr/>
        </p:nvSpPr>
        <p:spPr>
          <a:xfrm>
            <a:off x="647349" y="583695"/>
            <a:ext cx="6282261" cy="646331"/>
          </a:xfrm>
          <a:prstGeom prst="rect">
            <a:avLst/>
          </a:prstGeom>
          <a:noFill/>
        </p:spPr>
        <p:txBody>
          <a:bodyPr wrap="square">
            <a:spAutoFit/>
          </a:bodyPr>
          <a:lstStyle/>
          <a:p>
            <a:pPr algn="ctr"/>
            <a:r>
              <a:rPr lang="en" b="1" dirty="0">
                <a:solidFill>
                  <a:srgbClr val="D8BEFF"/>
                </a:solidFill>
                <a:effectLst>
                  <a:outerShdw blurRad="38100" dist="38100" dir="2700000" algn="tl">
                    <a:srgbClr val="000000"/>
                  </a:outerShdw>
                </a:effectLst>
                <a:latin typeface="Comic Sans MS" panose="030F0702030302020204" pitchFamily="66" charset="0"/>
              </a:rPr>
              <a:t>“</a:t>
            </a:r>
            <a:r>
              <a:rPr lang="en-US" b="1" dirty="0">
                <a:solidFill>
                  <a:srgbClr val="D8BEFF"/>
                </a:solidFill>
                <a:effectLst>
                  <a:outerShdw blurRad="38100" dist="38100" dir="2700000" algn="tl">
                    <a:srgbClr val="000000"/>
                  </a:outerShdw>
                </a:effectLst>
                <a:latin typeface="Tamil Bible" pitchFamily="2" charset="0"/>
              </a:rPr>
              <a:t>,</a:t>
            </a:r>
            <a:r>
              <a:rPr lang="en-US" b="1" dirty="0" err="1">
                <a:solidFill>
                  <a:srgbClr val="D8BEFF"/>
                </a:solidFill>
                <a:effectLst>
                  <a:outerShdw blurRad="38100" dist="38100" dir="2700000" algn="tl">
                    <a:srgbClr val="000000"/>
                  </a:outerShdw>
                </a:effectLst>
                <a:latin typeface="Tamil Bible" pitchFamily="2" charset="0"/>
              </a:rPr>
              <a:t>e;j</a:t>
            </a:r>
            <a:r>
              <a:rPr lang="en-US" b="1" dirty="0">
                <a:solidFill>
                  <a:srgbClr val="D8BEFF"/>
                </a:solidFill>
                <a:effectLst>
                  <a:outerShdw blurRad="38100" dist="38100" dir="2700000" algn="tl">
                    <a:srgbClr val="000000"/>
                  </a:outerShdw>
                </a:effectLst>
                <a:latin typeface="Tamil Bible" pitchFamily="2" charset="0"/>
              </a:rPr>
              <a:t> </a:t>
            </a:r>
            <a:r>
              <a:rPr lang="en-US" b="1" dirty="0" err="1">
                <a:solidFill>
                  <a:srgbClr val="D8BEFF"/>
                </a:solidFill>
                <a:effectLst>
                  <a:outerShdw blurRad="38100" dist="38100" dir="2700000" algn="tl">
                    <a:srgbClr val="000000"/>
                  </a:outerShdw>
                </a:effectLst>
                <a:latin typeface="Tamil Bible" pitchFamily="2" charset="0"/>
              </a:rPr>
              <a:t>vd</a:t>
            </a:r>
            <a:r>
              <a:rPr lang="en-US" b="1" dirty="0">
                <a:solidFill>
                  <a:srgbClr val="D8BEFF"/>
                </a:solidFill>
                <a:effectLst>
                  <a:outerShdw blurRad="38100" dist="38100" dir="2700000" algn="tl">
                    <a:srgbClr val="000000"/>
                  </a:outerShdw>
                </a:effectLst>
                <a:latin typeface="Tamil Bible" pitchFamily="2" charset="0"/>
              </a:rPr>
              <a:t>; </a:t>
            </a:r>
            <a:r>
              <a:rPr lang="en-US" b="1" dirty="0" err="1">
                <a:solidFill>
                  <a:srgbClr val="D8BEFF"/>
                </a:solidFill>
                <a:effectLst>
                  <a:outerShdw blurRad="38100" dist="38100" dir="2700000" algn="tl">
                    <a:srgbClr val="000000"/>
                  </a:outerShdw>
                </a:effectLst>
                <a:latin typeface="Tamil Bible" pitchFamily="2" charset="0"/>
              </a:rPr>
              <a:t>Njhy;Kjyhdit</a:t>
            </a:r>
            <a:r>
              <a:rPr lang="en-US" b="1" dirty="0">
                <a:solidFill>
                  <a:srgbClr val="D8BEFF"/>
                </a:solidFill>
                <a:effectLst>
                  <a:outerShdw blurRad="38100" dist="38100" dir="2700000" algn="tl">
                    <a:srgbClr val="000000"/>
                  </a:outerShdw>
                </a:effectLst>
                <a:latin typeface="Tamil Bible" pitchFamily="2" charset="0"/>
              </a:rPr>
              <a:t> </a:t>
            </a:r>
            <a:r>
              <a:rPr lang="en-US" b="1" dirty="0" err="1">
                <a:solidFill>
                  <a:srgbClr val="D8BEFF"/>
                </a:solidFill>
                <a:effectLst>
                  <a:outerShdw blurRad="38100" dist="38100" dir="2700000" algn="tl">
                    <a:srgbClr val="000000"/>
                  </a:outerShdw>
                </a:effectLst>
                <a:latin typeface="Tamil Bible" pitchFamily="2" charset="0"/>
              </a:rPr>
              <a:t>mOfpg;Nghdgpd;G</a:t>
            </a:r>
            <a:r>
              <a:rPr lang="en-US" b="1" dirty="0">
                <a:solidFill>
                  <a:srgbClr val="D8BEFF"/>
                </a:solidFill>
                <a:effectLst>
                  <a:outerShdw blurRad="38100" dist="38100" dir="2700000" algn="tl">
                    <a:srgbClr val="000000"/>
                  </a:outerShdw>
                </a:effectLst>
                <a:latin typeface="Tamil Bible" pitchFamily="2" charset="0"/>
              </a:rPr>
              <a:t>&gt; </a:t>
            </a:r>
            <a:r>
              <a:rPr lang="en-US" b="1" dirty="0" err="1">
                <a:solidFill>
                  <a:srgbClr val="D8BEFF"/>
                </a:solidFill>
                <a:effectLst>
                  <a:outerShdw blurRad="38100" dist="38100" dir="2700000" algn="tl">
                    <a:srgbClr val="000000"/>
                  </a:outerShdw>
                </a:effectLst>
                <a:latin typeface="Tamil Bible" pitchFamily="2" charset="0"/>
              </a:rPr>
              <a:t>ehd</a:t>
            </a:r>
            <a:r>
              <a:rPr lang="en-US" b="1" dirty="0">
                <a:solidFill>
                  <a:srgbClr val="D8BEFF"/>
                </a:solidFill>
                <a:effectLst>
                  <a:outerShdw blurRad="38100" dist="38100" dir="2700000" algn="tl">
                    <a:srgbClr val="000000"/>
                  </a:outerShdw>
                </a:effectLst>
                <a:latin typeface="Tamil Bible" pitchFamily="2" charset="0"/>
              </a:rPr>
              <a:t>; </a:t>
            </a:r>
            <a:r>
              <a:rPr lang="en-US" b="1" dirty="0" err="1">
                <a:solidFill>
                  <a:srgbClr val="D8BEFF"/>
                </a:solidFill>
                <a:effectLst>
                  <a:outerShdw blurRad="38100" dist="38100" dir="2700000" algn="tl">
                    <a:srgbClr val="000000"/>
                  </a:outerShdw>
                </a:effectLst>
                <a:latin typeface="Tamil Bible" pitchFamily="2" charset="0"/>
              </a:rPr>
              <a:t>vd</a:t>
            </a:r>
            <a:r>
              <a:rPr lang="en-US" b="1" dirty="0">
                <a:solidFill>
                  <a:srgbClr val="D8BEFF"/>
                </a:solidFill>
                <a:effectLst>
                  <a:outerShdw blurRad="38100" dist="38100" dir="2700000" algn="tl">
                    <a:srgbClr val="000000"/>
                  </a:outerShdw>
                </a:effectLst>
                <a:latin typeface="Tamil Bible" pitchFamily="2" charset="0"/>
              </a:rPr>
              <a:t>; </a:t>
            </a:r>
            <a:r>
              <a:rPr lang="en-US" b="1" dirty="0" err="1">
                <a:solidFill>
                  <a:srgbClr val="D8BEFF"/>
                </a:solidFill>
                <a:effectLst>
                  <a:outerShdw blurRad="38100" dist="38100" dir="2700000" algn="tl">
                    <a:srgbClr val="000000"/>
                  </a:outerShdw>
                </a:effectLst>
                <a:latin typeface="Tamil Bible" pitchFamily="2" charset="0"/>
              </a:rPr>
              <a:t>khk;rj;jpy</a:t>
            </a:r>
            <a:r>
              <a:rPr lang="en-US" b="1" dirty="0">
                <a:solidFill>
                  <a:srgbClr val="D8BEFF"/>
                </a:solidFill>
                <a:effectLst>
                  <a:outerShdw blurRad="38100" dist="38100" dir="2700000" algn="tl">
                    <a:srgbClr val="000000"/>
                  </a:outerShdw>
                </a:effectLst>
                <a:latin typeface="Tamil Bible" pitchFamily="2" charset="0"/>
              </a:rPr>
              <a:t>; ,</a:t>
            </a:r>
            <a:r>
              <a:rPr lang="en-US" b="1" dirty="0" err="1">
                <a:solidFill>
                  <a:srgbClr val="D8BEFF"/>
                </a:solidFill>
                <a:effectLst>
                  <a:outerShdw blurRad="38100" dist="38100" dir="2700000" algn="tl">
                    <a:srgbClr val="000000"/>
                  </a:outerShdw>
                </a:effectLst>
                <a:latin typeface="Tamil Bible" pitchFamily="2" charset="0"/>
              </a:rPr>
              <a:t>Ue;J</a:t>
            </a:r>
            <a:r>
              <a:rPr lang="en-US" b="1" dirty="0">
                <a:solidFill>
                  <a:srgbClr val="D8BEFF"/>
                </a:solidFill>
                <a:effectLst>
                  <a:outerShdw blurRad="38100" dist="38100" dir="2700000" algn="tl">
                    <a:srgbClr val="000000"/>
                  </a:outerShdw>
                </a:effectLst>
                <a:latin typeface="Tamil Bible" pitchFamily="2" charset="0"/>
              </a:rPr>
              <a:t> </a:t>
            </a:r>
            <a:r>
              <a:rPr lang="en-US" b="1" dirty="0" err="1">
                <a:solidFill>
                  <a:srgbClr val="D8BEFF"/>
                </a:solidFill>
                <a:effectLst>
                  <a:outerShdw blurRad="38100" dist="38100" dir="2700000" algn="tl">
                    <a:srgbClr val="000000"/>
                  </a:outerShdw>
                </a:effectLst>
                <a:latin typeface="Tamil Bible" pitchFamily="2" charset="0"/>
              </a:rPr>
              <a:t>Njtidg</a:t>
            </a:r>
            <a:r>
              <a:rPr lang="en-US" b="1" dirty="0">
                <a:solidFill>
                  <a:srgbClr val="D8BEFF"/>
                </a:solidFill>
                <a:effectLst>
                  <a:outerShdw blurRad="38100" dist="38100" dir="2700000" algn="tl">
                    <a:srgbClr val="000000"/>
                  </a:outerShdw>
                </a:effectLst>
                <a:latin typeface="Tamil Bible" pitchFamily="2" charset="0"/>
              </a:rPr>
              <a:t>; </a:t>
            </a:r>
            <a:r>
              <a:rPr lang="en-US" b="1" dirty="0" err="1">
                <a:solidFill>
                  <a:srgbClr val="D8BEFF"/>
                </a:solidFill>
                <a:effectLst>
                  <a:outerShdw blurRad="38100" dist="38100" dir="2700000" algn="tl">
                    <a:srgbClr val="000000"/>
                  </a:outerShdw>
                </a:effectLst>
                <a:latin typeface="Tamil Bible" pitchFamily="2" charset="0"/>
              </a:rPr>
              <a:t>ghh;g;Ngd</a:t>
            </a:r>
            <a:r>
              <a:rPr lang="en-US" b="1" dirty="0">
                <a:solidFill>
                  <a:srgbClr val="D8BEFF"/>
                </a:solidFill>
                <a:effectLst>
                  <a:outerShdw blurRad="38100" dist="38100" dir="2700000" algn="tl">
                    <a:srgbClr val="000000"/>
                  </a:outerShdw>
                </a:effectLst>
                <a:latin typeface="Tamil Bible" pitchFamily="2" charset="0"/>
              </a:rPr>
              <a:t>;.</a:t>
            </a:r>
            <a:r>
              <a:rPr lang="en" b="1" dirty="0">
                <a:solidFill>
                  <a:srgbClr val="D8BEFF"/>
                </a:solidFill>
                <a:effectLst>
                  <a:outerShdw blurRad="38100" dist="38100" dir="2700000" algn="tl">
                    <a:srgbClr val="000000"/>
                  </a:outerShdw>
                </a:effectLst>
                <a:latin typeface="Comic Sans MS" panose="030F0702030302020204" pitchFamily="66" charset="0"/>
              </a:rPr>
              <a:t>” </a:t>
            </a:r>
            <a:r>
              <a:rPr lang="en" sz="1400" b="1" dirty="0">
                <a:solidFill>
                  <a:srgbClr val="D8BEFF"/>
                </a:solidFill>
                <a:effectLst>
                  <a:outerShdw blurRad="38100" dist="38100" dir="2700000" algn="tl">
                    <a:srgbClr val="000000"/>
                  </a:outerShdw>
                </a:effectLst>
                <a:latin typeface="Comic Sans MS" panose="030F0702030302020204" pitchFamily="66" charset="0"/>
              </a:rPr>
              <a:t>(</a:t>
            </a:r>
            <a:r>
              <a:rPr lang="en" sz="1400" b="1" dirty="0">
                <a:solidFill>
                  <a:srgbClr val="D8BEFF"/>
                </a:solidFill>
                <a:effectLst>
                  <a:outerShdw blurRad="38100" dist="38100" dir="2700000" algn="tl">
                    <a:srgbClr val="000000"/>
                  </a:outerShdw>
                </a:effectLst>
                <a:latin typeface="Tamil Bible" pitchFamily="2" charset="0"/>
              </a:rPr>
              <a:t>NahG</a:t>
            </a:r>
            <a:r>
              <a:rPr lang="en" sz="1400" b="1" dirty="0">
                <a:solidFill>
                  <a:srgbClr val="D8BEFF"/>
                </a:solidFill>
                <a:effectLst>
                  <a:outerShdw blurRad="38100" dist="38100" dir="2700000" algn="tl">
                    <a:srgbClr val="000000"/>
                  </a:outerShdw>
                </a:effectLst>
                <a:latin typeface="Comic Sans MS" panose="030F0702030302020204" pitchFamily="66" charset="0"/>
              </a:rPr>
              <a:t> 19:26)</a:t>
            </a:r>
          </a:p>
        </p:txBody>
      </p:sp>
      <p:sp>
        <p:nvSpPr>
          <p:cNvPr id="6" name="CuadroTexto 5">
            <a:extLst>
              <a:ext uri="{FF2B5EF4-FFF2-40B4-BE49-F238E27FC236}">
                <a16:creationId xmlns:a16="http://schemas.microsoft.com/office/drawing/2014/main" id="{4134276C-FCD3-CC3E-BD85-72C4D4030589}"/>
              </a:ext>
            </a:extLst>
          </p:cNvPr>
          <p:cNvSpPr txBox="1"/>
          <p:nvPr/>
        </p:nvSpPr>
        <p:spPr>
          <a:xfrm>
            <a:off x="0" y="1274094"/>
            <a:ext cx="7190072" cy="1200329"/>
          </a:xfrm>
          <a:prstGeom prst="rect">
            <a:avLst/>
          </a:prstGeom>
          <a:noFill/>
        </p:spPr>
        <p:txBody>
          <a:bodyPr wrap="square" rtlCol="0">
            <a:spAutoFit/>
          </a:bodyPr>
          <a:lstStyle/>
          <a:p>
            <a:pPr>
              <a:spcBef>
                <a:spcPts val="600"/>
              </a:spcBef>
            </a:pPr>
            <a:r>
              <a:rPr lang="en" b="1" dirty="0">
                <a:latin typeface="Tamil Bible" pitchFamily="2" charset="0"/>
              </a:rPr>
              <a:t>Nghu;</a:t>
            </a:r>
            <a:r>
              <a:rPr lang="en" b="1" dirty="0"/>
              <a:t>, </a:t>
            </a:r>
            <a:r>
              <a:rPr lang="en" b="1" dirty="0">
                <a:latin typeface="Tamil Bible" pitchFamily="2" charset="0"/>
              </a:rPr>
              <a:t>td;Kiw</a:t>
            </a:r>
            <a:r>
              <a:rPr lang="en" b="1" dirty="0"/>
              <a:t>, </a:t>
            </a:r>
            <a:r>
              <a:rPr lang="en" b="1" dirty="0">
                <a:latin typeface="Tamil Bible" pitchFamily="2" charset="0"/>
              </a:rPr>
              <a:t>kw;Wk; ,aw;if Nguplu;fs; Nahgpd; tho;f;ifia mbNahL khw;wpaikj;jd</a:t>
            </a:r>
            <a:r>
              <a:rPr lang="en" b="1" dirty="0"/>
              <a:t> (</a:t>
            </a:r>
            <a:r>
              <a:rPr lang="en" b="1" dirty="0">
                <a:latin typeface="Tamil Bible" pitchFamily="2" charset="0"/>
              </a:rPr>
              <a:t>NahG</a:t>
            </a:r>
            <a:r>
              <a:rPr lang="en" b="1" dirty="0"/>
              <a:t> 1:13-19). </a:t>
            </a:r>
            <a:r>
              <a:rPr lang="en" b="1" dirty="0">
                <a:latin typeface="Tamil Bible" pitchFamily="2" charset="0"/>
              </a:rPr>
              <a:t>,aw;if rhu;e;jjhfNth my;yJ ,t;Tyfpy; epyTk; jPikahy; tpise;jjhfNth ,Ue;jhYk;&gt; ehk; midtUk; Nguplu;fSf;F MshfpNwhk;</a:t>
            </a:r>
            <a:r>
              <a:rPr lang="en" b="1" dirty="0"/>
              <a:t>.</a:t>
            </a:r>
          </a:p>
        </p:txBody>
      </p:sp>
      <p:graphicFrame>
        <p:nvGraphicFramePr>
          <p:cNvPr id="2" name="Diagrama 1">
            <a:extLst>
              <a:ext uri="{FF2B5EF4-FFF2-40B4-BE49-F238E27FC236}">
                <a16:creationId xmlns:a16="http://schemas.microsoft.com/office/drawing/2014/main" id="{3413B12F-125B-D18A-7A00-2CBD4B4C62B1}"/>
              </a:ext>
            </a:extLst>
          </p:cNvPr>
          <p:cNvGraphicFramePr/>
          <p:nvPr>
            <p:extLst>
              <p:ext uri="{D42A27DB-BD31-4B8C-83A1-F6EECF244321}">
                <p14:modId xmlns:p14="http://schemas.microsoft.com/office/powerpoint/2010/main" val="3059667906"/>
              </p:ext>
            </p:extLst>
          </p:nvPr>
        </p:nvGraphicFramePr>
        <p:xfrm>
          <a:off x="81708" y="2940446"/>
          <a:ext cx="6352167" cy="383171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Imagen 3">
            <a:extLst>
              <a:ext uri="{FF2B5EF4-FFF2-40B4-BE49-F238E27FC236}">
                <a16:creationId xmlns:a16="http://schemas.microsoft.com/office/drawing/2014/main" id="{2784963C-A590-27B9-C4D1-A38E1DB2C86D}"/>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262361" y="129051"/>
            <a:ext cx="2325568" cy="1744176"/>
          </a:xfrm>
          <a:prstGeom prst="round2DiagRect">
            <a:avLst>
              <a:gd name="adj1" fmla="val 0"/>
              <a:gd name="adj2" fmla="val 17659"/>
            </a:avLst>
          </a:prstGeom>
          <a:ln w="28575" cap="sq">
            <a:solidFill>
              <a:schemeClr val="bg2">
                <a:lumMod val="40000"/>
                <a:lumOff val="60000"/>
              </a:schemeClr>
            </a:solidFill>
            <a:miter lim="800000"/>
          </a:ln>
          <a:effectLst>
            <a:outerShdw blurRad="50800" dist="38100" dir="13500000" algn="br" rotWithShape="0">
              <a:prstClr val="black">
                <a:alpha val="40000"/>
              </a:prstClr>
            </a:outerShdw>
          </a:effectLst>
        </p:spPr>
      </p:pic>
      <p:pic>
        <p:nvPicPr>
          <p:cNvPr id="10" name="Imagen 9">
            <a:extLst>
              <a:ext uri="{FF2B5EF4-FFF2-40B4-BE49-F238E27FC236}">
                <a16:creationId xmlns:a16="http://schemas.microsoft.com/office/drawing/2014/main" id="{F681A092-2654-E727-0AD7-FB5233FBFAEE}"/>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9678471" y="157052"/>
            <a:ext cx="2325565" cy="1739991"/>
          </a:xfrm>
          <a:prstGeom prst="round2DiagRect">
            <a:avLst>
              <a:gd name="adj1" fmla="val 16667"/>
              <a:gd name="adj2" fmla="val 0"/>
            </a:avLst>
          </a:prstGeom>
          <a:ln w="28575" cap="sq">
            <a:solidFill>
              <a:schemeClr val="bg2">
                <a:lumMod val="40000"/>
                <a:lumOff val="60000"/>
              </a:schemeClr>
            </a:solidFill>
            <a:miter lim="800000"/>
          </a:ln>
          <a:effectLst>
            <a:outerShdw blurRad="50800" dist="38100" dir="18900000" algn="bl" rotWithShape="0">
              <a:prstClr val="black">
                <a:alpha val="40000"/>
              </a:prstClr>
            </a:outerShdw>
          </a:effectLst>
        </p:spPr>
      </p:pic>
      <p:pic>
        <p:nvPicPr>
          <p:cNvPr id="12" name="Imagen 11">
            <a:extLst>
              <a:ext uri="{FF2B5EF4-FFF2-40B4-BE49-F238E27FC236}">
                <a16:creationId xmlns:a16="http://schemas.microsoft.com/office/drawing/2014/main" id="{5FF60B33-2511-3FE5-878D-B54FFECB5DEE}"/>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7262361" y="1942823"/>
            <a:ext cx="2325566" cy="1744175"/>
          </a:xfrm>
          <a:prstGeom prst="round2DiagRect">
            <a:avLst>
              <a:gd name="adj1" fmla="val 16667"/>
              <a:gd name="adj2" fmla="val 0"/>
            </a:avLst>
          </a:prstGeom>
          <a:ln w="28575" cap="sq">
            <a:solidFill>
              <a:schemeClr val="bg2">
                <a:lumMod val="40000"/>
                <a:lumOff val="60000"/>
              </a:schemeClr>
            </a:solidFill>
            <a:miter lim="800000"/>
          </a:ln>
          <a:effectLst>
            <a:outerShdw blurRad="50800" dist="38100" dir="8100000" algn="tr" rotWithShape="0">
              <a:prstClr val="black">
                <a:alpha val="40000"/>
              </a:prstClr>
            </a:outerShdw>
          </a:effectLst>
        </p:spPr>
      </p:pic>
      <p:pic>
        <p:nvPicPr>
          <p:cNvPr id="14" name="Imagen 13">
            <a:extLst>
              <a:ext uri="{FF2B5EF4-FFF2-40B4-BE49-F238E27FC236}">
                <a16:creationId xmlns:a16="http://schemas.microsoft.com/office/drawing/2014/main" id="{247E1862-B816-2B47-2EDF-AC7827586379}"/>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9678471" y="1942823"/>
            <a:ext cx="2325566" cy="1744175"/>
          </a:xfrm>
          <a:prstGeom prst="round2DiagRect">
            <a:avLst>
              <a:gd name="adj1" fmla="val 0"/>
              <a:gd name="adj2" fmla="val 16556"/>
            </a:avLst>
          </a:prstGeom>
          <a:ln w="28575" cap="sq">
            <a:solidFill>
              <a:schemeClr val="bg2">
                <a:lumMod val="40000"/>
                <a:lumOff val="60000"/>
              </a:schemeClr>
            </a:solidFill>
            <a:miter lim="800000"/>
          </a:ln>
          <a:effectLst>
            <a:outerShdw blurRad="50800" dist="38100" dir="2700000" algn="tl" rotWithShape="0">
              <a:prstClr val="black">
                <a:alpha val="40000"/>
              </a:prstClr>
            </a:outerShdw>
          </a:effectLst>
        </p:spPr>
      </p:pic>
      <p:sp>
        <p:nvSpPr>
          <p:cNvPr id="11" name="Estrella: 4 puntas 10">
            <a:extLst>
              <a:ext uri="{FF2B5EF4-FFF2-40B4-BE49-F238E27FC236}">
                <a16:creationId xmlns:a16="http://schemas.microsoft.com/office/drawing/2014/main" id="{C38680B9-F205-BCD0-58BF-DBC1C4DF6BE3}"/>
              </a:ext>
            </a:extLst>
          </p:cNvPr>
          <p:cNvSpPr/>
          <p:nvPr/>
        </p:nvSpPr>
        <p:spPr>
          <a:xfrm>
            <a:off x="9255854" y="1545720"/>
            <a:ext cx="741146" cy="741146"/>
          </a:xfrm>
          <a:prstGeom prst="star4">
            <a:avLst/>
          </a:prstGeom>
          <a:solidFill>
            <a:schemeClr val="bg2">
              <a:lumMod val="40000"/>
              <a:lumOff val="60000"/>
            </a:schemeClr>
          </a:solidFill>
          <a:ln>
            <a:solidFill>
              <a:schemeClr val="bg2">
                <a:lumMod val="50000"/>
              </a:schemeClr>
            </a:solidFill>
          </a:ln>
          <a:scene3d>
            <a:camera prst="orthographicFront"/>
            <a:lightRig rig="soft" dir="t"/>
          </a:scene3d>
          <a:sp3d>
            <a:bevelT prst="relaxedInse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CuadroTexto 8">
            <a:extLst>
              <a:ext uri="{FF2B5EF4-FFF2-40B4-BE49-F238E27FC236}">
                <a16:creationId xmlns:a16="http://schemas.microsoft.com/office/drawing/2014/main" id="{0E03292B-4E8F-5F1A-0901-818926C5D81A}"/>
              </a:ext>
            </a:extLst>
          </p:cNvPr>
          <p:cNvSpPr txBox="1"/>
          <p:nvPr/>
        </p:nvSpPr>
        <p:spPr>
          <a:xfrm>
            <a:off x="-17445" y="2512677"/>
            <a:ext cx="7508914"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b="1" i="0" u="none" strike="noStrike" kern="1200" cap="none" spc="0" normalizeH="0" baseline="0" noProof="0" dirty="0">
                <a:ln>
                  <a:noFill/>
                </a:ln>
                <a:solidFill>
                  <a:prstClr val="black"/>
                </a:solidFill>
                <a:effectLst/>
                <a:uLnTx/>
                <a:uFillTx/>
                <a:latin typeface="Tamil Bible" pitchFamily="2" charset="0"/>
              </a:rPr>
              <a:t>ehk; vg;gb vjpu;tpidahw;WfpNwhk;;</a:t>
            </a:r>
            <a:r>
              <a:rPr kumimoji="0" lang="en" b="1" i="0" u="none" strike="noStrike" kern="1200" cap="none" spc="0" normalizeH="0" baseline="0" noProof="0" dirty="0">
                <a:ln>
                  <a:noFill/>
                </a:ln>
                <a:solidFill>
                  <a:prstClr val="black"/>
                </a:solidFill>
                <a:effectLst/>
                <a:uLnTx/>
                <a:uFillTx/>
                <a:latin typeface="Aptos" panose="02110004020202020204"/>
              </a:rPr>
              <a:t>? </a:t>
            </a:r>
            <a:r>
              <a:rPr kumimoji="0" lang="en" b="1" i="0" u="none" strike="noStrike" kern="1200" cap="none" spc="0" normalizeH="0" baseline="0" noProof="0" dirty="0">
                <a:ln>
                  <a:noFill/>
                </a:ln>
                <a:solidFill>
                  <a:prstClr val="black"/>
                </a:solidFill>
                <a:effectLst/>
                <a:uLnTx/>
                <a:uFillTx/>
                <a:latin typeface="Tamil Bible" pitchFamily="2" charset="0"/>
              </a:rPr>
              <a:t>NahG vg;gb vjpu;tpidahw;wpdhu;</a:t>
            </a:r>
            <a:r>
              <a:rPr kumimoji="0" lang="en" b="1" i="0" u="none" strike="noStrike" kern="1200" cap="none" spc="0" normalizeH="0" baseline="0" noProof="0" dirty="0">
                <a:ln>
                  <a:noFill/>
                </a:ln>
                <a:solidFill>
                  <a:prstClr val="black"/>
                </a:solidFill>
                <a:effectLst/>
                <a:uLnTx/>
                <a:uFillTx/>
                <a:latin typeface="Aptos" panose="02110004020202020204"/>
              </a:rPr>
              <a:t>?</a:t>
            </a:r>
          </a:p>
        </p:txBody>
      </p:sp>
      <p:sp>
        <p:nvSpPr>
          <p:cNvPr id="15" name="CuadroTexto 14">
            <a:extLst>
              <a:ext uri="{FF2B5EF4-FFF2-40B4-BE49-F238E27FC236}">
                <a16:creationId xmlns:a16="http://schemas.microsoft.com/office/drawing/2014/main" id="{53592571-A0A9-B1FA-F306-AD385A848832}"/>
              </a:ext>
            </a:extLst>
          </p:cNvPr>
          <p:cNvSpPr txBox="1"/>
          <p:nvPr/>
        </p:nvSpPr>
        <p:spPr>
          <a:xfrm>
            <a:off x="6411841" y="5472196"/>
            <a:ext cx="5780159" cy="1477328"/>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b="1" i="0" u="none" strike="noStrike" kern="1200" cap="none" spc="0" normalizeH="0" baseline="0" noProof="0" dirty="0">
                <a:ln>
                  <a:noFill/>
                </a:ln>
                <a:solidFill>
                  <a:prstClr val="black"/>
                </a:solidFill>
                <a:effectLst/>
                <a:uLnTx/>
                <a:uFillTx/>
                <a:latin typeface="Tamil Bible" pitchFamily="2" charset="0"/>
              </a:rPr>
              <a:t>ePq;fs; fbdkhd fhyfl;lj;ijf; fle;J nfhz;bUf;fpwPu;fs; vd;why;</a:t>
            </a:r>
            <a:r>
              <a:rPr kumimoji="0" lang="en"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 b="1" i="0" u="none" strike="noStrike" kern="1200" cap="none" spc="0" normalizeH="0" baseline="0" noProof="0" dirty="0">
                <a:ln>
                  <a:noFill/>
                </a:ln>
                <a:solidFill>
                  <a:prstClr val="black"/>
                </a:solidFill>
                <a:effectLst/>
                <a:uLnTx/>
                <a:uFillTx/>
                <a:latin typeface="Tamil Bible" pitchFamily="2" charset="0"/>
              </a:rPr>
              <a:t>cq;fs; kPJ Njtd; nfhz;Ls;s md;Gk; mf;fiwANk cq;fs; tho;f;ifapy; kpfTk;</a:t>
            </a:r>
            <a:r>
              <a:rPr kumimoji="0" lang="en" b="1" i="0" u="none" strike="noStrike" kern="1200" cap="none" spc="0" normalizeH="0" noProof="0" dirty="0">
                <a:ln>
                  <a:noFill/>
                </a:ln>
                <a:solidFill>
                  <a:prstClr val="black"/>
                </a:solidFill>
                <a:effectLst/>
                <a:uLnTx/>
                <a:uFillTx/>
                <a:latin typeface="Tamil Bible" pitchFamily="2" charset="0"/>
              </a:rPr>
              <a:t> ghJfhg;ghd kw;Wk; epiyahd tp\ak; vd;gij rpe;jpj;J ghUq;fs;</a:t>
            </a:r>
            <a:r>
              <a:rPr kumimoji="0" lang="en" b="1" i="0" u="none" strike="noStrike" kern="1200" cap="none" spc="0" normalizeH="0" baseline="0" noProof="0" dirty="0">
                <a:ln>
                  <a:noFill/>
                </a:ln>
                <a:solidFill>
                  <a:prstClr val="black"/>
                </a:solidFill>
                <a:effectLst/>
                <a:uLnTx/>
                <a:uFillTx/>
                <a:latin typeface="Aptos" panose="02110004020202020204"/>
                <a:ea typeface="+mn-ea"/>
                <a:cs typeface="+mn-cs"/>
              </a:rPr>
              <a:t>.</a:t>
            </a:r>
          </a:p>
        </p:txBody>
      </p:sp>
      <p:sp>
        <p:nvSpPr>
          <p:cNvPr id="8" name="CuadroTexto 7">
            <a:extLst>
              <a:ext uri="{FF2B5EF4-FFF2-40B4-BE49-F238E27FC236}">
                <a16:creationId xmlns:a16="http://schemas.microsoft.com/office/drawing/2014/main" id="{12F48EAD-1A01-112B-22AD-555397CC1A78}"/>
              </a:ext>
            </a:extLst>
          </p:cNvPr>
          <p:cNvSpPr txBox="1"/>
          <p:nvPr/>
        </p:nvSpPr>
        <p:spPr>
          <a:xfrm>
            <a:off x="6433875" y="3596520"/>
            <a:ext cx="5780159" cy="2031325"/>
          </a:xfrm>
          <a:prstGeom prst="rect">
            <a:avLst/>
          </a:prstGeom>
          <a:noFill/>
        </p:spPr>
        <p:txBody>
          <a:bodyPr wrap="square" rtlCol="0">
            <a:spAutoFit/>
          </a:bodyPr>
          <a:lstStyle/>
          <a:p>
            <a:pPr>
              <a:spcBef>
                <a:spcPts val="600"/>
              </a:spcBef>
            </a:pPr>
            <a:r>
              <a:rPr lang="en" b="1" dirty="0">
                <a:latin typeface="Tamil Bible" pitchFamily="2" charset="0"/>
              </a:rPr>
              <a:t>ehk; kdNrhu;tilahky; ,Ue;jhy;</a:t>
            </a:r>
            <a:r>
              <a:rPr lang="en" b="1" dirty="0"/>
              <a:t>, </a:t>
            </a:r>
            <a:r>
              <a:rPr lang="en" b="1" dirty="0">
                <a:latin typeface="Tamil Bible" pitchFamily="2" charset="0"/>
              </a:rPr>
              <a:t>ek;Kila kpf fbdkhd Nrhjidf; fhyq;fspYk; Njtd; vg;NghJk; ek;NkhL ,Uf;fpwhu; vd;gij czu;Nthk;</a:t>
            </a:r>
            <a:r>
              <a:rPr lang="en" b="1" dirty="0"/>
              <a:t>,  </a:t>
            </a:r>
            <a:r>
              <a:rPr lang="en" b="1" dirty="0">
                <a:latin typeface="Tamil Bible" pitchFamily="2" charset="0"/>
              </a:rPr>
              <a:t>mtu; ek;ik Nerpf;fpwhu;&gt; gytPdj;jpypUe;J gyj;ijAk</a:t>
            </a:r>
            <a:r>
              <a:rPr lang="en" b="1">
                <a:latin typeface="Tamil Bible" pitchFamily="2" charset="0"/>
              </a:rPr>
              <a:t>;&gt; Nrhu;tpypUe</a:t>
            </a:r>
            <a:r>
              <a:rPr lang="en" b="1" dirty="0">
                <a:latin typeface="Tamil Bible" pitchFamily="2" charset="0"/>
              </a:rPr>
              <a:t>;J Jzpr;riyAk;&gt; NguplupypUe;J ek;gpf;ifiaAk; ngw mtu; ekf;F typikaspf;fpwhu;</a:t>
            </a:r>
            <a:r>
              <a:rPr lang="en" b="1" dirty="0"/>
              <a:t>(</a:t>
            </a:r>
            <a:r>
              <a:rPr lang="en" b="1" dirty="0">
                <a:latin typeface="Tamil Bible" pitchFamily="2" charset="0"/>
              </a:rPr>
              <a:t>NahNty;</a:t>
            </a:r>
            <a:r>
              <a:rPr lang="en" b="1" dirty="0"/>
              <a:t> 3:10; </a:t>
            </a:r>
            <a:r>
              <a:rPr lang="en" b="1" dirty="0">
                <a:latin typeface="Tamil Bible" pitchFamily="2" charset="0"/>
              </a:rPr>
              <a:t>Nuh</a:t>
            </a:r>
            <a:r>
              <a:rPr lang="en" b="1" dirty="0"/>
              <a:t>. 5:3-5).</a:t>
            </a:r>
          </a:p>
        </p:txBody>
      </p:sp>
    </p:spTree>
    <p:extLst>
      <p:ext uri="{BB962C8B-B14F-4D97-AF65-F5344CB8AC3E}">
        <p14:creationId xmlns:p14="http://schemas.microsoft.com/office/powerpoint/2010/main" val="327407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49" presetClass="entr" presetSubtype="0" decel="10000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ppt_w</p:attrName>
                                        </p:attrNameLst>
                                      </p:cBhvr>
                                      <p:tavLst>
                                        <p:tav tm="0">
                                          <p:val>
                                            <p:fltVal val="0"/>
                                          </p:val>
                                        </p:tav>
                                        <p:tav tm="100000">
                                          <p:val>
                                            <p:strVal val="#ppt_w"/>
                                          </p:val>
                                        </p:tav>
                                      </p:tavLst>
                                    </p:anim>
                                    <p:anim calcmode="lin" valueType="num">
                                      <p:cBhvr>
                                        <p:cTn id="25" dur="500" fill="hold"/>
                                        <p:tgtEl>
                                          <p:spTgt spid="11"/>
                                        </p:tgtEl>
                                        <p:attrNameLst>
                                          <p:attrName>ppt_h</p:attrName>
                                        </p:attrNameLst>
                                      </p:cBhvr>
                                      <p:tavLst>
                                        <p:tav tm="0">
                                          <p:val>
                                            <p:fltVal val="0"/>
                                          </p:val>
                                        </p:tav>
                                        <p:tav tm="100000">
                                          <p:val>
                                            <p:strVal val="#ppt_h"/>
                                          </p:val>
                                        </p:tav>
                                      </p:tavLst>
                                    </p:anim>
                                    <p:anim calcmode="lin" valueType="num">
                                      <p:cBhvr>
                                        <p:cTn id="26" dur="500" fill="hold"/>
                                        <p:tgtEl>
                                          <p:spTgt spid="11"/>
                                        </p:tgtEl>
                                        <p:attrNameLst>
                                          <p:attrName>style.rotation</p:attrName>
                                        </p:attrNameLst>
                                      </p:cBhvr>
                                      <p:tavLst>
                                        <p:tav tm="0">
                                          <p:val>
                                            <p:fltVal val="360"/>
                                          </p:val>
                                        </p:tav>
                                        <p:tav tm="100000">
                                          <p:val>
                                            <p:fltVal val="0"/>
                                          </p:val>
                                        </p:tav>
                                      </p:tavLst>
                                    </p:anim>
                                    <p:animEffect transition="in" filter="fade">
                                      <p:cBhvr>
                                        <p:cTn id="27" dur="500"/>
                                        <p:tgtEl>
                                          <p:spTgt spid="11"/>
                                        </p:tgtEl>
                                      </p:cBhvr>
                                    </p:animEffect>
                                  </p:childTnLst>
                                </p:cTn>
                              </p:par>
                            </p:childTnLst>
                          </p:cTn>
                        </p:par>
                        <p:par>
                          <p:cTn id="28" fill="hold">
                            <p:stCondLst>
                              <p:cond delay="500"/>
                            </p:stCondLst>
                            <p:childTnLst>
                              <p:par>
                                <p:cTn id="29" presetID="18" presetClass="entr" presetSubtype="9"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strips(upLeft)">
                                      <p:cBhvr>
                                        <p:cTn id="31" dur="500"/>
                                        <p:tgtEl>
                                          <p:spTgt spid="4"/>
                                        </p:tgtEl>
                                      </p:cBhvr>
                                    </p:animEffect>
                                  </p:childTnLst>
                                </p:cTn>
                              </p:par>
                            </p:childTnLst>
                          </p:cTn>
                        </p:par>
                        <p:par>
                          <p:cTn id="32" fill="hold">
                            <p:stCondLst>
                              <p:cond delay="1000"/>
                            </p:stCondLst>
                            <p:childTnLst>
                              <p:par>
                                <p:cTn id="33" presetID="18" presetClass="entr" presetSubtype="3" fill="hold"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strips(upRight)">
                                      <p:cBhvr>
                                        <p:cTn id="35" dur="500"/>
                                        <p:tgtEl>
                                          <p:spTgt spid="10"/>
                                        </p:tgtEl>
                                      </p:cBhvr>
                                    </p:animEffect>
                                  </p:childTnLst>
                                </p:cTn>
                              </p:par>
                            </p:childTnLst>
                          </p:cTn>
                        </p:par>
                        <p:par>
                          <p:cTn id="36" fill="hold">
                            <p:stCondLst>
                              <p:cond delay="1500"/>
                            </p:stCondLst>
                            <p:childTnLst>
                              <p:par>
                                <p:cTn id="37" presetID="18" presetClass="entr" presetSubtype="12"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strips(downLeft)">
                                      <p:cBhvr>
                                        <p:cTn id="39" dur="500"/>
                                        <p:tgtEl>
                                          <p:spTgt spid="12"/>
                                        </p:tgtEl>
                                      </p:cBhvr>
                                    </p:animEffect>
                                  </p:childTnLst>
                                </p:cTn>
                              </p:par>
                            </p:childTnLst>
                          </p:cTn>
                        </p:par>
                        <p:par>
                          <p:cTn id="40" fill="hold">
                            <p:stCondLst>
                              <p:cond delay="2000"/>
                            </p:stCondLst>
                            <p:childTnLst>
                              <p:par>
                                <p:cTn id="41" presetID="18" presetClass="entr" presetSubtype="6"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strips(downRight)">
                                      <p:cBhvr>
                                        <p:cTn id="43" dur="500"/>
                                        <p:tgtEl>
                                          <p:spTgt spid="14"/>
                                        </p:tgtEl>
                                      </p:cBhvr>
                                    </p:animEffect>
                                  </p:childTnLst>
                                </p:cTn>
                              </p:par>
                            </p:childTnLst>
                          </p:cTn>
                        </p:par>
                        <p:par>
                          <p:cTn id="44" fill="hold">
                            <p:stCondLst>
                              <p:cond delay="2500"/>
                            </p:stCondLst>
                            <p:childTnLst>
                              <p:par>
                                <p:cTn id="45" presetID="22" presetClass="entr" presetSubtype="8" fill="hold" grpId="0" nodeType="after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wipe(left)">
                                      <p:cBhvr>
                                        <p:cTn id="47" dur="500"/>
                                        <p:tgtEl>
                                          <p:spTgt spid="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wipe(left)">
                                      <p:cBhvr>
                                        <p:cTn id="52" dur="500"/>
                                        <p:tgtEl>
                                          <p:spTgt spid="9"/>
                                        </p:tgtEl>
                                      </p:cBhvr>
                                    </p:animEffect>
                                  </p:childTnLst>
                                </p:cTn>
                              </p:par>
                            </p:childTnLst>
                          </p:cTn>
                        </p:par>
                      </p:childTnLst>
                    </p:cTn>
                  </p:par>
                  <p:par>
                    <p:cTn id="53" fill="hold">
                      <p:stCondLst>
                        <p:cond delay="indefinite"/>
                      </p:stCondLst>
                      <p:childTnLst>
                        <p:par>
                          <p:cTn id="54" fill="hold">
                            <p:stCondLst>
                              <p:cond delay="0"/>
                            </p:stCondLst>
                            <p:childTnLst>
                              <p:par>
                                <p:cTn id="55" presetID="25" presetClass="entr" presetSubtype="0" fill="hold" grpId="0" nodeType="clickEffect">
                                  <p:stCondLst>
                                    <p:cond delay="0"/>
                                  </p:stCondLst>
                                  <p:childTnLst>
                                    <p:set>
                                      <p:cBhvr>
                                        <p:cTn id="56" dur="1" fill="hold">
                                          <p:stCondLst>
                                            <p:cond delay="0"/>
                                          </p:stCondLst>
                                        </p:cTn>
                                        <p:tgtEl>
                                          <p:spTgt spid="2">
                                            <p:graphicEl>
                                              <a:dgm id="{DD6B5D9A-EE7F-4075-ACA5-9989D4DC1F82}"/>
                                            </p:graphicEl>
                                          </p:spTgt>
                                        </p:tgtEl>
                                        <p:attrNameLst>
                                          <p:attrName>style.visibility</p:attrName>
                                        </p:attrNameLst>
                                      </p:cBhvr>
                                      <p:to>
                                        <p:strVal val="visible"/>
                                      </p:to>
                                    </p:set>
                                    <p:anim calcmode="lin" valueType="num">
                                      <p:cBhvr>
                                        <p:cTn id="57" dur="500" decel="50000" fill="hold">
                                          <p:stCondLst>
                                            <p:cond delay="0"/>
                                          </p:stCondLst>
                                        </p:cTn>
                                        <p:tgtEl>
                                          <p:spTgt spid="2">
                                            <p:graphicEl>
                                              <a:dgm id="{DD6B5D9A-EE7F-4075-ACA5-9989D4DC1F82}"/>
                                            </p:graphicEl>
                                          </p:spTgt>
                                        </p:tgtEl>
                                        <p:attrNameLst>
                                          <p:attrName>style.rotation</p:attrName>
                                        </p:attrNameLst>
                                      </p:cBhvr>
                                      <p:tavLst>
                                        <p:tav tm="0">
                                          <p:val>
                                            <p:fltVal val="-90"/>
                                          </p:val>
                                        </p:tav>
                                        <p:tav tm="100000">
                                          <p:val>
                                            <p:fltVal val="0"/>
                                          </p:val>
                                        </p:tav>
                                      </p:tavLst>
                                    </p:anim>
                                    <p:anim calcmode="lin" valueType="num">
                                      <p:cBhvr>
                                        <p:cTn id="58" dur="500" decel="50000" fill="hold">
                                          <p:stCondLst>
                                            <p:cond delay="0"/>
                                          </p:stCondLst>
                                        </p:cTn>
                                        <p:tgtEl>
                                          <p:spTgt spid="2">
                                            <p:graphicEl>
                                              <a:dgm id="{DD6B5D9A-EE7F-4075-ACA5-9989D4DC1F82}"/>
                                            </p:graphicEl>
                                          </p:spTgt>
                                        </p:tgtEl>
                                        <p:attrNameLst>
                                          <p:attrName>ppt_w</p:attrName>
                                        </p:attrNameLst>
                                      </p:cBhvr>
                                      <p:tavLst>
                                        <p:tav tm="0">
                                          <p:val>
                                            <p:strVal val="#ppt_w"/>
                                          </p:val>
                                        </p:tav>
                                        <p:tav tm="100000">
                                          <p:val>
                                            <p:strVal val="#ppt_w*.05"/>
                                          </p:val>
                                        </p:tav>
                                      </p:tavLst>
                                    </p:anim>
                                    <p:anim calcmode="lin" valueType="num">
                                      <p:cBhvr>
                                        <p:cTn id="59" dur="500" accel="50000" fill="hold">
                                          <p:stCondLst>
                                            <p:cond delay="500"/>
                                          </p:stCondLst>
                                        </p:cTn>
                                        <p:tgtEl>
                                          <p:spTgt spid="2">
                                            <p:graphicEl>
                                              <a:dgm id="{DD6B5D9A-EE7F-4075-ACA5-9989D4DC1F82}"/>
                                            </p:graphicEl>
                                          </p:spTgt>
                                        </p:tgtEl>
                                        <p:attrNameLst>
                                          <p:attrName>ppt_w</p:attrName>
                                        </p:attrNameLst>
                                      </p:cBhvr>
                                      <p:tavLst>
                                        <p:tav tm="0">
                                          <p:val>
                                            <p:strVal val="#ppt_w*.05"/>
                                          </p:val>
                                        </p:tav>
                                        <p:tav tm="100000">
                                          <p:val>
                                            <p:strVal val="#ppt_w"/>
                                          </p:val>
                                        </p:tav>
                                      </p:tavLst>
                                    </p:anim>
                                    <p:anim calcmode="lin" valueType="num">
                                      <p:cBhvr>
                                        <p:cTn id="60" dur="1000" fill="hold"/>
                                        <p:tgtEl>
                                          <p:spTgt spid="2">
                                            <p:graphicEl>
                                              <a:dgm id="{DD6B5D9A-EE7F-4075-ACA5-9989D4DC1F82}"/>
                                            </p:graphicEl>
                                          </p:spTgt>
                                        </p:tgtEl>
                                        <p:attrNameLst>
                                          <p:attrName>ppt_h</p:attrName>
                                        </p:attrNameLst>
                                      </p:cBhvr>
                                      <p:tavLst>
                                        <p:tav tm="0">
                                          <p:val>
                                            <p:strVal val="#ppt_h"/>
                                          </p:val>
                                        </p:tav>
                                        <p:tav tm="100000">
                                          <p:val>
                                            <p:strVal val="#ppt_h"/>
                                          </p:val>
                                        </p:tav>
                                      </p:tavLst>
                                    </p:anim>
                                    <p:anim calcmode="lin" valueType="num">
                                      <p:cBhvr>
                                        <p:cTn id="61" dur="500" decel="50000" fill="hold">
                                          <p:stCondLst>
                                            <p:cond delay="0"/>
                                          </p:stCondLst>
                                        </p:cTn>
                                        <p:tgtEl>
                                          <p:spTgt spid="2">
                                            <p:graphicEl>
                                              <a:dgm id="{DD6B5D9A-EE7F-4075-ACA5-9989D4DC1F82}"/>
                                            </p:graphicEl>
                                          </p:spTgt>
                                        </p:tgtEl>
                                        <p:attrNameLst>
                                          <p:attrName>ppt_x</p:attrName>
                                        </p:attrNameLst>
                                      </p:cBhvr>
                                      <p:tavLst>
                                        <p:tav tm="0">
                                          <p:val>
                                            <p:strVal val="#ppt_x+.4"/>
                                          </p:val>
                                        </p:tav>
                                        <p:tav tm="100000">
                                          <p:val>
                                            <p:strVal val="#ppt_x"/>
                                          </p:val>
                                        </p:tav>
                                      </p:tavLst>
                                    </p:anim>
                                    <p:anim calcmode="lin" valueType="num">
                                      <p:cBhvr>
                                        <p:cTn id="62" dur="500" decel="50000" fill="hold">
                                          <p:stCondLst>
                                            <p:cond delay="0"/>
                                          </p:stCondLst>
                                        </p:cTn>
                                        <p:tgtEl>
                                          <p:spTgt spid="2">
                                            <p:graphicEl>
                                              <a:dgm id="{DD6B5D9A-EE7F-4075-ACA5-9989D4DC1F82}"/>
                                            </p:graphicEl>
                                          </p:spTgt>
                                        </p:tgtEl>
                                        <p:attrNameLst>
                                          <p:attrName>ppt_y</p:attrName>
                                        </p:attrNameLst>
                                      </p:cBhvr>
                                      <p:tavLst>
                                        <p:tav tm="0">
                                          <p:val>
                                            <p:strVal val="#ppt_y-.2"/>
                                          </p:val>
                                        </p:tav>
                                        <p:tav tm="100000">
                                          <p:val>
                                            <p:strVal val="#ppt_y+.1"/>
                                          </p:val>
                                        </p:tav>
                                      </p:tavLst>
                                    </p:anim>
                                    <p:anim calcmode="lin" valueType="num">
                                      <p:cBhvr>
                                        <p:cTn id="63" dur="500" accel="50000" fill="hold">
                                          <p:stCondLst>
                                            <p:cond delay="500"/>
                                          </p:stCondLst>
                                        </p:cTn>
                                        <p:tgtEl>
                                          <p:spTgt spid="2">
                                            <p:graphicEl>
                                              <a:dgm id="{DD6B5D9A-EE7F-4075-ACA5-9989D4DC1F82}"/>
                                            </p:graphicEl>
                                          </p:spTgt>
                                        </p:tgtEl>
                                        <p:attrNameLst>
                                          <p:attrName>ppt_y</p:attrName>
                                        </p:attrNameLst>
                                      </p:cBhvr>
                                      <p:tavLst>
                                        <p:tav tm="0">
                                          <p:val>
                                            <p:strVal val="#ppt_y+.1"/>
                                          </p:val>
                                        </p:tav>
                                        <p:tav tm="100000">
                                          <p:val>
                                            <p:strVal val="#ppt_y"/>
                                          </p:val>
                                        </p:tav>
                                      </p:tavLst>
                                    </p:anim>
                                    <p:animEffect transition="in" filter="fade">
                                      <p:cBhvr>
                                        <p:cTn id="64" dur="1000" decel="50000">
                                          <p:stCondLst>
                                            <p:cond delay="0"/>
                                          </p:stCondLst>
                                        </p:cTn>
                                        <p:tgtEl>
                                          <p:spTgt spid="2">
                                            <p:graphicEl>
                                              <a:dgm id="{DD6B5D9A-EE7F-4075-ACA5-9989D4DC1F82}"/>
                                            </p:graphicEl>
                                          </p:spTgt>
                                        </p:tgtEl>
                                      </p:cBhvr>
                                    </p:animEffect>
                                  </p:childTnLst>
                                </p:cTn>
                              </p:par>
                            </p:childTnLst>
                          </p:cTn>
                        </p:par>
                        <p:par>
                          <p:cTn id="65" fill="hold">
                            <p:stCondLst>
                              <p:cond delay="1000"/>
                            </p:stCondLst>
                            <p:childTnLst>
                              <p:par>
                                <p:cTn id="66" presetID="22" presetClass="entr" presetSubtype="8" fill="hold" grpId="0" nodeType="afterEffect">
                                  <p:stCondLst>
                                    <p:cond delay="0"/>
                                  </p:stCondLst>
                                  <p:childTnLst>
                                    <p:set>
                                      <p:cBhvr>
                                        <p:cTn id="67" dur="1" fill="hold">
                                          <p:stCondLst>
                                            <p:cond delay="0"/>
                                          </p:stCondLst>
                                        </p:cTn>
                                        <p:tgtEl>
                                          <p:spTgt spid="2">
                                            <p:graphicEl>
                                              <a:dgm id="{471FFA32-C466-417C-837F-CEB43B4BC9CF}"/>
                                            </p:graphicEl>
                                          </p:spTgt>
                                        </p:tgtEl>
                                        <p:attrNameLst>
                                          <p:attrName>style.visibility</p:attrName>
                                        </p:attrNameLst>
                                      </p:cBhvr>
                                      <p:to>
                                        <p:strVal val="visible"/>
                                      </p:to>
                                    </p:set>
                                    <p:animEffect transition="in" filter="wipe(left)">
                                      <p:cBhvr>
                                        <p:cTn id="68" dur="500"/>
                                        <p:tgtEl>
                                          <p:spTgt spid="2">
                                            <p:graphicEl>
                                              <a:dgm id="{471FFA32-C466-417C-837F-CEB43B4BC9CF}"/>
                                            </p:graphicEl>
                                          </p:spTgt>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grpId="0" nodeType="clickEffect">
                                  <p:stCondLst>
                                    <p:cond delay="0"/>
                                  </p:stCondLst>
                                  <p:childTnLst>
                                    <p:set>
                                      <p:cBhvr>
                                        <p:cTn id="72" dur="1" fill="hold">
                                          <p:stCondLst>
                                            <p:cond delay="0"/>
                                          </p:stCondLst>
                                        </p:cTn>
                                        <p:tgtEl>
                                          <p:spTgt spid="2">
                                            <p:graphicEl>
                                              <a:dgm id="{EFC1C032-BB6B-4327-8FB3-AC78A76506B7}"/>
                                            </p:graphicEl>
                                          </p:spTgt>
                                        </p:tgtEl>
                                        <p:attrNameLst>
                                          <p:attrName>style.visibility</p:attrName>
                                        </p:attrNameLst>
                                      </p:cBhvr>
                                      <p:to>
                                        <p:strVal val="visible"/>
                                      </p:to>
                                    </p:set>
                                    <p:animEffect transition="in" filter="wipe(left)">
                                      <p:cBhvr>
                                        <p:cTn id="73" dur="500"/>
                                        <p:tgtEl>
                                          <p:spTgt spid="2">
                                            <p:graphicEl>
                                              <a:dgm id="{EFC1C032-BB6B-4327-8FB3-AC78A76506B7}"/>
                                            </p:graphicEl>
                                          </p:spTgt>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grpId="0" nodeType="clickEffect">
                                  <p:stCondLst>
                                    <p:cond delay="0"/>
                                  </p:stCondLst>
                                  <p:childTnLst>
                                    <p:set>
                                      <p:cBhvr>
                                        <p:cTn id="77" dur="1" fill="hold">
                                          <p:stCondLst>
                                            <p:cond delay="0"/>
                                          </p:stCondLst>
                                        </p:cTn>
                                        <p:tgtEl>
                                          <p:spTgt spid="2">
                                            <p:graphicEl>
                                              <a:dgm id="{DB2C26DC-721C-414F-A725-5108771EFECA}"/>
                                            </p:graphicEl>
                                          </p:spTgt>
                                        </p:tgtEl>
                                        <p:attrNameLst>
                                          <p:attrName>style.visibility</p:attrName>
                                        </p:attrNameLst>
                                      </p:cBhvr>
                                      <p:to>
                                        <p:strVal val="visible"/>
                                      </p:to>
                                    </p:set>
                                    <p:animEffect transition="in" filter="wipe(left)">
                                      <p:cBhvr>
                                        <p:cTn id="78" dur="500"/>
                                        <p:tgtEl>
                                          <p:spTgt spid="2">
                                            <p:graphicEl>
                                              <a:dgm id="{DB2C26DC-721C-414F-A725-5108771EFECA}"/>
                                            </p:graphicEl>
                                          </p:spTgt>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grpId="0" nodeType="clickEffect">
                                  <p:stCondLst>
                                    <p:cond delay="0"/>
                                  </p:stCondLst>
                                  <p:childTnLst>
                                    <p:set>
                                      <p:cBhvr>
                                        <p:cTn id="82" dur="1" fill="hold">
                                          <p:stCondLst>
                                            <p:cond delay="0"/>
                                          </p:stCondLst>
                                        </p:cTn>
                                        <p:tgtEl>
                                          <p:spTgt spid="2">
                                            <p:graphicEl>
                                              <a:dgm id="{AA62A8A3-BC74-4365-A875-94B5527A3CAC}"/>
                                            </p:graphicEl>
                                          </p:spTgt>
                                        </p:tgtEl>
                                        <p:attrNameLst>
                                          <p:attrName>style.visibility</p:attrName>
                                        </p:attrNameLst>
                                      </p:cBhvr>
                                      <p:to>
                                        <p:strVal val="visible"/>
                                      </p:to>
                                    </p:set>
                                    <p:animEffect transition="in" filter="wipe(left)">
                                      <p:cBhvr>
                                        <p:cTn id="83" dur="500"/>
                                        <p:tgtEl>
                                          <p:spTgt spid="2">
                                            <p:graphicEl>
                                              <a:dgm id="{AA62A8A3-BC74-4365-A875-94B5527A3CAC}"/>
                                            </p:graphicEl>
                                          </p:spTgt>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grpId="0" nodeType="clickEffect">
                                  <p:stCondLst>
                                    <p:cond delay="0"/>
                                  </p:stCondLst>
                                  <p:childTnLst>
                                    <p:set>
                                      <p:cBhvr>
                                        <p:cTn id="87" dur="1" fill="hold">
                                          <p:stCondLst>
                                            <p:cond delay="0"/>
                                          </p:stCondLst>
                                        </p:cTn>
                                        <p:tgtEl>
                                          <p:spTgt spid="8"/>
                                        </p:tgtEl>
                                        <p:attrNameLst>
                                          <p:attrName>style.visibility</p:attrName>
                                        </p:attrNameLst>
                                      </p:cBhvr>
                                      <p:to>
                                        <p:strVal val="visible"/>
                                      </p:to>
                                    </p:set>
                                    <p:animEffect transition="in" filter="wipe(left)">
                                      <p:cBhvr>
                                        <p:cTn id="88" dur="500"/>
                                        <p:tgtEl>
                                          <p:spTgt spid="8"/>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grpId="0" nodeType="clickEffect">
                                  <p:stCondLst>
                                    <p:cond delay="0"/>
                                  </p:stCondLst>
                                  <p:childTnLst>
                                    <p:set>
                                      <p:cBhvr>
                                        <p:cTn id="92" dur="1" fill="hold">
                                          <p:stCondLst>
                                            <p:cond delay="0"/>
                                          </p:stCondLst>
                                        </p:cTn>
                                        <p:tgtEl>
                                          <p:spTgt spid="15"/>
                                        </p:tgtEl>
                                        <p:attrNameLst>
                                          <p:attrName>style.visibility</p:attrName>
                                        </p:attrNameLst>
                                      </p:cBhvr>
                                      <p:to>
                                        <p:strVal val="visible"/>
                                      </p:to>
                                    </p:set>
                                    <p:animEffect transition="in" filter="wipe(left)">
                                      <p:cBhvr>
                                        <p:cTn id="9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11" grpId="0" animBg="1"/>
      <p:bldP spid="9" grpId="0"/>
      <p:bldP spid="15"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8F12303F-E746-910E-AE69-916B72D6330F}"/>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F7CF5B85-5B0E-AF8C-7A4E-00403DC25EBA}"/>
              </a:ext>
            </a:extLst>
          </p:cNvPr>
          <p:cNvSpPr txBox="1"/>
          <p:nvPr/>
        </p:nvSpPr>
        <p:spPr>
          <a:xfrm>
            <a:off x="0" y="0"/>
            <a:ext cx="12191999" cy="769441"/>
          </a:xfrm>
          <a:prstGeom prst="rect">
            <a:avLst/>
          </a:prstGeom>
          <a:noFill/>
        </p:spPr>
        <p:txBody>
          <a:bodyPr wrap="square">
            <a:spAutoFit/>
          </a:bodyPr>
          <a:lstStyle/>
          <a:p>
            <a:pPr algn="ctr"/>
            <a:r>
              <a:rPr lang="en" sz="4400" b="1" spc="60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Tamil Bible" pitchFamily="2" charset="0"/>
              </a:rPr>
              <a:t>Vkhw;wq;fs;</a:t>
            </a:r>
          </a:p>
        </p:txBody>
      </p:sp>
      <p:sp>
        <p:nvSpPr>
          <p:cNvPr id="5" name="CuadroTexto 4">
            <a:extLst>
              <a:ext uri="{FF2B5EF4-FFF2-40B4-BE49-F238E27FC236}">
                <a16:creationId xmlns:a16="http://schemas.microsoft.com/office/drawing/2014/main" id="{61A8816F-1B72-577C-C18E-79274B0D3F1C}"/>
              </a:ext>
            </a:extLst>
          </p:cNvPr>
          <p:cNvSpPr txBox="1"/>
          <p:nvPr/>
        </p:nvSpPr>
        <p:spPr>
          <a:xfrm>
            <a:off x="800099" y="647997"/>
            <a:ext cx="10591799" cy="369332"/>
          </a:xfrm>
          <a:prstGeom prst="rect">
            <a:avLst/>
          </a:prstGeom>
          <a:noFill/>
        </p:spPr>
        <p:txBody>
          <a:bodyPr wrap="square">
            <a:spAutoFit/>
          </a:bodyPr>
          <a:lstStyle>
            <a:defPPr>
              <a:defRPr lang="es-ES"/>
            </a:defPPr>
            <a:lvl1pPr algn="ctr">
              <a:defRPr b="1">
                <a:solidFill>
                  <a:srgbClr val="931C14"/>
                </a:solidFill>
                <a:effectLst>
                  <a:glow rad="101600">
                    <a:schemeClr val="bg1"/>
                  </a:glow>
                  <a:outerShdw blurRad="38100" dist="38100" dir="2700000" algn="tl">
                    <a:srgbClr val="000000"/>
                  </a:outerShdw>
                </a:effectLst>
                <a:latin typeface="Comic Sans MS" panose="030F0702030302020204" pitchFamily="66" charset="0"/>
              </a:defRPr>
            </a:lvl1pPr>
          </a:lstStyle>
          <a:p>
            <a:r>
              <a:rPr lang="en" dirty="0">
                <a:solidFill>
                  <a:schemeClr val="accent3">
                    <a:lumMod val="75000"/>
                  </a:schemeClr>
                </a:solidFill>
                <a:effectLst>
                  <a:glow rad="101600">
                    <a:schemeClr val="bg2">
                      <a:lumMod val="20000"/>
                      <a:lumOff val="80000"/>
                    </a:schemeClr>
                  </a:glow>
                  <a:outerShdw blurRad="38100" dist="38100" dir="2700000" algn="tl">
                    <a:srgbClr val="000000"/>
                  </a:outerShdw>
                </a:effectLst>
              </a:rPr>
              <a:t>“</a:t>
            </a:r>
            <a:r>
              <a:rPr lang="en-US" dirty="0" err="1">
                <a:solidFill>
                  <a:schemeClr val="accent3">
                    <a:lumMod val="75000"/>
                  </a:schemeClr>
                </a:solidFill>
                <a:effectLst>
                  <a:glow rad="101600">
                    <a:schemeClr val="bg2">
                      <a:lumMod val="20000"/>
                      <a:lumOff val="80000"/>
                    </a:schemeClr>
                  </a:glow>
                  <a:outerShdw blurRad="38100" dist="38100" dir="2700000" algn="tl">
                    <a:srgbClr val="000000"/>
                  </a:outerShdw>
                </a:effectLst>
                <a:latin typeface="Tamil Bible" pitchFamily="2" charset="0"/>
              </a:rPr>
              <a:t>mtNu</a:t>
            </a:r>
            <a:r>
              <a:rPr lang="en-US" dirty="0">
                <a:solidFill>
                  <a:schemeClr val="accent3">
                    <a:lumMod val="75000"/>
                  </a:schemeClr>
                </a:solidFill>
                <a:effectLst>
                  <a:glow rad="101600">
                    <a:schemeClr val="bg2">
                      <a:lumMod val="20000"/>
                      <a:lumOff val="80000"/>
                    </a:schemeClr>
                  </a:glow>
                  <a:outerShdw blurRad="38100" dist="38100" dir="2700000" algn="tl">
                    <a:srgbClr val="000000"/>
                  </a:outerShdw>
                </a:effectLst>
                <a:latin typeface="Tamil Bible" pitchFamily="2" charset="0"/>
              </a:rPr>
              <a:t> ,];</a:t>
            </a:r>
            <a:r>
              <a:rPr lang="en-US" dirty="0" err="1">
                <a:solidFill>
                  <a:schemeClr val="accent3">
                    <a:lumMod val="75000"/>
                  </a:schemeClr>
                </a:solidFill>
                <a:effectLst>
                  <a:glow rad="101600">
                    <a:schemeClr val="bg2">
                      <a:lumMod val="20000"/>
                      <a:lumOff val="80000"/>
                    </a:schemeClr>
                  </a:glow>
                  <a:outerShdw blurRad="38100" dist="38100" dir="2700000" algn="tl">
                    <a:srgbClr val="000000"/>
                  </a:outerShdw>
                </a:effectLst>
                <a:latin typeface="Tamil Bible" pitchFamily="2" charset="0"/>
              </a:rPr>
              <a:t>uNtiy</a:t>
            </a:r>
            <a:r>
              <a:rPr lang="en-US" dirty="0">
                <a:solidFill>
                  <a:schemeClr val="accent3">
                    <a:lumMod val="75000"/>
                  </a:schemeClr>
                </a:solidFill>
                <a:effectLst>
                  <a:glow rad="101600">
                    <a:schemeClr val="bg2">
                      <a:lumMod val="20000"/>
                      <a:lumOff val="80000"/>
                    </a:schemeClr>
                  </a:glow>
                  <a:outerShdw blurRad="38100" dist="38100" dir="2700000" algn="tl">
                    <a:srgbClr val="000000"/>
                  </a:outerShdw>
                </a:effectLst>
                <a:latin typeface="Tamil Bible" pitchFamily="2" charset="0"/>
              </a:rPr>
              <a:t> </a:t>
            </a:r>
            <a:r>
              <a:rPr lang="en-US" dirty="0" err="1">
                <a:solidFill>
                  <a:schemeClr val="accent3">
                    <a:lumMod val="75000"/>
                  </a:schemeClr>
                </a:solidFill>
                <a:effectLst>
                  <a:glow rad="101600">
                    <a:schemeClr val="bg2">
                      <a:lumMod val="20000"/>
                      <a:lumOff val="80000"/>
                    </a:schemeClr>
                  </a:glow>
                  <a:outerShdw blurRad="38100" dist="38100" dir="2700000" algn="tl">
                    <a:srgbClr val="000000"/>
                  </a:outerShdw>
                </a:effectLst>
                <a:latin typeface="Tamil Bible" pitchFamily="2" charset="0"/>
              </a:rPr>
              <a:t>kPl;bul;rpg;gth</a:t>
            </a:r>
            <a:r>
              <a:rPr lang="en-US" dirty="0">
                <a:solidFill>
                  <a:schemeClr val="accent3">
                    <a:lumMod val="75000"/>
                  </a:schemeClr>
                </a:solidFill>
                <a:effectLst>
                  <a:glow rad="101600">
                    <a:schemeClr val="bg2">
                      <a:lumMod val="20000"/>
                      <a:lumOff val="80000"/>
                    </a:schemeClr>
                  </a:glow>
                  <a:outerShdw blurRad="38100" dist="38100" dir="2700000" algn="tl">
                    <a:srgbClr val="000000"/>
                  </a:outerShdw>
                </a:effectLst>
                <a:latin typeface="Tamil Bible" pitchFamily="2" charset="0"/>
              </a:rPr>
              <a:t>; </a:t>
            </a:r>
            <a:r>
              <a:rPr lang="en-US" dirty="0" err="1">
                <a:solidFill>
                  <a:schemeClr val="accent3">
                    <a:lumMod val="75000"/>
                  </a:schemeClr>
                </a:solidFill>
                <a:effectLst>
                  <a:glow rad="101600">
                    <a:schemeClr val="bg2">
                      <a:lumMod val="20000"/>
                      <a:lumOff val="80000"/>
                    </a:schemeClr>
                  </a:glow>
                  <a:outerShdw blurRad="38100" dist="38100" dir="2700000" algn="tl">
                    <a:srgbClr val="000000"/>
                  </a:outerShdw>
                </a:effectLst>
                <a:latin typeface="Tamil Bible" pitchFamily="2" charset="0"/>
              </a:rPr>
              <a:t>vd;W</a:t>
            </a:r>
            <a:r>
              <a:rPr lang="en-US" dirty="0">
                <a:solidFill>
                  <a:schemeClr val="accent3">
                    <a:lumMod val="75000"/>
                  </a:schemeClr>
                </a:solidFill>
                <a:effectLst>
                  <a:glow rad="101600">
                    <a:schemeClr val="bg2">
                      <a:lumMod val="20000"/>
                      <a:lumOff val="80000"/>
                    </a:schemeClr>
                  </a:glow>
                  <a:outerShdw blurRad="38100" dist="38100" dir="2700000" algn="tl">
                    <a:srgbClr val="000000"/>
                  </a:outerShdw>
                </a:effectLst>
                <a:latin typeface="Tamil Bible" pitchFamily="2" charset="0"/>
              </a:rPr>
              <a:t> </a:t>
            </a:r>
            <a:r>
              <a:rPr lang="en-US" dirty="0" err="1">
                <a:solidFill>
                  <a:schemeClr val="accent3">
                    <a:lumMod val="75000"/>
                  </a:schemeClr>
                </a:solidFill>
                <a:effectLst>
                  <a:glow rad="101600">
                    <a:schemeClr val="bg2">
                      <a:lumMod val="20000"/>
                      <a:lumOff val="80000"/>
                    </a:schemeClr>
                  </a:glow>
                  <a:outerShdw blurRad="38100" dist="38100" dir="2700000" algn="tl">
                    <a:srgbClr val="000000"/>
                  </a:outerShdw>
                </a:effectLst>
                <a:latin typeface="Tamil Bible" pitchFamily="2" charset="0"/>
              </a:rPr>
              <a:t>ehq;fs</a:t>
            </a:r>
            <a:r>
              <a:rPr lang="en-US" dirty="0">
                <a:solidFill>
                  <a:schemeClr val="accent3">
                    <a:lumMod val="75000"/>
                  </a:schemeClr>
                </a:solidFill>
                <a:effectLst>
                  <a:glow rad="101600">
                    <a:schemeClr val="bg2">
                      <a:lumMod val="20000"/>
                      <a:lumOff val="80000"/>
                    </a:schemeClr>
                  </a:glow>
                  <a:outerShdw blurRad="38100" dist="38100" dir="2700000" algn="tl">
                    <a:srgbClr val="000000"/>
                  </a:outerShdw>
                </a:effectLst>
                <a:latin typeface="Tamil Bible" pitchFamily="2" charset="0"/>
              </a:rPr>
              <a:t>; </a:t>
            </a:r>
            <a:r>
              <a:rPr lang="en-US" dirty="0" err="1">
                <a:solidFill>
                  <a:schemeClr val="accent3">
                    <a:lumMod val="75000"/>
                  </a:schemeClr>
                </a:solidFill>
                <a:effectLst>
                  <a:glow rad="101600">
                    <a:schemeClr val="bg2">
                      <a:lumMod val="20000"/>
                      <a:lumOff val="80000"/>
                    </a:schemeClr>
                  </a:glow>
                  <a:outerShdw blurRad="38100" dist="38100" dir="2700000" algn="tl">
                    <a:srgbClr val="000000"/>
                  </a:outerShdw>
                </a:effectLst>
                <a:latin typeface="Tamil Bible" pitchFamily="2" charset="0"/>
              </a:rPr>
              <a:t>ek;gpapUe;Njhk</a:t>
            </a:r>
            <a:r>
              <a:rPr lang="en-US" dirty="0">
                <a:solidFill>
                  <a:schemeClr val="accent3">
                    <a:lumMod val="75000"/>
                  </a:schemeClr>
                </a:solidFill>
                <a:effectLst>
                  <a:glow rad="101600">
                    <a:schemeClr val="bg2">
                      <a:lumMod val="20000"/>
                      <a:lumOff val="80000"/>
                    </a:schemeClr>
                  </a:glow>
                  <a:outerShdw blurRad="38100" dist="38100" dir="2700000" algn="tl">
                    <a:srgbClr val="000000"/>
                  </a:outerShdw>
                </a:effectLst>
                <a:latin typeface="Tamil Bible" pitchFamily="2" charset="0"/>
              </a:rPr>
              <a:t>;.</a:t>
            </a:r>
            <a:r>
              <a:rPr lang="en" dirty="0">
                <a:solidFill>
                  <a:schemeClr val="accent3">
                    <a:lumMod val="75000"/>
                  </a:schemeClr>
                </a:solidFill>
                <a:effectLst>
                  <a:glow rad="101600">
                    <a:schemeClr val="bg2">
                      <a:lumMod val="20000"/>
                      <a:lumOff val="80000"/>
                    </a:schemeClr>
                  </a:glow>
                  <a:outerShdw blurRad="38100" dist="38100" dir="2700000" algn="tl">
                    <a:srgbClr val="000000"/>
                  </a:outerShdw>
                </a:effectLst>
              </a:rPr>
              <a:t>…” (</a:t>
            </a:r>
            <a:r>
              <a:rPr lang="en" dirty="0">
                <a:solidFill>
                  <a:schemeClr val="accent3">
                    <a:lumMod val="75000"/>
                  </a:schemeClr>
                </a:solidFill>
                <a:effectLst>
                  <a:glow rad="101600">
                    <a:schemeClr val="bg2">
                      <a:lumMod val="20000"/>
                      <a:lumOff val="80000"/>
                    </a:schemeClr>
                  </a:glow>
                  <a:outerShdw blurRad="38100" dist="38100" dir="2700000" algn="tl">
                    <a:srgbClr val="000000"/>
                  </a:outerShdw>
                </a:effectLst>
                <a:latin typeface="Tamil Bible" pitchFamily="2" charset="0"/>
              </a:rPr>
              <a:t>Y}f;fh</a:t>
            </a:r>
            <a:r>
              <a:rPr lang="en" dirty="0">
                <a:solidFill>
                  <a:schemeClr val="accent3">
                    <a:lumMod val="75000"/>
                  </a:schemeClr>
                </a:solidFill>
                <a:effectLst>
                  <a:glow rad="101600">
                    <a:schemeClr val="bg2">
                      <a:lumMod val="20000"/>
                      <a:lumOff val="80000"/>
                    </a:schemeClr>
                  </a:glow>
                  <a:outerShdw blurRad="38100" dist="38100" dir="2700000" algn="tl">
                    <a:srgbClr val="000000"/>
                  </a:outerShdw>
                </a:effectLst>
              </a:rPr>
              <a:t> 24:21</a:t>
            </a:r>
            <a:r>
              <a:rPr lang="en" dirty="0">
                <a:solidFill>
                  <a:schemeClr val="accent3">
                    <a:lumMod val="75000"/>
                  </a:schemeClr>
                </a:solidFill>
                <a:effectLst>
                  <a:glow rad="101600">
                    <a:schemeClr val="bg2">
                      <a:lumMod val="20000"/>
                      <a:lumOff val="80000"/>
                    </a:schemeClr>
                  </a:glow>
                  <a:outerShdw blurRad="38100" dist="38100" dir="2700000" algn="tl">
                    <a:srgbClr val="000000"/>
                  </a:outerShdw>
                </a:effectLst>
                <a:latin typeface="Tamil Bible" pitchFamily="2" charset="0"/>
              </a:rPr>
              <a:t>K</a:t>
            </a:r>
            <a:r>
              <a:rPr lang="en" dirty="0">
                <a:solidFill>
                  <a:schemeClr val="accent3">
                    <a:lumMod val="75000"/>
                  </a:schemeClr>
                </a:solidFill>
                <a:effectLst>
                  <a:glow rad="101600">
                    <a:schemeClr val="bg2">
                      <a:lumMod val="20000"/>
                      <a:lumOff val="80000"/>
                    </a:schemeClr>
                  </a:glow>
                  <a:outerShdw blurRad="38100" dist="38100" dir="2700000" algn="tl">
                    <a:srgbClr val="000000"/>
                  </a:outerShdw>
                </a:effectLst>
              </a:rPr>
              <a:t>)</a:t>
            </a:r>
          </a:p>
        </p:txBody>
      </p:sp>
      <p:sp>
        <p:nvSpPr>
          <p:cNvPr id="6" name="CuadroTexto 5">
            <a:extLst>
              <a:ext uri="{FF2B5EF4-FFF2-40B4-BE49-F238E27FC236}">
                <a16:creationId xmlns:a16="http://schemas.microsoft.com/office/drawing/2014/main" id="{604EE60B-747A-FDD5-9D91-05DF246118FA}"/>
              </a:ext>
            </a:extLst>
          </p:cNvPr>
          <p:cNvSpPr txBox="1"/>
          <p:nvPr/>
        </p:nvSpPr>
        <p:spPr>
          <a:xfrm>
            <a:off x="4093850" y="1123453"/>
            <a:ext cx="8098149" cy="707886"/>
          </a:xfrm>
          <a:prstGeom prst="rect">
            <a:avLst/>
          </a:prstGeom>
          <a:noFill/>
        </p:spPr>
        <p:txBody>
          <a:bodyPr wrap="square" rtlCol="0">
            <a:spAutoFit/>
          </a:bodyPr>
          <a:lstStyle/>
          <a:p>
            <a:pPr>
              <a:spcBef>
                <a:spcPts val="600"/>
              </a:spcBef>
            </a:pPr>
            <a:r>
              <a:rPr lang="en" sz="2000" b="1" dirty="0">
                <a:latin typeface="Tamil Bible" pitchFamily="2" charset="0"/>
              </a:rPr>
              <a:t>fz;Nzhl;lk;</a:t>
            </a:r>
            <a:r>
              <a:rPr lang="en" sz="2000" b="1" dirty="0"/>
              <a:t>: </a:t>
            </a:r>
            <a:r>
              <a:rPr lang="en" sz="2000" b="1" dirty="0">
                <a:latin typeface="Tamil Bible" pitchFamily="2" charset="0"/>
              </a:rPr>
              <a:t>,NaR ,];uNtiy kpl;ftpUf;Fk; Nkrpah</a:t>
            </a:r>
            <a:r>
              <a:rPr lang="en" sz="2000" b="1" dirty="0"/>
              <a:t>. </a:t>
            </a:r>
            <a:r>
              <a:rPr lang="en-US" sz="2000" b="1" dirty="0">
                <a:latin typeface="Tamil Bible" pitchFamily="2" charset="0"/>
              </a:rPr>
              <a:t>a</a:t>
            </a:r>
            <a:r>
              <a:rPr lang="en" sz="2000" b="1" dirty="0">
                <a:latin typeface="Tamil Bible" pitchFamily="2" charset="0"/>
              </a:rPr>
              <a:t>jhu;j;jk;</a:t>
            </a:r>
            <a:r>
              <a:rPr lang="en" sz="2000" b="1" dirty="0"/>
              <a:t>: </a:t>
            </a:r>
            <a:r>
              <a:rPr lang="en" sz="2000" b="1" dirty="0">
                <a:latin typeface="Tamil Bible" pitchFamily="2" charset="0"/>
              </a:rPr>
              <a:t>mtu; kupj;Jtpl;lhu;</a:t>
            </a:r>
            <a:r>
              <a:rPr lang="en" sz="2000" b="1" dirty="0"/>
              <a:t> (</a:t>
            </a:r>
            <a:r>
              <a:rPr lang="en" sz="2000" b="1" dirty="0">
                <a:latin typeface="Tamil Bible" pitchFamily="2" charset="0"/>
              </a:rPr>
              <a:t>Y}f;fh</a:t>
            </a:r>
            <a:r>
              <a:rPr lang="en" sz="2000" b="1" dirty="0"/>
              <a:t> 24:18-21).</a:t>
            </a:r>
          </a:p>
        </p:txBody>
      </p:sp>
      <p:graphicFrame>
        <p:nvGraphicFramePr>
          <p:cNvPr id="2" name="Diagrama 1">
            <a:extLst>
              <a:ext uri="{FF2B5EF4-FFF2-40B4-BE49-F238E27FC236}">
                <a16:creationId xmlns:a16="http://schemas.microsoft.com/office/drawing/2014/main" id="{DE88D585-0D3C-4F45-F7FE-1B209035849A}"/>
              </a:ext>
            </a:extLst>
          </p:cNvPr>
          <p:cNvGraphicFramePr/>
          <p:nvPr>
            <p:extLst>
              <p:ext uri="{D42A27DB-BD31-4B8C-83A1-F6EECF244321}">
                <p14:modId xmlns:p14="http://schemas.microsoft.com/office/powerpoint/2010/main" val="2858615920"/>
              </p:ext>
            </p:extLst>
          </p:nvPr>
        </p:nvGraphicFramePr>
        <p:xfrm>
          <a:off x="6144125" y="4203408"/>
          <a:ext cx="5932962" cy="25545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Imagen 3">
            <a:extLst>
              <a:ext uri="{FF2B5EF4-FFF2-40B4-BE49-F238E27FC236}">
                <a16:creationId xmlns:a16="http://schemas.microsoft.com/office/drawing/2014/main" id="{B5723698-4C0E-D2BF-0E73-E6B995F49D0E}"/>
              </a:ext>
            </a:extLst>
          </p:cNvPr>
          <p:cNvPicPr>
            <a:picLocks noChangeAspect="1"/>
          </p:cNvPicPr>
          <p:nvPr/>
        </p:nvPicPr>
        <p:blipFill>
          <a:blip r:embed="rId9" cstate="email">
            <a:extLst>
              <a:ext uri="{BEBA8EAE-BF5A-486C-A8C5-ECC9F3942E4B}">
                <a14:imgProps xmlns:a14="http://schemas.microsoft.com/office/drawing/2010/main">
                  <a14:imgLayer r:embed="rId10">
                    <a14:imgEffect>
                      <a14:sharpenSoften amount="25000"/>
                    </a14:imgEffect>
                  </a14:imgLayer>
                </a14:imgProps>
              </a:ext>
              <a:ext uri="{28A0092B-C50C-407E-A947-70E740481C1C}">
                <a14:useLocalDpi xmlns:a14="http://schemas.microsoft.com/office/drawing/2010/main"/>
              </a:ext>
            </a:extLst>
          </a:blip>
          <a:srcRect/>
          <a:stretch/>
        </p:blipFill>
        <p:spPr>
          <a:xfrm>
            <a:off x="163040" y="4126402"/>
            <a:ext cx="1974506" cy="2592349"/>
          </a:xfrm>
          <a:prstGeom prst="snip2DiagRect">
            <a:avLst/>
          </a:prstGeom>
          <a:solidFill>
            <a:srgbClr val="FFFFFF">
              <a:shade val="85000"/>
            </a:srgbClr>
          </a:solidFill>
          <a:ln w="38100" cap="sq">
            <a:solidFill>
              <a:schemeClr val="accent1">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a:extLst>
              <a:ext uri="{FF2B5EF4-FFF2-40B4-BE49-F238E27FC236}">
                <a16:creationId xmlns:a16="http://schemas.microsoft.com/office/drawing/2014/main" id="{2757F347-C611-400A-96B9-598A4858A6CA}"/>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2252713" y="4126402"/>
            <a:ext cx="1733550" cy="2600325"/>
          </a:xfrm>
          <a:prstGeom prst="snip2DiagRect">
            <a:avLst>
              <a:gd name="adj1" fmla="val 18323"/>
              <a:gd name="adj2" fmla="val 16667"/>
            </a:avLst>
          </a:prstGeom>
          <a:solidFill>
            <a:srgbClr val="FFFFFF">
              <a:shade val="85000"/>
            </a:srgbClr>
          </a:solidFill>
          <a:ln w="38100" cap="sq">
            <a:solidFill>
              <a:schemeClr val="accent1">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2" name="Imagen 11">
            <a:extLst>
              <a:ext uri="{FF2B5EF4-FFF2-40B4-BE49-F238E27FC236}">
                <a16:creationId xmlns:a16="http://schemas.microsoft.com/office/drawing/2014/main" id="{204452A9-3B75-7FFD-2DB0-1BAE0EF9B10C}"/>
              </a:ext>
            </a:extLst>
          </p:cNvPr>
          <p:cNvPicPr>
            <a:picLocks noChangeAspect="1"/>
          </p:cNvPicPr>
          <p:nvPr/>
        </p:nvPicPr>
        <p:blipFill>
          <a:blip r:embed="rId12" cstate="email">
            <a:extLst>
              <a:ext uri="{28A0092B-C50C-407E-A947-70E740481C1C}">
                <a14:useLocalDpi xmlns:a14="http://schemas.microsoft.com/office/drawing/2010/main"/>
              </a:ext>
            </a:extLst>
          </a:blip>
          <a:srcRect t="6253"/>
          <a:stretch>
            <a:fillRect/>
          </a:stretch>
        </p:blipFill>
        <p:spPr>
          <a:xfrm>
            <a:off x="4101430" y="4288296"/>
            <a:ext cx="1941109" cy="2427059"/>
          </a:xfrm>
          <a:prstGeom prst="snip2DiagRect">
            <a:avLst>
              <a:gd name="adj1" fmla="val 13388"/>
              <a:gd name="adj2" fmla="val 0"/>
            </a:avLst>
          </a:prstGeom>
          <a:solidFill>
            <a:srgbClr val="FFFFFF">
              <a:shade val="85000"/>
            </a:srgbClr>
          </a:solidFill>
          <a:ln w="38100" cap="sq">
            <a:solidFill>
              <a:schemeClr val="accent1">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Imagen 7">
            <a:extLst>
              <a:ext uri="{FF2B5EF4-FFF2-40B4-BE49-F238E27FC236}">
                <a16:creationId xmlns:a16="http://schemas.microsoft.com/office/drawing/2014/main" id="{4E090523-84F2-6D32-CEB0-F1D1C29F7A33}"/>
              </a:ext>
            </a:extLst>
          </p:cNvPr>
          <p:cNvPicPr>
            <a:picLocks noChangeAspect="1"/>
          </p:cNvPicPr>
          <p:nvPr/>
        </p:nvPicPr>
        <p:blipFill rotWithShape="1">
          <a:blip r:embed="rId13" cstate="email">
            <a:extLst>
              <a:ext uri="{28A0092B-C50C-407E-A947-70E740481C1C}">
                <a14:useLocalDpi xmlns:a14="http://schemas.microsoft.com/office/drawing/2010/main"/>
              </a:ext>
            </a:extLst>
          </a:blip>
          <a:srcRect/>
          <a:stretch>
            <a:fillRect/>
          </a:stretch>
        </p:blipFill>
        <p:spPr>
          <a:xfrm>
            <a:off x="163040" y="1327560"/>
            <a:ext cx="1974506" cy="2588953"/>
          </a:xfrm>
          <a:prstGeom prst="rect">
            <a:avLst/>
          </a:prstGeom>
          <a:ln w="88900" cap="sq" cmpd="thickThin">
            <a:solidFill>
              <a:schemeClr val="accent3">
                <a:lumMod val="75000"/>
              </a:schemeClr>
            </a:solidFill>
            <a:prstDash val="solid"/>
            <a:miter lim="800000"/>
          </a:ln>
          <a:effectLst>
            <a:innerShdw blurRad="76200">
              <a:srgbClr val="000000"/>
            </a:innerShdw>
          </a:effectLst>
        </p:spPr>
      </p:pic>
      <p:pic>
        <p:nvPicPr>
          <p:cNvPr id="11" name="Imagen 10">
            <a:extLst>
              <a:ext uri="{FF2B5EF4-FFF2-40B4-BE49-F238E27FC236}">
                <a16:creationId xmlns:a16="http://schemas.microsoft.com/office/drawing/2014/main" id="{488B3382-6AB3-BAE7-05D2-305861A30E52}"/>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2252713" y="1327559"/>
            <a:ext cx="1725970" cy="2588955"/>
          </a:xfrm>
          <a:prstGeom prst="rect">
            <a:avLst/>
          </a:prstGeom>
          <a:ln w="88900" cap="sq" cmpd="thickThin">
            <a:solidFill>
              <a:schemeClr val="accent3">
                <a:lumMod val="75000"/>
              </a:schemeClr>
            </a:solidFill>
            <a:prstDash val="solid"/>
            <a:miter lim="800000"/>
          </a:ln>
          <a:effectLst>
            <a:innerShdw blurRad="76200">
              <a:srgbClr val="000000"/>
            </a:innerShdw>
          </a:effectLst>
        </p:spPr>
      </p:pic>
      <p:sp>
        <p:nvSpPr>
          <p:cNvPr id="9" name="CuadroTexto 8">
            <a:extLst>
              <a:ext uri="{FF2B5EF4-FFF2-40B4-BE49-F238E27FC236}">
                <a16:creationId xmlns:a16="http://schemas.microsoft.com/office/drawing/2014/main" id="{38ED4DDD-0647-025D-9ADB-23283231B031}"/>
              </a:ext>
            </a:extLst>
          </p:cNvPr>
          <p:cNvSpPr txBox="1"/>
          <p:nvPr/>
        </p:nvSpPr>
        <p:spPr>
          <a:xfrm>
            <a:off x="4093850" y="2657081"/>
            <a:ext cx="8098149" cy="1631216"/>
          </a:xfrm>
          <a:prstGeom prst="rect">
            <a:avLst/>
          </a:prstGeom>
          <a:noFill/>
        </p:spPr>
        <p:txBody>
          <a:bodyPr wrap="square">
            <a:spAutoFit/>
          </a:bodyPr>
          <a:lstStyle/>
          <a:p>
            <a:pPr lvl="0">
              <a:spcBef>
                <a:spcPts val="600"/>
              </a:spcBef>
              <a:defRPr/>
            </a:pPr>
            <a:r>
              <a:rPr kumimoji="0" lang="en" sz="2000" b="1" i="0" u="none" strike="noStrike" kern="1200" cap="none" spc="0" normalizeH="0" baseline="0" noProof="0" dirty="0">
                <a:ln>
                  <a:noFill/>
                </a:ln>
                <a:solidFill>
                  <a:prstClr val="black"/>
                </a:solidFill>
                <a:effectLst/>
                <a:uLnTx/>
                <a:uFillTx/>
                <a:latin typeface="Tamil Bible" pitchFamily="2" charset="0"/>
              </a:rPr>
              <a:t>,NaR nghWikAld; mtu;fs; jq;fs; ek;gpf;ifia kPz;Lk; ngw cjtpdhu;</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 sz="2000" b="1" i="0" u="none" strike="noStrike" kern="1200" cap="none" spc="0" normalizeH="0" baseline="0" noProof="0" dirty="0">
                <a:ln>
                  <a:noFill/>
                </a:ln>
                <a:solidFill>
                  <a:prstClr val="black"/>
                </a:solidFill>
                <a:effectLst/>
                <a:uLnTx/>
                <a:uFillTx/>
                <a:latin typeface="Tamil Bible" pitchFamily="2" charset="0"/>
              </a:rPr>
              <a:t>,Wjpahf</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lang="en-US" sz="2000" b="1" dirty="0" err="1">
                <a:solidFill>
                  <a:prstClr val="black"/>
                </a:solidFill>
                <a:latin typeface="Tamil Bible" pitchFamily="2" charset="0"/>
              </a:rPr>
              <a:t>mth;fSila</a:t>
            </a:r>
            <a:r>
              <a:rPr lang="en-US" sz="2000" b="1" dirty="0">
                <a:solidFill>
                  <a:prstClr val="black"/>
                </a:solidFill>
                <a:latin typeface="Tamil Bible" pitchFamily="2" charset="0"/>
              </a:rPr>
              <a:t> </a:t>
            </a:r>
            <a:r>
              <a:rPr lang="en-US" sz="2000" b="1" dirty="0" err="1">
                <a:solidFill>
                  <a:prstClr val="black"/>
                </a:solidFill>
                <a:latin typeface="Tamil Bible" pitchFamily="2" charset="0"/>
              </a:rPr>
              <a:t>fz;fs</a:t>
            </a:r>
            <a:r>
              <a:rPr lang="en-US" sz="2000" b="1" dirty="0">
                <a:solidFill>
                  <a:prstClr val="black"/>
                </a:solidFill>
                <a:latin typeface="Tamil Bible" pitchFamily="2" charset="0"/>
              </a:rPr>
              <a:t>; </a:t>
            </a:r>
            <a:r>
              <a:rPr lang="en-US" sz="2000" b="1" dirty="0" err="1">
                <a:solidFill>
                  <a:prstClr val="black"/>
                </a:solidFill>
                <a:latin typeface="Tamil Bible" pitchFamily="2" charset="0"/>
              </a:rPr>
              <a:t>jpwf;fg;gl;lJ</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 sz="2000" b="1" i="0" u="none" strike="noStrike" kern="1200" cap="none" spc="0" normalizeH="0" baseline="0" noProof="0" dirty="0">
                <a:ln>
                  <a:noFill/>
                </a:ln>
                <a:solidFill>
                  <a:prstClr val="black"/>
                </a:solidFill>
                <a:effectLst/>
                <a:uLnTx/>
                <a:uFillTx/>
                <a:latin typeface="Tamil Bible" pitchFamily="2" charset="0"/>
              </a:rPr>
              <a:t>Y}f;fh</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24:31) , </a:t>
            </a:r>
            <a:r>
              <a:rPr kumimoji="0" lang="en" sz="2000" b="1" i="0" u="none" strike="noStrike" kern="1200" cap="none" spc="0" normalizeH="0" baseline="0" noProof="0" dirty="0">
                <a:ln>
                  <a:noFill/>
                </a:ln>
                <a:solidFill>
                  <a:prstClr val="black"/>
                </a:solidFill>
                <a:effectLst/>
                <a:uLnTx/>
                <a:uFillTx/>
                <a:latin typeface="Tamil Bible" pitchFamily="2" charset="0"/>
              </a:rPr>
              <a:t>NkYk; Vkhw;wkile;jpUe;j</a:t>
            </a:r>
            <a:r>
              <a:rPr lang="en" sz="2000" b="1" dirty="0">
                <a:solidFill>
                  <a:prstClr val="black"/>
                </a:solidFill>
                <a:latin typeface="Tamil Bible" pitchFamily="2" charset="0"/>
              </a:rPr>
              <a:t>tu;fis cw;rhfg;gLj;j mtu;fs; xbdhu;fs;</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 sz="2000" b="1" i="0" u="none" strike="noStrike" kern="1200" cap="none" spc="0" normalizeH="0" baseline="0" noProof="0" dirty="0">
                <a:ln>
                  <a:noFill/>
                </a:ln>
                <a:solidFill>
                  <a:prstClr val="black"/>
                </a:solidFill>
                <a:effectLst/>
                <a:uLnTx/>
                <a:uFillTx/>
                <a:latin typeface="Tamil Bible" pitchFamily="2" charset="0"/>
              </a:rPr>
              <a:t>Y}f;fh</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24:32–35; 2 </a:t>
            </a:r>
            <a:r>
              <a:rPr kumimoji="0" lang="en" sz="2000" b="1" i="0" u="none" strike="noStrike" kern="1200" cap="none" spc="0" normalizeH="0" baseline="0" noProof="0" dirty="0">
                <a:ln>
                  <a:noFill/>
                </a:ln>
                <a:solidFill>
                  <a:prstClr val="black"/>
                </a:solidFill>
                <a:effectLst/>
                <a:uLnTx/>
                <a:uFillTx/>
                <a:latin typeface="Tamil Bible" pitchFamily="2" charset="0"/>
              </a:rPr>
              <a:t>nfhup</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1:4). </a:t>
            </a:r>
            <a:r>
              <a:rPr kumimoji="0" lang="en" sz="2000" b="1" i="0" u="none" strike="noStrike" kern="1200" cap="none" spc="0" normalizeH="0" baseline="0" noProof="0" dirty="0">
                <a:ln>
                  <a:noFill/>
                </a:ln>
                <a:solidFill>
                  <a:prstClr val="black"/>
                </a:solidFill>
                <a:effectLst/>
                <a:uLnTx/>
                <a:uFillTx/>
                <a:latin typeface="Tamil Bible" pitchFamily="2" charset="0"/>
              </a:rPr>
              <a:t>mtu;fspd;</a:t>
            </a:r>
            <a:r>
              <a:rPr kumimoji="0" lang="en" sz="2000" b="1" i="0" u="none" strike="noStrike" kern="1200" cap="none" spc="0" normalizeH="0" noProof="0" dirty="0">
                <a:ln>
                  <a:noFill/>
                </a:ln>
                <a:solidFill>
                  <a:prstClr val="black"/>
                </a:solidFill>
                <a:effectLst/>
                <a:uLnTx/>
                <a:uFillTx/>
                <a:latin typeface="Tamil Bible" pitchFamily="2" charset="0"/>
              </a:rPr>
              <a:t> mDgtj;jpypUe;J ehk; vd;d fw;Wf;nfhs;syhk;</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t>
            </a:r>
          </a:p>
        </p:txBody>
      </p:sp>
      <p:sp>
        <p:nvSpPr>
          <p:cNvPr id="14" name="CuadroTexto 13">
            <a:extLst>
              <a:ext uri="{FF2B5EF4-FFF2-40B4-BE49-F238E27FC236}">
                <a16:creationId xmlns:a16="http://schemas.microsoft.com/office/drawing/2014/main" id="{50447BE2-2ACA-1101-CF3C-1A6C35F22F9B}"/>
              </a:ext>
            </a:extLst>
          </p:cNvPr>
          <p:cNvSpPr txBox="1"/>
          <p:nvPr/>
        </p:nvSpPr>
        <p:spPr>
          <a:xfrm>
            <a:off x="4101430" y="1769429"/>
            <a:ext cx="8090569"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Tamil Bible" pitchFamily="2" charset="0"/>
              </a:rPr>
              <a:t>mtu;fspd; Vkhw;wk;</a:t>
            </a:r>
            <a:r>
              <a:rPr kumimoji="0" lang="en" sz="2000" b="1" i="0" u="none" strike="noStrike" kern="1200" cap="none" spc="0" normalizeH="0" noProof="0" dirty="0">
                <a:ln>
                  <a:noFill/>
                </a:ln>
                <a:solidFill>
                  <a:prstClr val="black"/>
                </a:solidFill>
                <a:effectLst/>
                <a:uLnTx/>
                <a:uFillTx/>
                <a:latin typeface="Tamil Bible" pitchFamily="2" charset="0"/>
              </a:rPr>
              <a:t> ve;jsTf;F ngupjhf ,Ue;jnjd;why;&gt; ,NaRtpd; capu;njOjy; Fwpj;j kpf njspthd rhd;Wfis $l mtu;fshy; Vw;Wf;nfhs;sKbatpy;iy</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t>
            </a:r>
            <a:r>
              <a:rPr kumimoji="0" lang="en" sz="2000" b="1" i="0" u="none" strike="noStrike" kern="1200" cap="none" spc="0" normalizeH="0" baseline="0" noProof="0" dirty="0">
                <a:ln>
                  <a:noFill/>
                </a:ln>
                <a:solidFill>
                  <a:prstClr val="black"/>
                </a:solidFill>
                <a:effectLst/>
                <a:uLnTx/>
                <a:uFillTx/>
                <a:latin typeface="Tamil Bible" pitchFamily="2" charset="0"/>
              </a:rPr>
              <a:t>Y}f;</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24:22-24).</a:t>
            </a:r>
          </a:p>
        </p:txBody>
      </p:sp>
    </p:spTree>
    <p:extLst>
      <p:ext uri="{BB962C8B-B14F-4D97-AF65-F5344CB8AC3E}">
        <p14:creationId xmlns:p14="http://schemas.microsoft.com/office/powerpoint/2010/main" val="2407878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0" presetClass="entr" presetSubtype="0" decel="10000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strVal val="#ppt_w+.3"/>
                                          </p:val>
                                        </p:tav>
                                        <p:tav tm="100000">
                                          <p:val>
                                            <p:strVal val="#ppt_w"/>
                                          </p:val>
                                        </p:tav>
                                      </p:tavLst>
                                    </p:anim>
                                    <p:anim calcmode="lin" valueType="num">
                                      <p:cBhvr>
                                        <p:cTn id="17" dur="500" fill="hold"/>
                                        <p:tgtEl>
                                          <p:spTgt spid="5"/>
                                        </p:tgtEl>
                                        <p:attrNameLst>
                                          <p:attrName>ppt_h</p:attrName>
                                        </p:attrNameLst>
                                      </p:cBhvr>
                                      <p:tavLst>
                                        <p:tav tm="0">
                                          <p:val>
                                            <p:strVal val="#ppt_h"/>
                                          </p:val>
                                        </p:tav>
                                        <p:tav tm="100000">
                                          <p:val>
                                            <p:strVal val="#ppt_h"/>
                                          </p:val>
                                        </p:tav>
                                      </p:tavLst>
                                    </p:anim>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anim calcmode="lin" valueType="num">
                                      <p:cBhvr>
                                        <p:cTn id="24" dur="1000" fill="hold"/>
                                        <p:tgtEl>
                                          <p:spTgt spid="8"/>
                                        </p:tgtEl>
                                        <p:attrNameLst>
                                          <p:attrName>ppt_x</p:attrName>
                                        </p:attrNameLst>
                                      </p:cBhvr>
                                      <p:tavLst>
                                        <p:tav tm="0">
                                          <p:val>
                                            <p:strVal val="#ppt_x"/>
                                          </p:val>
                                        </p:tav>
                                        <p:tav tm="100000">
                                          <p:val>
                                            <p:strVal val="#ppt_x"/>
                                          </p:val>
                                        </p:tav>
                                      </p:tavLst>
                                    </p:anim>
                                    <p:anim calcmode="lin" valueType="num">
                                      <p:cBhvr>
                                        <p:cTn id="25" dur="900" decel="100000" fill="hold"/>
                                        <p:tgtEl>
                                          <p:spTgt spid="8"/>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27" fill="hold">
                            <p:stCondLst>
                              <p:cond delay="1000"/>
                            </p:stCondLst>
                            <p:childTnLst>
                              <p:par>
                                <p:cTn id="28" presetID="22" presetClass="entr" presetSubtype="8"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37" presetClass="entr" presetSubtype="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900" decel="100000" fill="hold"/>
                                        <p:tgtEl>
                                          <p:spTgt spid="11"/>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39" fill="hold">
                            <p:stCondLst>
                              <p:cond delay="10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37" fill="hold"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barn(outVertical)">
                                      <p:cBhvr>
                                        <p:cTn id="47" dur="500"/>
                                        <p:tgtEl>
                                          <p:spTgt spid="10"/>
                                        </p:tgtEl>
                                      </p:cBhvr>
                                    </p:animEffect>
                                  </p:childTnLst>
                                </p:cTn>
                              </p:par>
                            </p:childTnLst>
                          </p:cTn>
                        </p:par>
                        <p:par>
                          <p:cTn id="48" fill="hold">
                            <p:stCondLst>
                              <p:cond delay="500"/>
                            </p:stCondLst>
                            <p:childTnLst>
                              <p:par>
                                <p:cTn id="49" presetID="22" presetClass="entr" presetSubtype="2" fill="hold" nodeType="afterEffect">
                                  <p:stCondLst>
                                    <p:cond delay="0"/>
                                  </p:stCondLst>
                                  <p:childTnLst>
                                    <p:set>
                                      <p:cBhvr>
                                        <p:cTn id="50" dur="1" fill="hold">
                                          <p:stCondLst>
                                            <p:cond delay="0"/>
                                          </p:stCondLst>
                                        </p:cTn>
                                        <p:tgtEl>
                                          <p:spTgt spid="4"/>
                                        </p:tgtEl>
                                        <p:attrNameLst>
                                          <p:attrName>style.visibility</p:attrName>
                                        </p:attrNameLst>
                                      </p:cBhvr>
                                      <p:to>
                                        <p:strVal val="visible"/>
                                      </p:to>
                                    </p:set>
                                    <p:animEffect transition="in" filter="wipe(right)">
                                      <p:cBhvr>
                                        <p:cTn id="51" dur="500"/>
                                        <p:tgtEl>
                                          <p:spTgt spid="4"/>
                                        </p:tgtEl>
                                      </p:cBhvr>
                                    </p:animEffect>
                                  </p:childTnLst>
                                </p:cTn>
                              </p:par>
                              <p:par>
                                <p:cTn id="52" presetID="22" presetClass="entr" presetSubtype="8" fill="hold" nodeType="with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500"/>
                                        <p:tgtEl>
                                          <p:spTgt spid="12"/>
                                        </p:tgtEl>
                                      </p:cBhvr>
                                    </p:animEffect>
                                  </p:childTnLst>
                                </p:cTn>
                              </p:par>
                            </p:childTnLst>
                          </p:cTn>
                        </p:par>
                        <p:par>
                          <p:cTn id="55" fill="hold">
                            <p:stCondLst>
                              <p:cond delay="1000"/>
                            </p:stCondLst>
                            <p:childTnLst>
                              <p:par>
                                <p:cTn id="56" presetID="22" presetClass="entr" presetSubtype="8"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left)">
                                      <p:cBhvr>
                                        <p:cTn id="58" dur="500"/>
                                        <p:tgtEl>
                                          <p:spTgt spid="9"/>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2">
                                            <p:graphicEl>
                                              <a:dgm id="{CFBE8CF2-21ED-4925-8847-C3F74C036E4B}"/>
                                            </p:graphicEl>
                                          </p:spTgt>
                                        </p:tgtEl>
                                        <p:attrNameLst>
                                          <p:attrName>style.visibility</p:attrName>
                                        </p:attrNameLst>
                                      </p:cBhvr>
                                      <p:to>
                                        <p:strVal val="visible"/>
                                      </p:to>
                                    </p:set>
                                    <p:animEffect transition="in" filter="wipe(left)">
                                      <p:cBhvr>
                                        <p:cTn id="63" dur="500"/>
                                        <p:tgtEl>
                                          <p:spTgt spid="2">
                                            <p:graphicEl>
                                              <a:dgm id="{CFBE8CF2-21ED-4925-8847-C3F74C036E4B}"/>
                                            </p:graphicEl>
                                          </p:spTgt>
                                        </p:tgtEl>
                                      </p:cBhvr>
                                    </p:animEffect>
                                  </p:childTnLst>
                                </p:cTn>
                              </p:par>
                            </p:childTnLst>
                          </p:cTn>
                        </p:par>
                        <p:par>
                          <p:cTn id="64" fill="hold">
                            <p:stCondLst>
                              <p:cond delay="500"/>
                            </p:stCondLst>
                            <p:childTnLst>
                              <p:par>
                                <p:cTn id="65" presetID="22" presetClass="entr" presetSubtype="8" fill="hold" grpId="0" nodeType="afterEffect">
                                  <p:stCondLst>
                                    <p:cond delay="0"/>
                                  </p:stCondLst>
                                  <p:childTnLst>
                                    <p:set>
                                      <p:cBhvr>
                                        <p:cTn id="66" dur="1" fill="hold">
                                          <p:stCondLst>
                                            <p:cond delay="0"/>
                                          </p:stCondLst>
                                        </p:cTn>
                                        <p:tgtEl>
                                          <p:spTgt spid="2">
                                            <p:graphicEl>
                                              <a:dgm id="{FF9425AC-05DF-490E-9695-C17AEF767999}"/>
                                            </p:graphicEl>
                                          </p:spTgt>
                                        </p:tgtEl>
                                        <p:attrNameLst>
                                          <p:attrName>style.visibility</p:attrName>
                                        </p:attrNameLst>
                                      </p:cBhvr>
                                      <p:to>
                                        <p:strVal val="visible"/>
                                      </p:to>
                                    </p:set>
                                    <p:animEffect transition="in" filter="wipe(left)">
                                      <p:cBhvr>
                                        <p:cTn id="67" dur="500"/>
                                        <p:tgtEl>
                                          <p:spTgt spid="2">
                                            <p:graphicEl>
                                              <a:dgm id="{FF9425AC-05DF-490E-9695-C17AEF767999}"/>
                                            </p:graphic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2">
                                            <p:graphicEl>
                                              <a:dgm id="{6CD59F4B-73AC-418D-8BBE-BD46978D41F2}"/>
                                            </p:graphicEl>
                                          </p:spTgt>
                                        </p:tgtEl>
                                        <p:attrNameLst>
                                          <p:attrName>style.visibility</p:attrName>
                                        </p:attrNameLst>
                                      </p:cBhvr>
                                      <p:to>
                                        <p:strVal val="visible"/>
                                      </p:to>
                                    </p:set>
                                    <p:animEffect transition="in" filter="wipe(left)">
                                      <p:cBhvr>
                                        <p:cTn id="72" dur="500"/>
                                        <p:tgtEl>
                                          <p:spTgt spid="2">
                                            <p:graphicEl>
                                              <a:dgm id="{6CD59F4B-73AC-418D-8BBE-BD46978D41F2}"/>
                                            </p:graphicEl>
                                          </p:spTgt>
                                        </p:tgtEl>
                                      </p:cBhvr>
                                    </p:animEffect>
                                  </p:childTnLst>
                                </p:cTn>
                              </p:par>
                            </p:childTnLst>
                          </p:cTn>
                        </p:par>
                        <p:par>
                          <p:cTn id="73" fill="hold">
                            <p:stCondLst>
                              <p:cond delay="500"/>
                            </p:stCondLst>
                            <p:childTnLst>
                              <p:par>
                                <p:cTn id="74" presetID="22" presetClass="entr" presetSubtype="8" fill="hold" grpId="0" nodeType="afterEffect">
                                  <p:stCondLst>
                                    <p:cond delay="0"/>
                                  </p:stCondLst>
                                  <p:childTnLst>
                                    <p:set>
                                      <p:cBhvr>
                                        <p:cTn id="75" dur="1" fill="hold">
                                          <p:stCondLst>
                                            <p:cond delay="0"/>
                                          </p:stCondLst>
                                        </p:cTn>
                                        <p:tgtEl>
                                          <p:spTgt spid="2">
                                            <p:graphicEl>
                                              <a:dgm id="{4C4F7140-0CDC-4A53-B3C0-91163AC1C41F}"/>
                                            </p:graphicEl>
                                          </p:spTgt>
                                        </p:tgtEl>
                                        <p:attrNameLst>
                                          <p:attrName>style.visibility</p:attrName>
                                        </p:attrNameLst>
                                      </p:cBhvr>
                                      <p:to>
                                        <p:strVal val="visible"/>
                                      </p:to>
                                    </p:set>
                                    <p:animEffect transition="in" filter="wipe(left)">
                                      <p:cBhvr>
                                        <p:cTn id="76" dur="500"/>
                                        <p:tgtEl>
                                          <p:spTgt spid="2">
                                            <p:graphicEl>
                                              <a:dgm id="{4C4F7140-0CDC-4A53-B3C0-91163AC1C41F}"/>
                                            </p:graphicEl>
                                          </p:spTgt>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grpId="0" nodeType="clickEffect">
                                  <p:stCondLst>
                                    <p:cond delay="0"/>
                                  </p:stCondLst>
                                  <p:childTnLst>
                                    <p:set>
                                      <p:cBhvr>
                                        <p:cTn id="80" dur="1" fill="hold">
                                          <p:stCondLst>
                                            <p:cond delay="0"/>
                                          </p:stCondLst>
                                        </p:cTn>
                                        <p:tgtEl>
                                          <p:spTgt spid="2">
                                            <p:graphicEl>
                                              <a:dgm id="{04379F12-C4FA-4063-8596-A6026C0A3BE2}"/>
                                            </p:graphicEl>
                                          </p:spTgt>
                                        </p:tgtEl>
                                        <p:attrNameLst>
                                          <p:attrName>style.visibility</p:attrName>
                                        </p:attrNameLst>
                                      </p:cBhvr>
                                      <p:to>
                                        <p:strVal val="visible"/>
                                      </p:to>
                                    </p:set>
                                    <p:animEffect transition="in" filter="wipe(left)">
                                      <p:cBhvr>
                                        <p:cTn id="81" dur="500"/>
                                        <p:tgtEl>
                                          <p:spTgt spid="2">
                                            <p:graphicEl>
                                              <a:dgm id="{04379F12-C4FA-4063-8596-A6026C0A3BE2}"/>
                                            </p:graphicEl>
                                          </p:spTgt>
                                        </p:tgtEl>
                                      </p:cBhvr>
                                    </p:animEffect>
                                  </p:childTnLst>
                                </p:cTn>
                              </p:par>
                            </p:childTnLst>
                          </p:cTn>
                        </p:par>
                        <p:par>
                          <p:cTn id="82" fill="hold">
                            <p:stCondLst>
                              <p:cond delay="500"/>
                            </p:stCondLst>
                            <p:childTnLst>
                              <p:par>
                                <p:cTn id="83" presetID="22" presetClass="entr" presetSubtype="8" fill="hold" grpId="0" nodeType="afterEffect">
                                  <p:stCondLst>
                                    <p:cond delay="0"/>
                                  </p:stCondLst>
                                  <p:childTnLst>
                                    <p:set>
                                      <p:cBhvr>
                                        <p:cTn id="84" dur="1" fill="hold">
                                          <p:stCondLst>
                                            <p:cond delay="0"/>
                                          </p:stCondLst>
                                        </p:cTn>
                                        <p:tgtEl>
                                          <p:spTgt spid="2">
                                            <p:graphicEl>
                                              <a:dgm id="{31D11208-1789-4700-BBF0-1C92430BC7F6}"/>
                                            </p:graphicEl>
                                          </p:spTgt>
                                        </p:tgtEl>
                                        <p:attrNameLst>
                                          <p:attrName>style.visibility</p:attrName>
                                        </p:attrNameLst>
                                      </p:cBhvr>
                                      <p:to>
                                        <p:strVal val="visible"/>
                                      </p:to>
                                    </p:set>
                                    <p:animEffect transition="in" filter="wipe(left)">
                                      <p:cBhvr>
                                        <p:cTn id="85" dur="500"/>
                                        <p:tgtEl>
                                          <p:spTgt spid="2">
                                            <p:graphicEl>
                                              <a:dgm id="{31D11208-1789-4700-BBF0-1C92430BC7F6}"/>
                                            </p:graphicEl>
                                          </p:spTgt>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8" fill="hold" grpId="0" nodeType="clickEffect">
                                  <p:stCondLst>
                                    <p:cond delay="0"/>
                                  </p:stCondLst>
                                  <p:childTnLst>
                                    <p:set>
                                      <p:cBhvr>
                                        <p:cTn id="89" dur="1" fill="hold">
                                          <p:stCondLst>
                                            <p:cond delay="0"/>
                                          </p:stCondLst>
                                        </p:cTn>
                                        <p:tgtEl>
                                          <p:spTgt spid="2">
                                            <p:graphicEl>
                                              <a:dgm id="{7225EFE8-DE64-4B82-99D0-278C52B0E479}"/>
                                            </p:graphicEl>
                                          </p:spTgt>
                                        </p:tgtEl>
                                        <p:attrNameLst>
                                          <p:attrName>style.visibility</p:attrName>
                                        </p:attrNameLst>
                                      </p:cBhvr>
                                      <p:to>
                                        <p:strVal val="visible"/>
                                      </p:to>
                                    </p:set>
                                    <p:animEffect transition="in" filter="wipe(left)">
                                      <p:cBhvr>
                                        <p:cTn id="90" dur="500"/>
                                        <p:tgtEl>
                                          <p:spTgt spid="2">
                                            <p:graphicEl>
                                              <a:dgm id="{7225EFE8-DE64-4B82-99D0-278C52B0E479}"/>
                                            </p:graphicEl>
                                          </p:spTgt>
                                        </p:tgtEl>
                                      </p:cBhvr>
                                    </p:animEffect>
                                  </p:childTnLst>
                                </p:cTn>
                              </p:par>
                            </p:childTnLst>
                          </p:cTn>
                        </p:par>
                        <p:par>
                          <p:cTn id="91" fill="hold">
                            <p:stCondLst>
                              <p:cond delay="500"/>
                            </p:stCondLst>
                            <p:childTnLst>
                              <p:par>
                                <p:cTn id="92" presetID="22" presetClass="entr" presetSubtype="8" fill="hold" grpId="0" nodeType="afterEffect">
                                  <p:stCondLst>
                                    <p:cond delay="0"/>
                                  </p:stCondLst>
                                  <p:childTnLst>
                                    <p:set>
                                      <p:cBhvr>
                                        <p:cTn id="93" dur="1" fill="hold">
                                          <p:stCondLst>
                                            <p:cond delay="0"/>
                                          </p:stCondLst>
                                        </p:cTn>
                                        <p:tgtEl>
                                          <p:spTgt spid="2">
                                            <p:graphicEl>
                                              <a:dgm id="{BF170935-0F63-45F7-BDA8-C654BBEC5DD9}"/>
                                            </p:graphicEl>
                                          </p:spTgt>
                                        </p:tgtEl>
                                        <p:attrNameLst>
                                          <p:attrName>style.visibility</p:attrName>
                                        </p:attrNameLst>
                                      </p:cBhvr>
                                      <p:to>
                                        <p:strVal val="visible"/>
                                      </p:to>
                                    </p:set>
                                    <p:animEffect transition="in" filter="wipe(left)">
                                      <p:cBhvr>
                                        <p:cTn id="94" dur="500"/>
                                        <p:tgtEl>
                                          <p:spTgt spid="2">
                                            <p:graphicEl>
                                              <a:dgm id="{BF170935-0F63-45F7-BDA8-C654BBEC5DD9}"/>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9"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CB372B91-1B53-51BC-DD17-E0FC7330EA2C}"/>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330D92EF-5232-ABDD-86BD-02462B4AE1B9}"/>
              </a:ext>
            </a:extLst>
          </p:cNvPr>
          <p:cNvSpPr txBox="1"/>
          <p:nvPr/>
        </p:nvSpPr>
        <p:spPr>
          <a:xfrm>
            <a:off x="0" y="0"/>
            <a:ext cx="12191999" cy="830997"/>
          </a:xfrm>
          <a:prstGeom prst="rect">
            <a:avLst/>
          </a:prstGeom>
          <a:noFill/>
        </p:spPr>
        <p:txBody>
          <a:bodyPr wrap="square">
            <a:spAutoFit/>
          </a:bodyPr>
          <a:lstStyle/>
          <a:p>
            <a:pPr algn="ctr"/>
            <a:r>
              <a:rPr lang="en" sz="4800" b="1" spc="600" dirty="0">
                <a:ln w="6600">
                  <a:solidFill>
                    <a:schemeClr val="accent2"/>
                  </a:solidFill>
                  <a:prstDash val="solid"/>
                </a:ln>
                <a:solidFill>
                  <a:srgbClr val="FFFFFF"/>
                </a:solidFill>
                <a:effectLst>
                  <a:outerShdw dist="38100" dir="2700000" algn="tl" rotWithShape="0">
                    <a:schemeClr val="accent2"/>
                  </a:outerShdw>
                </a:effectLst>
                <a:latin typeface="Tamil Bible" pitchFamily="2" charset="0"/>
              </a:rPr>
              <a:t>,NaRit fhZq;fs;</a:t>
            </a:r>
          </a:p>
        </p:txBody>
      </p:sp>
      <p:sp>
        <p:nvSpPr>
          <p:cNvPr id="5" name="CuadroTexto 4">
            <a:extLst>
              <a:ext uri="{FF2B5EF4-FFF2-40B4-BE49-F238E27FC236}">
                <a16:creationId xmlns:a16="http://schemas.microsoft.com/office/drawing/2014/main" id="{0AB7CEA8-64EA-E021-495C-97BBA76A50D6}"/>
              </a:ext>
            </a:extLst>
          </p:cNvPr>
          <p:cNvSpPr txBox="1"/>
          <p:nvPr/>
        </p:nvSpPr>
        <p:spPr>
          <a:xfrm>
            <a:off x="800099" y="676872"/>
            <a:ext cx="10591799" cy="646331"/>
          </a:xfrm>
          <a:prstGeom prst="rect">
            <a:avLst/>
          </a:prstGeom>
          <a:noFill/>
        </p:spPr>
        <p:txBody>
          <a:bodyPr wrap="square">
            <a:spAutoFit/>
          </a:bodyPr>
          <a:lstStyle/>
          <a:p>
            <a:pPr algn="ctr"/>
            <a:r>
              <a:rPr lang="en" b="1" dirty="0">
                <a:solidFill>
                  <a:schemeClr val="accent1">
                    <a:lumMod val="40000"/>
                    <a:lumOff val="60000"/>
                  </a:schemeClr>
                </a:solidFill>
                <a:effectLst>
                  <a:outerShdw blurRad="38100" dist="38100" dir="2700000" algn="tl">
                    <a:srgbClr val="000000"/>
                  </a:outerShdw>
                </a:effectLst>
                <a:latin typeface="Comic Sans MS" panose="030F0702030302020204" pitchFamily="66" charset="0"/>
              </a:rPr>
              <a:t>“</a:t>
            </a:r>
            <a:r>
              <a:rPr lang="en-US" b="1" dirty="0" err="1">
                <a:solidFill>
                  <a:schemeClr val="accent1">
                    <a:lumMod val="40000"/>
                    <a:lumOff val="60000"/>
                  </a:schemeClr>
                </a:solidFill>
                <a:effectLst>
                  <a:outerShdw blurRad="38100" dist="38100" dir="2700000" algn="tl">
                    <a:srgbClr val="000000"/>
                  </a:outerShdw>
                </a:effectLst>
                <a:latin typeface="Tamil Bible" pitchFamily="2" charset="0"/>
              </a:rPr>
              <a:t>Mjyhy</a:t>
            </a:r>
            <a:r>
              <a:rPr lang="en-US" b="1" dirty="0">
                <a:solidFill>
                  <a:schemeClr val="accent1">
                    <a:lumMod val="40000"/>
                    <a:lumOff val="60000"/>
                  </a:schemeClr>
                </a:solidFill>
                <a:effectLst>
                  <a:outerShdw blurRad="38100" dist="38100" dir="2700000" algn="tl">
                    <a:srgbClr val="000000"/>
                  </a:outerShdw>
                </a:effectLst>
                <a:latin typeface="Tamil Bible" pitchFamily="2" charset="0"/>
              </a:rPr>
              <a:t>; ,</a:t>
            </a:r>
            <a:r>
              <a:rPr lang="en-US" b="1" dirty="0" err="1">
                <a:solidFill>
                  <a:schemeClr val="accent1">
                    <a:lumMod val="40000"/>
                    <a:lumOff val="60000"/>
                  </a:schemeClr>
                </a:solidFill>
                <a:effectLst>
                  <a:outerShdw blurRad="38100" dist="38100" dir="2700000" algn="tl">
                    <a:srgbClr val="000000"/>
                  </a:outerShdw>
                </a:effectLst>
                <a:latin typeface="Tamil Bible" pitchFamily="2" charset="0"/>
              </a:rPr>
              <a:t>f;fhyj;Jg</a:t>
            </a:r>
            <a:r>
              <a:rPr lang="en-US" b="1" dirty="0">
                <a:solidFill>
                  <a:schemeClr val="accent1">
                    <a:lumMod val="40000"/>
                    <a:lumOff val="60000"/>
                  </a:schemeClr>
                </a:solidFill>
                <a:effectLst>
                  <a:outerShdw blurRad="38100" dist="38100" dir="2700000" algn="tl">
                    <a:srgbClr val="000000"/>
                  </a:outerShdw>
                </a:effectLst>
                <a:latin typeface="Tamil Bible" pitchFamily="2" charset="0"/>
              </a:rPr>
              <a:t>; </a:t>
            </a:r>
            <a:r>
              <a:rPr lang="en-US" b="1" dirty="0" err="1">
                <a:solidFill>
                  <a:schemeClr val="accent1">
                    <a:lumMod val="40000"/>
                    <a:lumOff val="60000"/>
                  </a:schemeClr>
                </a:solidFill>
                <a:effectLst>
                  <a:outerShdw blurRad="38100" dist="38100" dir="2700000" algn="tl">
                    <a:srgbClr val="000000"/>
                  </a:outerShdw>
                </a:effectLst>
                <a:latin typeface="Tamil Bible" pitchFamily="2" charset="0"/>
              </a:rPr>
              <a:t>ghLfs</a:t>
            </a:r>
            <a:r>
              <a:rPr lang="en-US" b="1" dirty="0">
                <a:solidFill>
                  <a:schemeClr val="accent1">
                    <a:lumMod val="40000"/>
                    <a:lumOff val="60000"/>
                  </a:schemeClr>
                </a:solidFill>
                <a:effectLst>
                  <a:outerShdw blurRad="38100" dist="38100" dir="2700000" algn="tl">
                    <a:srgbClr val="000000"/>
                  </a:outerShdw>
                </a:effectLst>
                <a:latin typeface="Tamil Bible" pitchFamily="2" charset="0"/>
              </a:rPr>
              <a:t>; ,</a:t>
            </a:r>
            <a:r>
              <a:rPr lang="en-US" b="1" dirty="0" err="1">
                <a:solidFill>
                  <a:schemeClr val="accent1">
                    <a:lumMod val="40000"/>
                    <a:lumOff val="60000"/>
                  </a:schemeClr>
                </a:solidFill>
                <a:effectLst>
                  <a:outerShdw blurRad="38100" dist="38100" dir="2700000" algn="tl">
                    <a:srgbClr val="000000"/>
                  </a:outerShdw>
                </a:effectLst>
                <a:latin typeface="Tamil Bible" pitchFamily="2" charset="0"/>
              </a:rPr>
              <a:t>dp</a:t>
            </a:r>
            <a:r>
              <a:rPr lang="en-US" b="1" dirty="0">
                <a:solidFill>
                  <a:schemeClr val="accent1">
                    <a:lumMod val="40000"/>
                    <a:lumOff val="60000"/>
                  </a:schemeClr>
                </a:solidFill>
                <a:effectLst>
                  <a:outerShdw blurRad="38100" dist="38100" dir="2700000" algn="tl">
                    <a:srgbClr val="000000"/>
                  </a:outerShdw>
                </a:effectLst>
                <a:latin typeface="Tamil Bible" pitchFamily="2" charset="0"/>
              </a:rPr>
              <a:t> </a:t>
            </a:r>
            <a:r>
              <a:rPr lang="en-US" b="1" dirty="0" err="1">
                <a:solidFill>
                  <a:schemeClr val="accent1">
                    <a:lumMod val="40000"/>
                    <a:lumOff val="60000"/>
                  </a:schemeClr>
                </a:solidFill>
                <a:effectLst>
                  <a:outerShdw blurRad="38100" dist="38100" dir="2700000" algn="tl">
                    <a:srgbClr val="000000"/>
                  </a:outerShdw>
                </a:effectLst>
                <a:latin typeface="Tamil Bible" pitchFamily="2" charset="0"/>
              </a:rPr>
              <a:t>ek;kplj;jpy</a:t>
            </a:r>
            <a:r>
              <a:rPr lang="en-US" b="1" dirty="0">
                <a:solidFill>
                  <a:schemeClr val="accent1">
                    <a:lumMod val="40000"/>
                    <a:lumOff val="60000"/>
                  </a:schemeClr>
                </a:solidFill>
                <a:effectLst>
                  <a:outerShdw blurRad="38100" dist="38100" dir="2700000" algn="tl">
                    <a:srgbClr val="000000"/>
                  </a:outerShdw>
                </a:effectLst>
                <a:latin typeface="Tamil Bible" pitchFamily="2" charset="0"/>
              </a:rPr>
              <a:t>; </a:t>
            </a:r>
            <a:r>
              <a:rPr lang="en-US" b="1" dirty="0" err="1">
                <a:solidFill>
                  <a:schemeClr val="accent1">
                    <a:lumMod val="40000"/>
                    <a:lumOff val="60000"/>
                  </a:schemeClr>
                </a:solidFill>
                <a:effectLst>
                  <a:outerShdw blurRad="38100" dist="38100" dir="2700000" algn="tl">
                    <a:srgbClr val="000000"/>
                  </a:outerShdw>
                </a:effectLst>
                <a:latin typeface="Tamil Bible" pitchFamily="2" charset="0"/>
              </a:rPr>
              <a:t>ntspg;gLk</a:t>
            </a:r>
            <a:r>
              <a:rPr lang="en-US" b="1" dirty="0">
                <a:solidFill>
                  <a:schemeClr val="accent1">
                    <a:lumMod val="40000"/>
                    <a:lumOff val="60000"/>
                  </a:schemeClr>
                </a:solidFill>
                <a:effectLst>
                  <a:outerShdw blurRad="38100" dist="38100" dir="2700000" algn="tl">
                    <a:srgbClr val="000000"/>
                  </a:outerShdw>
                </a:effectLst>
                <a:latin typeface="Tamil Bible" pitchFamily="2" charset="0"/>
              </a:rPr>
              <a:t>; </a:t>
            </a:r>
            <a:r>
              <a:rPr lang="en-US" b="1" dirty="0" err="1">
                <a:solidFill>
                  <a:schemeClr val="accent1">
                    <a:lumMod val="40000"/>
                    <a:lumOff val="60000"/>
                  </a:schemeClr>
                </a:solidFill>
                <a:effectLst>
                  <a:outerShdw blurRad="38100" dist="38100" dir="2700000" algn="tl">
                    <a:srgbClr val="000000"/>
                  </a:outerShdw>
                </a:effectLst>
                <a:latin typeface="Tamil Bible" pitchFamily="2" charset="0"/>
              </a:rPr>
              <a:t>kfpikf;F</a:t>
            </a:r>
            <a:r>
              <a:rPr lang="en-US" b="1" dirty="0">
                <a:solidFill>
                  <a:schemeClr val="accent1">
                    <a:lumMod val="40000"/>
                    <a:lumOff val="60000"/>
                  </a:schemeClr>
                </a:solidFill>
                <a:effectLst>
                  <a:outerShdw blurRad="38100" dist="38100" dir="2700000" algn="tl">
                    <a:srgbClr val="000000"/>
                  </a:outerShdw>
                </a:effectLst>
                <a:latin typeface="Tamil Bible" pitchFamily="2" charset="0"/>
              </a:rPr>
              <a:t> </a:t>
            </a:r>
            <a:r>
              <a:rPr lang="en-US" b="1" dirty="0" err="1">
                <a:solidFill>
                  <a:schemeClr val="accent1">
                    <a:lumMod val="40000"/>
                    <a:lumOff val="60000"/>
                  </a:schemeClr>
                </a:solidFill>
                <a:effectLst>
                  <a:outerShdw blurRad="38100" dist="38100" dir="2700000" algn="tl">
                    <a:srgbClr val="000000"/>
                  </a:outerShdw>
                </a:effectLst>
                <a:latin typeface="Tamil Bible" pitchFamily="2" charset="0"/>
              </a:rPr>
              <a:t>xg;gplj;jf;fitfs</a:t>
            </a:r>
            <a:r>
              <a:rPr lang="en-US" b="1" dirty="0">
                <a:solidFill>
                  <a:schemeClr val="accent1">
                    <a:lumMod val="40000"/>
                    <a:lumOff val="60000"/>
                  </a:schemeClr>
                </a:solidFill>
                <a:effectLst>
                  <a:outerShdw blurRad="38100" dist="38100" dir="2700000" algn="tl">
                    <a:srgbClr val="000000"/>
                  </a:outerShdw>
                </a:effectLst>
                <a:latin typeface="Tamil Bible" pitchFamily="2" charset="0"/>
              </a:rPr>
              <a:t>; </a:t>
            </a:r>
            <a:r>
              <a:rPr lang="en-US" b="1" dirty="0" err="1">
                <a:solidFill>
                  <a:schemeClr val="accent1">
                    <a:lumMod val="40000"/>
                    <a:lumOff val="60000"/>
                  </a:schemeClr>
                </a:solidFill>
                <a:effectLst>
                  <a:outerShdw blurRad="38100" dist="38100" dir="2700000" algn="tl">
                    <a:srgbClr val="000000"/>
                  </a:outerShdw>
                </a:effectLst>
                <a:latin typeface="Tamil Bible" pitchFamily="2" charset="0"/>
              </a:rPr>
              <a:t>my;yntd;W</a:t>
            </a:r>
            <a:r>
              <a:rPr lang="en-US" b="1" dirty="0">
                <a:solidFill>
                  <a:schemeClr val="accent1">
                    <a:lumMod val="40000"/>
                    <a:lumOff val="60000"/>
                  </a:schemeClr>
                </a:solidFill>
                <a:effectLst>
                  <a:outerShdw blurRad="38100" dist="38100" dir="2700000" algn="tl">
                    <a:srgbClr val="000000"/>
                  </a:outerShdw>
                </a:effectLst>
                <a:latin typeface="Tamil Bible" pitchFamily="2" charset="0"/>
              </a:rPr>
              <a:t> </a:t>
            </a:r>
            <a:r>
              <a:rPr lang="en-US" b="1" dirty="0" err="1">
                <a:solidFill>
                  <a:schemeClr val="accent1">
                    <a:lumMod val="40000"/>
                    <a:lumOff val="60000"/>
                  </a:schemeClr>
                </a:solidFill>
                <a:effectLst>
                  <a:outerShdw blurRad="38100" dist="38100" dir="2700000" algn="tl">
                    <a:srgbClr val="000000"/>
                  </a:outerShdw>
                </a:effectLst>
                <a:latin typeface="Tamil Bible" pitchFamily="2" charset="0"/>
              </a:rPr>
              <a:t>vz;ZfpNwd</a:t>
            </a:r>
            <a:r>
              <a:rPr lang="en-US" b="1" dirty="0">
                <a:solidFill>
                  <a:schemeClr val="accent1">
                    <a:lumMod val="40000"/>
                    <a:lumOff val="60000"/>
                  </a:schemeClr>
                </a:solidFill>
                <a:effectLst>
                  <a:outerShdw blurRad="38100" dist="38100" dir="2700000" algn="tl">
                    <a:srgbClr val="000000"/>
                  </a:outerShdw>
                </a:effectLst>
                <a:latin typeface="Tamil Bible" pitchFamily="2" charset="0"/>
              </a:rPr>
              <a:t>;.</a:t>
            </a:r>
            <a:r>
              <a:rPr lang="en-US" b="1" dirty="0">
                <a:solidFill>
                  <a:schemeClr val="accent1">
                    <a:lumMod val="40000"/>
                    <a:lumOff val="60000"/>
                  </a:schemeClr>
                </a:solidFill>
                <a:effectLst>
                  <a:outerShdw blurRad="38100" dist="38100" dir="2700000" algn="tl">
                    <a:srgbClr val="000000"/>
                  </a:outerShdw>
                </a:effectLst>
                <a:latin typeface="Comic Sans MS" panose="030F0702030302020204" pitchFamily="66" charset="0"/>
              </a:rPr>
              <a:t>”</a:t>
            </a:r>
            <a:r>
              <a:rPr lang="en" b="1" dirty="0">
                <a:solidFill>
                  <a:schemeClr val="accent1">
                    <a:lumMod val="40000"/>
                    <a:lumOff val="60000"/>
                  </a:schemeClr>
                </a:solidFill>
                <a:effectLst>
                  <a:outerShdw blurRad="38100" dist="38100" dir="2700000" algn="tl">
                    <a:srgbClr val="000000"/>
                  </a:outerShdw>
                </a:effectLst>
                <a:latin typeface="Comic Sans MS" panose="030F0702030302020204" pitchFamily="66" charset="0"/>
              </a:rPr>
              <a:t> </a:t>
            </a:r>
            <a:r>
              <a:rPr lang="en" sz="1400" b="1" dirty="0">
                <a:solidFill>
                  <a:schemeClr val="accent1">
                    <a:lumMod val="40000"/>
                    <a:lumOff val="60000"/>
                  </a:schemeClr>
                </a:solidFill>
                <a:effectLst>
                  <a:outerShdw blurRad="38100" dist="38100" dir="2700000" algn="tl">
                    <a:srgbClr val="000000"/>
                  </a:outerShdw>
                </a:effectLst>
                <a:latin typeface="Comic Sans MS" panose="030F0702030302020204" pitchFamily="66" charset="0"/>
              </a:rPr>
              <a:t>(</a:t>
            </a:r>
            <a:r>
              <a:rPr lang="en" sz="1400" b="1" dirty="0">
                <a:solidFill>
                  <a:schemeClr val="accent1">
                    <a:lumMod val="40000"/>
                    <a:lumOff val="60000"/>
                  </a:schemeClr>
                </a:solidFill>
                <a:effectLst>
                  <a:outerShdw blurRad="38100" dist="38100" dir="2700000" algn="tl">
                    <a:srgbClr val="000000"/>
                  </a:outerShdw>
                </a:effectLst>
                <a:latin typeface="Tamil Bible" pitchFamily="2" charset="0"/>
              </a:rPr>
              <a:t>Nuhku;</a:t>
            </a:r>
            <a:r>
              <a:rPr lang="en" sz="1400" b="1" dirty="0">
                <a:solidFill>
                  <a:schemeClr val="accent1">
                    <a:lumMod val="40000"/>
                    <a:lumOff val="60000"/>
                  </a:schemeClr>
                </a:solidFill>
                <a:effectLst>
                  <a:outerShdw blurRad="38100" dist="38100" dir="2700000" algn="tl">
                    <a:srgbClr val="000000"/>
                  </a:outerShdw>
                </a:effectLst>
                <a:latin typeface="Comic Sans MS" panose="030F0702030302020204" pitchFamily="66" charset="0"/>
              </a:rPr>
              <a:t> 8:18)</a:t>
            </a:r>
            <a:endParaRPr lang="es-ES" b="1" dirty="0">
              <a:solidFill>
                <a:schemeClr val="accent1">
                  <a:lumMod val="40000"/>
                  <a:lumOff val="60000"/>
                </a:schemeClr>
              </a:solidFill>
              <a:effectLst>
                <a:outerShdw blurRad="38100" dist="38100" dir="2700000" algn="tl">
                  <a:srgbClr val="000000"/>
                </a:outerShdw>
              </a:effectLst>
              <a:latin typeface="Comic Sans MS" panose="030F0702030302020204" pitchFamily="66" charset="0"/>
            </a:endParaRPr>
          </a:p>
        </p:txBody>
      </p:sp>
      <p:sp>
        <p:nvSpPr>
          <p:cNvPr id="2" name="CuadroTexto 1">
            <a:extLst>
              <a:ext uri="{FF2B5EF4-FFF2-40B4-BE49-F238E27FC236}">
                <a16:creationId xmlns:a16="http://schemas.microsoft.com/office/drawing/2014/main" id="{04201F29-8EC7-F540-7DC7-5219AD752E3D}"/>
              </a:ext>
            </a:extLst>
          </p:cNvPr>
          <p:cNvSpPr txBox="1"/>
          <p:nvPr/>
        </p:nvSpPr>
        <p:spPr>
          <a:xfrm>
            <a:off x="-1" y="1282000"/>
            <a:ext cx="4186409" cy="923330"/>
          </a:xfrm>
          <a:prstGeom prst="rect">
            <a:avLst/>
          </a:prstGeom>
          <a:noFill/>
        </p:spPr>
        <p:txBody>
          <a:bodyPr wrap="square" rtlCol="0">
            <a:spAutoFit/>
          </a:bodyPr>
          <a:lstStyle/>
          <a:p>
            <a:pPr>
              <a:spcBef>
                <a:spcPts val="600"/>
              </a:spcBef>
            </a:pPr>
            <a:r>
              <a:rPr lang="en" b="1" dirty="0">
                <a:latin typeface="Tamil Bible" pitchFamily="2" charset="0"/>
              </a:rPr>
              <a:t>vyd; [p citl; kpFe;j kdNrhu;tpy; ,Ue;j NghJ&gt; ,NaRit fhZk; xU juprdk; mtUf;F fpilj;jJ</a:t>
            </a:r>
            <a:r>
              <a:rPr lang="en" b="1" dirty="0"/>
              <a:t>.</a:t>
            </a:r>
          </a:p>
        </p:txBody>
      </p:sp>
      <p:pic>
        <p:nvPicPr>
          <p:cNvPr id="11" name="Imagen 10">
            <a:extLst>
              <a:ext uri="{FF2B5EF4-FFF2-40B4-BE49-F238E27FC236}">
                <a16:creationId xmlns:a16="http://schemas.microsoft.com/office/drawing/2014/main" id="{79ACF09F-5D02-4EE5-841F-7AB93624E6B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3975234" y="1455466"/>
            <a:ext cx="8075595" cy="529863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CuadroTexto 5">
            <a:extLst>
              <a:ext uri="{FF2B5EF4-FFF2-40B4-BE49-F238E27FC236}">
                <a16:creationId xmlns:a16="http://schemas.microsoft.com/office/drawing/2014/main" id="{FB3ED2D4-D1C7-9EEE-D667-92311BD57473}"/>
              </a:ext>
            </a:extLst>
          </p:cNvPr>
          <p:cNvSpPr txBox="1"/>
          <p:nvPr/>
        </p:nvSpPr>
        <p:spPr>
          <a:xfrm>
            <a:off x="-22034" y="5569099"/>
            <a:ext cx="3975234"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b="1" i="0" u="none" strike="noStrike" kern="1200" cap="none" spc="0" normalizeH="0" baseline="0" noProof="0" dirty="0">
                <a:ln>
                  <a:noFill/>
                </a:ln>
                <a:solidFill>
                  <a:prstClr val="black"/>
                </a:solidFill>
                <a:effectLst/>
                <a:uLnTx/>
                <a:uFillTx/>
                <a:latin typeface="Tamil Bible" pitchFamily="2" charset="0"/>
              </a:rPr>
              <a:t>,e;j fdT mtUf;F ek;gpf;ifiaAk;</a:t>
            </a:r>
            <a:r>
              <a:rPr kumimoji="0" lang="en" b="1" i="0" u="none" strike="noStrike" kern="1200" cap="none" spc="0" normalizeH="0" noProof="0" dirty="0">
                <a:ln>
                  <a:noFill/>
                </a:ln>
                <a:solidFill>
                  <a:prstClr val="black"/>
                </a:solidFill>
                <a:effectLst/>
                <a:uLnTx/>
                <a:uFillTx/>
                <a:latin typeface="Tamil Bible" pitchFamily="2" charset="0"/>
              </a:rPr>
              <a:t> tpRthrj;ijAk;&gt; mj;Jld; mtu; Njtid ek;gyhk; vd;w cWjpiaAk; mspj;jJ</a:t>
            </a:r>
            <a:r>
              <a:rPr kumimoji="0" lang="en" b="1" i="0" u="none" strike="noStrike" kern="1200" cap="none" spc="0" normalizeH="0" baseline="0" noProof="0" dirty="0">
                <a:ln>
                  <a:noFill/>
                </a:ln>
                <a:solidFill>
                  <a:prstClr val="black"/>
                </a:solidFill>
                <a:effectLst/>
                <a:uLnTx/>
                <a:uFillTx/>
                <a:latin typeface="Aptos" panose="02110004020202020204"/>
              </a:rPr>
              <a:t>.</a:t>
            </a:r>
          </a:p>
        </p:txBody>
      </p:sp>
      <p:sp>
        <p:nvSpPr>
          <p:cNvPr id="8" name="CuadroTexto 7">
            <a:extLst>
              <a:ext uri="{FF2B5EF4-FFF2-40B4-BE49-F238E27FC236}">
                <a16:creationId xmlns:a16="http://schemas.microsoft.com/office/drawing/2014/main" id="{E8512112-DE5A-B94A-DCBC-028A2D546707}"/>
              </a:ext>
            </a:extLst>
          </p:cNvPr>
          <p:cNvSpPr txBox="1"/>
          <p:nvPr/>
        </p:nvSpPr>
        <p:spPr>
          <a:xfrm>
            <a:off x="0" y="4290162"/>
            <a:ext cx="4186410"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b="1" i="0" u="none" strike="noStrike" kern="1200" cap="none" spc="0" normalizeH="0" baseline="0" noProof="0" dirty="0">
                <a:ln>
                  <a:noFill/>
                </a:ln>
                <a:solidFill>
                  <a:prstClr val="black"/>
                </a:solidFill>
                <a:effectLst/>
                <a:uLnTx/>
                <a:uFillTx/>
                <a:latin typeface="Tamil Bible" pitchFamily="2" charset="0"/>
              </a:rPr>
              <a:t>mtu; kfpikahd fhl;rpfis fz;lhu;</a:t>
            </a:r>
            <a:r>
              <a:rPr kumimoji="0" lang="en" b="1" i="0" u="none" strike="noStrike" kern="1200" cap="none" spc="0" normalizeH="0" baseline="0" noProof="0" dirty="0">
                <a:ln>
                  <a:noFill/>
                </a:ln>
                <a:solidFill>
                  <a:prstClr val="black"/>
                </a:solidFill>
                <a:effectLst/>
                <a:uLnTx/>
                <a:uFillTx/>
                <a:latin typeface="Aptos" panose="02110004020202020204"/>
              </a:rPr>
              <a:t>, </a:t>
            </a:r>
            <a:r>
              <a:rPr kumimoji="0" lang="en" b="1" i="0" u="none" strike="noStrike" kern="1200" cap="none" spc="0" normalizeH="0" baseline="0" noProof="0" dirty="0">
                <a:ln>
                  <a:noFill/>
                </a:ln>
                <a:solidFill>
                  <a:prstClr val="black"/>
                </a:solidFill>
                <a:effectLst/>
                <a:uLnTx/>
                <a:uFillTx/>
                <a:latin typeface="Tamil Bible" pitchFamily="2" charset="0"/>
              </a:rPr>
              <a:t>guNyhfj;jpd; ghJfhg;igAk;</a:t>
            </a:r>
            <a:r>
              <a:rPr kumimoji="0" lang="en" b="1" i="0" u="none" strike="noStrike" kern="1200" cap="none" spc="0" normalizeH="0" noProof="0" dirty="0">
                <a:ln>
                  <a:noFill/>
                </a:ln>
                <a:solidFill>
                  <a:prstClr val="black"/>
                </a:solidFill>
                <a:effectLst/>
                <a:uLnTx/>
                <a:uFillTx/>
                <a:latin typeface="Tamil Bible" pitchFamily="2" charset="0"/>
              </a:rPr>
              <a:t> mikjpiaAk; jhd; mile;Jtpl;ljhf mtUf;F Njhd;wpaJ</a:t>
            </a:r>
            <a:r>
              <a:rPr kumimoji="0" lang="en" b="1" i="0" u="none" strike="noStrike" kern="1200" cap="none" spc="0" normalizeH="0" baseline="0" noProof="0" dirty="0">
                <a:ln>
                  <a:noFill/>
                </a:ln>
                <a:solidFill>
                  <a:prstClr val="black"/>
                </a:solidFill>
                <a:effectLst/>
                <a:uLnTx/>
                <a:uFillTx/>
                <a:latin typeface="Aptos" panose="02110004020202020204"/>
              </a:rPr>
              <a:t>.</a:t>
            </a:r>
          </a:p>
        </p:txBody>
      </p:sp>
      <p:sp>
        <p:nvSpPr>
          <p:cNvPr id="10" name="CuadroTexto 9">
            <a:extLst>
              <a:ext uri="{FF2B5EF4-FFF2-40B4-BE49-F238E27FC236}">
                <a16:creationId xmlns:a16="http://schemas.microsoft.com/office/drawing/2014/main" id="{95081AAA-5FC2-1490-440D-C73E94D3697C}"/>
              </a:ext>
            </a:extLst>
          </p:cNvPr>
          <p:cNvSpPr txBox="1"/>
          <p:nvPr/>
        </p:nvSpPr>
        <p:spPr>
          <a:xfrm>
            <a:off x="0" y="2208388"/>
            <a:ext cx="4186410" cy="2031325"/>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b="1" i="0" u="none" strike="noStrike" kern="1200" cap="none" spc="0" normalizeH="0" baseline="0" noProof="0" dirty="0">
                <a:ln>
                  <a:noFill/>
                </a:ln>
                <a:solidFill>
                  <a:prstClr val="black"/>
                </a:solidFill>
                <a:effectLst/>
                <a:uLnTx/>
                <a:uFillTx/>
                <a:latin typeface="Tamil Bible" pitchFamily="2" charset="0"/>
              </a:rPr>
              <a:t>mtu; mDgtpj;Jf;</a:t>
            </a:r>
            <a:r>
              <a:rPr kumimoji="0" lang="en" b="1" i="0" u="none" strike="noStrike" kern="1200" cap="none" spc="0" normalizeH="0" noProof="0" dirty="0">
                <a:ln>
                  <a:noFill/>
                </a:ln>
                <a:solidFill>
                  <a:prstClr val="black"/>
                </a:solidFill>
                <a:effectLst/>
                <a:uLnTx/>
                <a:uFillTx/>
                <a:latin typeface="Tamil Bible" pitchFamily="2" charset="0"/>
              </a:rPr>
              <a:t> nfhz;bUe;j midj;ijAk; ,NaRTk; mwpe;jpUf;fpwhu; vd;gij mtu; czu;e;Jnfhz;lhu;</a:t>
            </a:r>
            <a:r>
              <a:rPr kumimoji="0" lang="en" b="1" i="0" u="none" strike="noStrike" kern="1200" cap="none" spc="0" normalizeH="0" baseline="0" noProof="0" dirty="0">
                <a:ln>
                  <a:noFill/>
                </a:ln>
                <a:solidFill>
                  <a:prstClr val="black"/>
                </a:solidFill>
                <a:effectLst/>
                <a:uLnTx/>
                <a:uFillTx/>
                <a:latin typeface="Aptos" panose="02110004020202020204"/>
              </a:rPr>
              <a:t>. </a:t>
            </a:r>
            <a:r>
              <a:rPr kumimoji="0" lang="en" b="1" i="0" u="none" strike="noStrike" kern="1200" cap="none" spc="0" normalizeH="0" baseline="0" noProof="0" dirty="0">
                <a:ln>
                  <a:noFill/>
                </a:ln>
                <a:solidFill>
                  <a:prstClr val="black"/>
                </a:solidFill>
                <a:effectLst/>
                <a:uLnTx/>
                <a:uFillTx/>
                <a:latin typeface="Tamil Bible" pitchFamily="2" charset="0"/>
              </a:rPr>
              <a:t>xU fl;lj;jpy;</a:t>
            </a:r>
            <a:r>
              <a:rPr kumimoji="0" lang="en" b="1" i="0" u="none" strike="noStrike" kern="1200" cap="none" spc="0" normalizeH="0" baseline="0" noProof="0" dirty="0">
                <a:ln>
                  <a:noFill/>
                </a:ln>
                <a:solidFill>
                  <a:prstClr val="black"/>
                </a:solidFill>
                <a:effectLst/>
                <a:uLnTx/>
                <a:uFillTx/>
                <a:latin typeface="Aptos" panose="02110004020202020204"/>
              </a:rPr>
              <a:t>, </a:t>
            </a:r>
            <a:r>
              <a:rPr kumimoji="0" lang="en" b="1" i="0" u="none" strike="noStrike" kern="1200" cap="none" spc="0" normalizeH="0" baseline="0" noProof="0" dirty="0">
                <a:ln>
                  <a:noFill/>
                </a:ln>
                <a:solidFill>
                  <a:prstClr val="black"/>
                </a:solidFill>
                <a:effectLst/>
                <a:uLnTx/>
                <a:uFillTx/>
                <a:latin typeface="Tamil Bible" pitchFamily="2" charset="0"/>
              </a:rPr>
              <a:t>mtUila jiyapd; kPJ</a:t>
            </a:r>
            <a:r>
              <a:rPr kumimoji="0" lang="en" b="1" i="0" u="none" strike="noStrike" kern="1200" cap="none" spc="0" normalizeH="0" noProof="0" dirty="0">
                <a:ln>
                  <a:noFill/>
                </a:ln>
                <a:solidFill>
                  <a:prstClr val="black"/>
                </a:solidFill>
                <a:effectLst/>
                <a:uLnTx/>
                <a:uFillTx/>
                <a:latin typeface="Tamil Bible" pitchFamily="2" charset="0"/>
              </a:rPr>
              <a:t> jk; ifia itj;J</a:t>
            </a:r>
            <a:r>
              <a:rPr kumimoji="0" lang="en" b="1" i="0" u="none" strike="noStrike" kern="1200" cap="none" spc="0" normalizeH="0" baseline="0" noProof="0" dirty="0">
                <a:ln>
                  <a:noFill/>
                </a:ln>
                <a:solidFill>
                  <a:prstClr val="black"/>
                </a:solidFill>
                <a:effectLst/>
                <a:uLnTx/>
                <a:uFillTx/>
                <a:latin typeface="Aptos" panose="02110004020202020204"/>
              </a:rPr>
              <a:t>, </a:t>
            </a:r>
            <a:r>
              <a:rPr kumimoji="0" lang="en" b="1" i="0" u="none" strike="noStrike" kern="1200" cap="none" spc="0" normalizeH="0" baseline="0" noProof="0" dirty="0">
                <a:ln>
                  <a:noFill/>
                </a:ln>
                <a:solidFill>
                  <a:prstClr val="black"/>
                </a:solidFill>
                <a:effectLst/>
                <a:uLnTx/>
                <a:uFillTx/>
                <a:latin typeface="Tamil Bible" pitchFamily="2" charset="0"/>
              </a:rPr>
              <a:t>,NaR mtuplk;</a:t>
            </a:r>
            <a:r>
              <a:rPr kumimoji="0" lang="en" b="1" i="0" u="none" strike="noStrike" kern="1200" cap="none" spc="0" normalizeH="0" baseline="0" noProof="0" dirty="0">
                <a:ln>
                  <a:noFill/>
                </a:ln>
                <a:solidFill>
                  <a:prstClr val="black"/>
                </a:solidFill>
                <a:effectLst/>
                <a:uLnTx/>
                <a:uFillTx/>
                <a:latin typeface="Aptos" panose="02110004020202020204"/>
              </a:rPr>
              <a:t>, “</a:t>
            </a:r>
            <a:r>
              <a:rPr kumimoji="0" lang="en" b="1" i="0" u="none" strike="noStrike" kern="1200" cap="none" spc="0" normalizeH="0" baseline="0" noProof="0" dirty="0">
                <a:ln>
                  <a:noFill/>
                </a:ln>
                <a:solidFill>
                  <a:prstClr val="black"/>
                </a:solidFill>
                <a:effectLst/>
                <a:uLnTx/>
                <a:uFillTx/>
                <a:latin typeface="Tamil Bible" pitchFamily="2" charset="0"/>
              </a:rPr>
              <a:t>gag;glhNj</a:t>
            </a:r>
            <a:r>
              <a:rPr kumimoji="0" lang="en" b="1" i="0" u="none" strike="noStrike" kern="1200" cap="none" spc="0" normalizeH="0" baseline="0" noProof="0" dirty="0">
                <a:ln>
                  <a:noFill/>
                </a:ln>
                <a:solidFill>
                  <a:prstClr val="black"/>
                </a:solidFill>
                <a:effectLst/>
                <a:uLnTx/>
                <a:uFillTx/>
                <a:latin typeface="Aptos" panose="02110004020202020204"/>
              </a:rPr>
              <a:t>” </a:t>
            </a:r>
            <a:r>
              <a:rPr kumimoji="0" lang="en" b="1" i="0" u="none" strike="noStrike" kern="1200" cap="none" spc="0" normalizeH="0" baseline="0" noProof="0" dirty="0">
                <a:ln>
                  <a:noFill/>
                </a:ln>
                <a:solidFill>
                  <a:prstClr val="black"/>
                </a:solidFill>
                <a:effectLst/>
                <a:uLnTx/>
                <a:uFillTx/>
                <a:latin typeface="Tamil Bible" pitchFamily="2" charset="0"/>
              </a:rPr>
              <a:t>vd;W $wpdhu;</a:t>
            </a:r>
            <a:endParaRPr kumimoji="0" lang="en" b="1" i="0" u="none" strike="noStrike" kern="1200" cap="none" spc="0" normalizeH="0" baseline="0" noProof="0" dirty="0">
              <a:ln>
                <a:noFill/>
              </a:ln>
              <a:solidFill>
                <a:prstClr val="black"/>
              </a:solidFill>
              <a:effectLst/>
              <a:uLnTx/>
              <a:uFillTx/>
              <a:latin typeface="Aptos" panose="02110004020202020204"/>
            </a:endParaRPr>
          </a:p>
        </p:txBody>
      </p:sp>
    </p:spTree>
    <p:extLst>
      <p:ext uri="{BB962C8B-B14F-4D97-AF65-F5344CB8AC3E}">
        <p14:creationId xmlns:p14="http://schemas.microsoft.com/office/powerpoint/2010/main" val="3273675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1000" fill="hold"/>
                                        <p:tgtEl>
                                          <p:spTgt spid="11"/>
                                        </p:tgtEl>
                                        <p:attrNameLst>
                                          <p:attrName>ppt_w</p:attrName>
                                        </p:attrNameLst>
                                      </p:cBhvr>
                                      <p:tavLst>
                                        <p:tav tm="0">
                                          <p:val>
                                            <p:fltVal val="0"/>
                                          </p:val>
                                        </p:tav>
                                        <p:tav tm="100000">
                                          <p:val>
                                            <p:strVal val="#ppt_w"/>
                                          </p:val>
                                        </p:tav>
                                      </p:tavLst>
                                    </p:anim>
                                    <p:anim calcmode="lin" valueType="num">
                                      <p:cBhvr>
                                        <p:cTn id="24" dur="1000" fill="hold"/>
                                        <p:tgtEl>
                                          <p:spTgt spid="11"/>
                                        </p:tgtEl>
                                        <p:attrNameLst>
                                          <p:attrName>ppt_h</p:attrName>
                                        </p:attrNameLst>
                                      </p:cBhvr>
                                      <p:tavLst>
                                        <p:tav tm="0">
                                          <p:val>
                                            <p:fltVal val="0"/>
                                          </p:val>
                                        </p:tav>
                                        <p:tav tm="100000">
                                          <p:val>
                                            <p:strVal val="#ppt_h"/>
                                          </p:val>
                                        </p:tav>
                                      </p:tavLst>
                                    </p:anim>
                                    <p:anim calcmode="lin" valueType="num">
                                      <p:cBhvr>
                                        <p:cTn id="25" dur="1000" fill="hold"/>
                                        <p:tgtEl>
                                          <p:spTgt spid="11"/>
                                        </p:tgtEl>
                                        <p:attrNameLst>
                                          <p:attrName>style.rotation</p:attrName>
                                        </p:attrNameLst>
                                      </p:cBhvr>
                                      <p:tavLst>
                                        <p:tav tm="0">
                                          <p:val>
                                            <p:fltVal val="90"/>
                                          </p:val>
                                        </p:tav>
                                        <p:tav tm="100000">
                                          <p:val>
                                            <p:fltVal val="0"/>
                                          </p:val>
                                        </p:tav>
                                      </p:tavLst>
                                    </p:anim>
                                    <p:animEffect transition="in" filter="fade">
                                      <p:cBhvr>
                                        <p:cTn id="26" dur="1000"/>
                                        <p:tgtEl>
                                          <p:spTgt spid="11"/>
                                        </p:tgtEl>
                                      </p:cBhvr>
                                    </p:animEffect>
                                  </p:childTnLst>
                                </p:cTn>
                              </p:par>
                            </p:childTnLst>
                          </p:cTn>
                        </p:par>
                        <p:par>
                          <p:cTn id="27" fill="hold">
                            <p:stCondLst>
                              <p:cond delay="1000"/>
                            </p:stCondLst>
                            <p:childTnLst>
                              <p:par>
                                <p:cTn id="28" presetID="22" presetClass="entr" presetSubtype="8"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wipe(left)">
                                      <p:cBhvr>
                                        <p:cTn id="30" dur="500"/>
                                        <p:tgtEl>
                                          <p:spTgt spid="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wipe(left)">
                                      <p:cBhvr>
                                        <p:cTn id="40" dur="500"/>
                                        <p:tgtEl>
                                          <p:spTgt spid="8"/>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wipe(left)">
                                      <p:cBhvr>
                                        <p:cTn id="4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2" grpId="0"/>
      <p:bldP spid="6" grpId="0"/>
      <p:bldP spid="8"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3" name="Imagen 12">
            <a:extLst>
              <a:ext uri="{FF2B5EF4-FFF2-40B4-BE49-F238E27FC236}">
                <a16:creationId xmlns:a16="http://schemas.microsoft.com/office/drawing/2014/main" id="{AA1DDB89-8DF8-7804-1040-93ECAB09D99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6574055" y="2411164"/>
            <a:ext cx="5271038" cy="2924819"/>
          </a:xfrm>
          <a:custGeom>
            <a:avLst/>
            <a:gdLst>
              <a:gd name="csX0" fmla="*/ 0 w 5271038"/>
              <a:gd name="csY0" fmla="*/ 0 h 2924819"/>
              <a:gd name="csX1" fmla="*/ 585671 w 5271038"/>
              <a:gd name="csY1" fmla="*/ 0 h 2924819"/>
              <a:gd name="csX2" fmla="*/ 1065921 w 5271038"/>
              <a:gd name="csY2" fmla="*/ 0 h 2924819"/>
              <a:gd name="csX3" fmla="*/ 1757013 w 5271038"/>
              <a:gd name="csY3" fmla="*/ 0 h 2924819"/>
              <a:gd name="csX4" fmla="*/ 2237263 w 5271038"/>
              <a:gd name="csY4" fmla="*/ 0 h 2924819"/>
              <a:gd name="csX5" fmla="*/ 2717513 w 5271038"/>
              <a:gd name="csY5" fmla="*/ 0 h 2924819"/>
              <a:gd name="csX6" fmla="*/ 3355894 w 5271038"/>
              <a:gd name="csY6" fmla="*/ 0 h 2924819"/>
              <a:gd name="csX7" fmla="*/ 3783434 w 5271038"/>
              <a:gd name="csY7" fmla="*/ 0 h 2924819"/>
              <a:gd name="csX8" fmla="*/ 4210974 w 5271038"/>
              <a:gd name="csY8" fmla="*/ 0 h 2924819"/>
              <a:gd name="csX9" fmla="*/ 5271038 w 5271038"/>
              <a:gd name="csY9" fmla="*/ 0 h 2924819"/>
              <a:gd name="csX10" fmla="*/ 5271038 w 5271038"/>
              <a:gd name="csY10" fmla="*/ 614212 h 2924819"/>
              <a:gd name="csX11" fmla="*/ 5271038 w 5271038"/>
              <a:gd name="csY11" fmla="*/ 1257672 h 2924819"/>
              <a:gd name="csX12" fmla="*/ 5271038 w 5271038"/>
              <a:gd name="csY12" fmla="*/ 1813388 h 2924819"/>
              <a:gd name="csX13" fmla="*/ 5271038 w 5271038"/>
              <a:gd name="csY13" fmla="*/ 2339855 h 2924819"/>
              <a:gd name="csX14" fmla="*/ 5271038 w 5271038"/>
              <a:gd name="csY14" fmla="*/ 2924819 h 2924819"/>
              <a:gd name="csX15" fmla="*/ 4843498 w 5271038"/>
              <a:gd name="csY15" fmla="*/ 2924819 h 2924819"/>
              <a:gd name="csX16" fmla="*/ 4310538 w 5271038"/>
              <a:gd name="csY16" fmla="*/ 2924819 h 2924819"/>
              <a:gd name="csX17" fmla="*/ 3672156 w 5271038"/>
              <a:gd name="csY17" fmla="*/ 2924819 h 2924819"/>
              <a:gd name="csX18" fmla="*/ 2981065 w 5271038"/>
              <a:gd name="csY18" fmla="*/ 2924819 h 2924819"/>
              <a:gd name="csX19" fmla="*/ 2342684 w 5271038"/>
              <a:gd name="csY19" fmla="*/ 2924819 h 2924819"/>
              <a:gd name="csX20" fmla="*/ 1809723 w 5271038"/>
              <a:gd name="csY20" fmla="*/ 2924819 h 2924819"/>
              <a:gd name="csX21" fmla="*/ 1224052 w 5271038"/>
              <a:gd name="csY21" fmla="*/ 2924819 h 2924819"/>
              <a:gd name="csX22" fmla="*/ 532961 w 5271038"/>
              <a:gd name="csY22" fmla="*/ 2924819 h 2924819"/>
              <a:gd name="csX23" fmla="*/ 0 w 5271038"/>
              <a:gd name="csY23" fmla="*/ 2924819 h 2924819"/>
              <a:gd name="csX24" fmla="*/ 0 w 5271038"/>
              <a:gd name="csY24" fmla="*/ 2281359 h 2924819"/>
              <a:gd name="csX25" fmla="*/ 0 w 5271038"/>
              <a:gd name="csY25" fmla="*/ 1725643 h 2924819"/>
              <a:gd name="csX26" fmla="*/ 0 w 5271038"/>
              <a:gd name="csY26" fmla="*/ 1228424 h 2924819"/>
              <a:gd name="csX27" fmla="*/ 0 w 5271038"/>
              <a:gd name="csY27" fmla="*/ 731205 h 2924819"/>
              <a:gd name="csX28" fmla="*/ 0 w 5271038"/>
              <a:gd name="csY28" fmla="*/ 0 h 292481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Lst>
            <a:rect l="l" t="t" r="r" b="b"/>
            <a:pathLst>
              <a:path w="5271038" h="2924819" fill="none" extrusionOk="0">
                <a:moveTo>
                  <a:pt x="0" y="0"/>
                </a:moveTo>
                <a:cubicBezTo>
                  <a:pt x="289337" y="-5976"/>
                  <a:pt x="326865" y="41722"/>
                  <a:pt x="585671" y="0"/>
                </a:cubicBezTo>
                <a:cubicBezTo>
                  <a:pt x="844477" y="-41722"/>
                  <a:pt x="968789" y="44136"/>
                  <a:pt x="1065921" y="0"/>
                </a:cubicBezTo>
                <a:cubicBezTo>
                  <a:pt x="1163053" y="-44136"/>
                  <a:pt x="1561879" y="44005"/>
                  <a:pt x="1757013" y="0"/>
                </a:cubicBezTo>
                <a:cubicBezTo>
                  <a:pt x="1952147" y="-44005"/>
                  <a:pt x="2006422" y="17724"/>
                  <a:pt x="2237263" y="0"/>
                </a:cubicBezTo>
                <a:cubicBezTo>
                  <a:pt x="2468104" y="-17724"/>
                  <a:pt x="2498941" y="45737"/>
                  <a:pt x="2717513" y="0"/>
                </a:cubicBezTo>
                <a:cubicBezTo>
                  <a:pt x="2936085" y="-45737"/>
                  <a:pt x="3185716" y="75534"/>
                  <a:pt x="3355894" y="0"/>
                </a:cubicBezTo>
                <a:cubicBezTo>
                  <a:pt x="3526072" y="-75534"/>
                  <a:pt x="3577820" y="50461"/>
                  <a:pt x="3783434" y="0"/>
                </a:cubicBezTo>
                <a:cubicBezTo>
                  <a:pt x="3989048" y="-50461"/>
                  <a:pt x="4043325" y="5770"/>
                  <a:pt x="4210974" y="0"/>
                </a:cubicBezTo>
                <a:cubicBezTo>
                  <a:pt x="4378623" y="-5770"/>
                  <a:pt x="4878917" y="1383"/>
                  <a:pt x="5271038" y="0"/>
                </a:cubicBezTo>
                <a:cubicBezTo>
                  <a:pt x="5275517" y="196434"/>
                  <a:pt x="5262566" y="397233"/>
                  <a:pt x="5271038" y="614212"/>
                </a:cubicBezTo>
                <a:cubicBezTo>
                  <a:pt x="5279510" y="831191"/>
                  <a:pt x="5231858" y="988262"/>
                  <a:pt x="5271038" y="1257672"/>
                </a:cubicBezTo>
                <a:cubicBezTo>
                  <a:pt x="5310218" y="1527082"/>
                  <a:pt x="5239107" y="1543753"/>
                  <a:pt x="5271038" y="1813388"/>
                </a:cubicBezTo>
                <a:cubicBezTo>
                  <a:pt x="5302969" y="2083023"/>
                  <a:pt x="5243289" y="2139091"/>
                  <a:pt x="5271038" y="2339855"/>
                </a:cubicBezTo>
                <a:cubicBezTo>
                  <a:pt x="5298787" y="2540619"/>
                  <a:pt x="5231965" y="2636100"/>
                  <a:pt x="5271038" y="2924819"/>
                </a:cubicBezTo>
                <a:cubicBezTo>
                  <a:pt x="5075741" y="2949416"/>
                  <a:pt x="5037757" y="2880577"/>
                  <a:pt x="4843498" y="2924819"/>
                </a:cubicBezTo>
                <a:cubicBezTo>
                  <a:pt x="4649239" y="2969061"/>
                  <a:pt x="4540395" y="2903281"/>
                  <a:pt x="4310538" y="2924819"/>
                </a:cubicBezTo>
                <a:cubicBezTo>
                  <a:pt x="4080681" y="2946357"/>
                  <a:pt x="3880710" y="2914415"/>
                  <a:pt x="3672156" y="2924819"/>
                </a:cubicBezTo>
                <a:cubicBezTo>
                  <a:pt x="3463602" y="2935223"/>
                  <a:pt x="3237490" y="2849839"/>
                  <a:pt x="2981065" y="2924819"/>
                </a:cubicBezTo>
                <a:cubicBezTo>
                  <a:pt x="2724640" y="2999799"/>
                  <a:pt x="2604042" y="2859174"/>
                  <a:pt x="2342684" y="2924819"/>
                </a:cubicBezTo>
                <a:cubicBezTo>
                  <a:pt x="2081326" y="2990464"/>
                  <a:pt x="1998436" y="2866503"/>
                  <a:pt x="1809723" y="2924819"/>
                </a:cubicBezTo>
                <a:cubicBezTo>
                  <a:pt x="1621010" y="2983135"/>
                  <a:pt x="1513658" y="2886949"/>
                  <a:pt x="1224052" y="2924819"/>
                </a:cubicBezTo>
                <a:cubicBezTo>
                  <a:pt x="934446" y="2962689"/>
                  <a:pt x="723128" y="2912142"/>
                  <a:pt x="532961" y="2924819"/>
                </a:cubicBezTo>
                <a:cubicBezTo>
                  <a:pt x="342794" y="2937496"/>
                  <a:pt x="115009" y="2919012"/>
                  <a:pt x="0" y="2924819"/>
                </a:cubicBezTo>
                <a:cubicBezTo>
                  <a:pt x="-60254" y="2695908"/>
                  <a:pt x="11738" y="2543850"/>
                  <a:pt x="0" y="2281359"/>
                </a:cubicBezTo>
                <a:cubicBezTo>
                  <a:pt x="-11738" y="2018868"/>
                  <a:pt x="13253" y="1948786"/>
                  <a:pt x="0" y="1725643"/>
                </a:cubicBezTo>
                <a:cubicBezTo>
                  <a:pt x="-13253" y="1502500"/>
                  <a:pt x="8946" y="1399414"/>
                  <a:pt x="0" y="1228424"/>
                </a:cubicBezTo>
                <a:cubicBezTo>
                  <a:pt x="-8946" y="1057434"/>
                  <a:pt x="46478" y="923574"/>
                  <a:pt x="0" y="731205"/>
                </a:cubicBezTo>
                <a:cubicBezTo>
                  <a:pt x="-46478" y="538836"/>
                  <a:pt x="36668" y="173105"/>
                  <a:pt x="0" y="0"/>
                </a:cubicBezTo>
                <a:close/>
              </a:path>
              <a:path w="5271038" h="2924819" stroke="0" extrusionOk="0">
                <a:moveTo>
                  <a:pt x="0" y="0"/>
                </a:moveTo>
                <a:cubicBezTo>
                  <a:pt x="267638" y="-51005"/>
                  <a:pt x="416678" y="70062"/>
                  <a:pt x="585671" y="0"/>
                </a:cubicBezTo>
                <a:cubicBezTo>
                  <a:pt x="754664" y="-70062"/>
                  <a:pt x="858944" y="54508"/>
                  <a:pt x="1065921" y="0"/>
                </a:cubicBezTo>
                <a:cubicBezTo>
                  <a:pt x="1272898" y="-54508"/>
                  <a:pt x="1460061" y="5231"/>
                  <a:pt x="1598882" y="0"/>
                </a:cubicBezTo>
                <a:cubicBezTo>
                  <a:pt x="1737703" y="-5231"/>
                  <a:pt x="1975967" y="56530"/>
                  <a:pt x="2131842" y="0"/>
                </a:cubicBezTo>
                <a:cubicBezTo>
                  <a:pt x="2287717" y="-56530"/>
                  <a:pt x="2508068" y="8613"/>
                  <a:pt x="2770223" y="0"/>
                </a:cubicBezTo>
                <a:cubicBezTo>
                  <a:pt x="3032378" y="-8613"/>
                  <a:pt x="3110811" y="7078"/>
                  <a:pt x="3197763" y="0"/>
                </a:cubicBezTo>
                <a:cubicBezTo>
                  <a:pt x="3284715" y="-7078"/>
                  <a:pt x="3569577" y="11997"/>
                  <a:pt x="3783434" y="0"/>
                </a:cubicBezTo>
                <a:cubicBezTo>
                  <a:pt x="3997291" y="-11997"/>
                  <a:pt x="4083217" y="42772"/>
                  <a:pt x="4316394" y="0"/>
                </a:cubicBezTo>
                <a:cubicBezTo>
                  <a:pt x="4549571" y="-42772"/>
                  <a:pt x="5056447" y="73513"/>
                  <a:pt x="5271038" y="0"/>
                </a:cubicBezTo>
                <a:cubicBezTo>
                  <a:pt x="5308254" y="192210"/>
                  <a:pt x="5224266" y="274612"/>
                  <a:pt x="5271038" y="497219"/>
                </a:cubicBezTo>
                <a:cubicBezTo>
                  <a:pt x="5317810" y="719826"/>
                  <a:pt x="5264940" y="799864"/>
                  <a:pt x="5271038" y="1023687"/>
                </a:cubicBezTo>
                <a:cubicBezTo>
                  <a:pt x="5277136" y="1247510"/>
                  <a:pt x="5230912" y="1345858"/>
                  <a:pt x="5271038" y="1579402"/>
                </a:cubicBezTo>
                <a:cubicBezTo>
                  <a:pt x="5311164" y="1812946"/>
                  <a:pt x="5251885" y="2013891"/>
                  <a:pt x="5271038" y="2164366"/>
                </a:cubicBezTo>
                <a:cubicBezTo>
                  <a:pt x="5290191" y="2314841"/>
                  <a:pt x="5200352" y="2631652"/>
                  <a:pt x="5271038" y="2924819"/>
                </a:cubicBezTo>
                <a:cubicBezTo>
                  <a:pt x="5107914" y="2947747"/>
                  <a:pt x="4806529" y="2892118"/>
                  <a:pt x="4685367" y="2924819"/>
                </a:cubicBezTo>
                <a:cubicBezTo>
                  <a:pt x="4564205" y="2957520"/>
                  <a:pt x="4427617" y="2894886"/>
                  <a:pt x="4205117" y="2924819"/>
                </a:cubicBezTo>
                <a:cubicBezTo>
                  <a:pt x="3982617" y="2954752"/>
                  <a:pt x="3860015" y="2904861"/>
                  <a:pt x="3672156" y="2924819"/>
                </a:cubicBezTo>
                <a:cubicBezTo>
                  <a:pt x="3484297" y="2944777"/>
                  <a:pt x="3240249" y="2906645"/>
                  <a:pt x="3033775" y="2924819"/>
                </a:cubicBezTo>
                <a:cubicBezTo>
                  <a:pt x="2827301" y="2942993"/>
                  <a:pt x="2681902" y="2882488"/>
                  <a:pt x="2342684" y="2924819"/>
                </a:cubicBezTo>
                <a:cubicBezTo>
                  <a:pt x="2003466" y="2967150"/>
                  <a:pt x="2097579" y="2898062"/>
                  <a:pt x="1915144" y="2924819"/>
                </a:cubicBezTo>
                <a:cubicBezTo>
                  <a:pt x="1732709" y="2951576"/>
                  <a:pt x="1362287" y="2844252"/>
                  <a:pt x="1224052" y="2924819"/>
                </a:cubicBezTo>
                <a:cubicBezTo>
                  <a:pt x="1085817" y="3005386"/>
                  <a:pt x="713375" y="2915803"/>
                  <a:pt x="532961" y="2924819"/>
                </a:cubicBezTo>
                <a:cubicBezTo>
                  <a:pt x="352547" y="2933835"/>
                  <a:pt x="244843" y="2877864"/>
                  <a:pt x="0" y="2924819"/>
                </a:cubicBezTo>
                <a:cubicBezTo>
                  <a:pt x="-65194" y="2657320"/>
                  <a:pt x="37177" y="2613621"/>
                  <a:pt x="0" y="2310607"/>
                </a:cubicBezTo>
                <a:cubicBezTo>
                  <a:pt x="-37177" y="2007593"/>
                  <a:pt x="5883" y="1918682"/>
                  <a:pt x="0" y="1754891"/>
                </a:cubicBezTo>
                <a:cubicBezTo>
                  <a:pt x="-5883" y="1591100"/>
                  <a:pt x="20466" y="1410533"/>
                  <a:pt x="0" y="1228424"/>
                </a:cubicBezTo>
                <a:cubicBezTo>
                  <a:pt x="-20466" y="1046315"/>
                  <a:pt x="31437" y="848536"/>
                  <a:pt x="0" y="584964"/>
                </a:cubicBezTo>
                <a:cubicBezTo>
                  <a:pt x="-31437" y="321392"/>
                  <a:pt x="51988" y="145410"/>
                  <a:pt x="0" y="0"/>
                </a:cubicBezTo>
                <a:close/>
              </a:path>
            </a:pathLst>
          </a:custGeom>
          <a:ln w="57150">
            <a:solidFill>
              <a:schemeClr val="accent2">
                <a:lumMod val="60000"/>
                <a:lumOff val="40000"/>
              </a:schemeClr>
            </a:solidFill>
            <a:extLst>
              <a:ext uri="{C807C97D-BFC1-408E-A445-0C87EB9F89A2}">
                <ask:lineSketchStyleProps xmlns:ask="http://schemas.microsoft.com/office/drawing/2018/sketchyshapes" sd="1647863092">
                  <a:prstGeom prst="rect">
                    <a:avLst/>
                  </a:prstGeom>
                  <ask:type>
                    <ask:lineSketchScribble/>
                  </ask:type>
                </ask:lineSketchStyleProps>
              </a:ext>
            </a:extLst>
          </a:ln>
          <a:effectLst>
            <a:outerShdw blurRad="63500" sx="102000" sy="102000" algn="ctr" rotWithShape="0">
              <a:prstClr val="black">
                <a:alpha val="40000"/>
              </a:prstClr>
            </a:outerShdw>
          </a:effectLst>
        </p:spPr>
      </p:pic>
      <p:sp>
        <p:nvSpPr>
          <p:cNvPr id="3" name="CuadroTexto 2">
            <a:extLst>
              <a:ext uri="{FF2B5EF4-FFF2-40B4-BE49-F238E27FC236}">
                <a16:creationId xmlns:a16="http://schemas.microsoft.com/office/drawing/2014/main" id="{2B96D1CB-B027-685C-768C-938EB54D2272}"/>
              </a:ext>
            </a:extLst>
          </p:cNvPr>
          <p:cNvSpPr txBox="1"/>
          <p:nvPr/>
        </p:nvSpPr>
        <p:spPr>
          <a:xfrm>
            <a:off x="121188" y="105875"/>
            <a:ext cx="4380698" cy="1938992"/>
          </a:xfrm>
          <a:custGeom>
            <a:avLst/>
            <a:gdLst>
              <a:gd name="csX0" fmla="*/ 0 w 4380698"/>
              <a:gd name="csY0" fmla="*/ 0 h 1938992"/>
              <a:gd name="csX1" fmla="*/ 635201 w 4380698"/>
              <a:gd name="csY1" fmla="*/ 0 h 1938992"/>
              <a:gd name="csX2" fmla="*/ 1270402 w 4380698"/>
              <a:gd name="csY2" fmla="*/ 0 h 1938992"/>
              <a:gd name="csX3" fmla="*/ 1774183 w 4380698"/>
              <a:gd name="csY3" fmla="*/ 0 h 1938992"/>
              <a:gd name="csX4" fmla="*/ 2365577 w 4380698"/>
              <a:gd name="csY4" fmla="*/ 0 h 1938992"/>
              <a:gd name="csX5" fmla="*/ 3000778 w 4380698"/>
              <a:gd name="csY5" fmla="*/ 0 h 1938992"/>
              <a:gd name="csX6" fmla="*/ 3460751 w 4380698"/>
              <a:gd name="csY6" fmla="*/ 0 h 1938992"/>
              <a:gd name="csX7" fmla="*/ 4380698 w 4380698"/>
              <a:gd name="csY7" fmla="*/ 0 h 1938992"/>
              <a:gd name="csX8" fmla="*/ 4380698 w 4380698"/>
              <a:gd name="csY8" fmla="*/ 523528 h 1938992"/>
              <a:gd name="csX9" fmla="*/ 4380698 w 4380698"/>
              <a:gd name="csY9" fmla="*/ 969496 h 1938992"/>
              <a:gd name="csX10" fmla="*/ 4380698 w 4380698"/>
              <a:gd name="csY10" fmla="*/ 1473634 h 1938992"/>
              <a:gd name="csX11" fmla="*/ 4380698 w 4380698"/>
              <a:gd name="csY11" fmla="*/ 1938992 h 1938992"/>
              <a:gd name="csX12" fmla="*/ 3789304 w 4380698"/>
              <a:gd name="csY12" fmla="*/ 1938992 h 1938992"/>
              <a:gd name="csX13" fmla="*/ 3154103 w 4380698"/>
              <a:gd name="csY13" fmla="*/ 1938992 h 1938992"/>
              <a:gd name="csX14" fmla="*/ 2562708 w 4380698"/>
              <a:gd name="csY14" fmla="*/ 1938992 h 1938992"/>
              <a:gd name="csX15" fmla="*/ 2058928 w 4380698"/>
              <a:gd name="csY15" fmla="*/ 1938992 h 1938992"/>
              <a:gd name="csX16" fmla="*/ 1423727 w 4380698"/>
              <a:gd name="csY16" fmla="*/ 1938992 h 1938992"/>
              <a:gd name="csX17" fmla="*/ 1007561 w 4380698"/>
              <a:gd name="csY17" fmla="*/ 1938992 h 1938992"/>
              <a:gd name="csX18" fmla="*/ 591394 w 4380698"/>
              <a:gd name="csY18" fmla="*/ 1938992 h 1938992"/>
              <a:gd name="csX19" fmla="*/ 0 w 4380698"/>
              <a:gd name="csY19" fmla="*/ 1938992 h 1938992"/>
              <a:gd name="csX20" fmla="*/ 0 w 4380698"/>
              <a:gd name="csY20" fmla="*/ 1493024 h 1938992"/>
              <a:gd name="csX21" fmla="*/ 0 w 4380698"/>
              <a:gd name="csY21" fmla="*/ 1027666 h 1938992"/>
              <a:gd name="csX22" fmla="*/ 0 w 4380698"/>
              <a:gd name="csY22" fmla="*/ 562308 h 1938992"/>
              <a:gd name="csX23" fmla="*/ 0 w 4380698"/>
              <a:gd name="csY23" fmla="*/ 0 h 193899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Lst>
            <a:rect l="l" t="t" r="r" b="b"/>
            <a:pathLst>
              <a:path w="4380698" h="1938992" extrusionOk="0">
                <a:moveTo>
                  <a:pt x="0" y="0"/>
                </a:moveTo>
                <a:cubicBezTo>
                  <a:pt x="253547" y="-37753"/>
                  <a:pt x="327218" y="53249"/>
                  <a:pt x="635201" y="0"/>
                </a:cubicBezTo>
                <a:cubicBezTo>
                  <a:pt x="943184" y="-53249"/>
                  <a:pt x="988161" y="42716"/>
                  <a:pt x="1270402" y="0"/>
                </a:cubicBezTo>
                <a:cubicBezTo>
                  <a:pt x="1552643" y="-42716"/>
                  <a:pt x="1640427" y="19274"/>
                  <a:pt x="1774183" y="0"/>
                </a:cubicBezTo>
                <a:cubicBezTo>
                  <a:pt x="1907939" y="-19274"/>
                  <a:pt x="2232759" y="28117"/>
                  <a:pt x="2365577" y="0"/>
                </a:cubicBezTo>
                <a:cubicBezTo>
                  <a:pt x="2498395" y="-28117"/>
                  <a:pt x="2746792" y="4487"/>
                  <a:pt x="3000778" y="0"/>
                </a:cubicBezTo>
                <a:cubicBezTo>
                  <a:pt x="3254764" y="-4487"/>
                  <a:pt x="3280071" y="41008"/>
                  <a:pt x="3460751" y="0"/>
                </a:cubicBezTo>
                <a:cubicBezTo>
                  <a:pt x="3641431" y="-41008"/>
                  <a:pt x="4114329" y="44695"/>
                  <a:pt x="4380698" y="0"/>
                </a:cubicBezTo>
                <a:cubicBezTo>
                  <a:pt x="4436619" y="131054"/>
                  <a:pt x="4362431" y="356197"/>
                  <a:pt x="4380698" y="523528"/>
                </a:cubicBezTo>
                <a:cubicBezTo>
                  <a:pt x="4398965" y="690859"/>
                  <a:pt x="4331387" y="816276"/>
                  <a:pt x="4380698" y="969496"/>
                </a:cubicBezTo>
                <a:cubicBezTo>
                  <a:pt x="4430009" y="1122716"/>
                  <a:pt x="4346676" y="1329562"/>
                  <a:pt x="4380698" y="1473634"/>
                </a:cubicBezTo>
                <a:cubicBezTo>
                  <a:pt x="4414720" y="1617706"/>
                  <a:pt x="4334439" y="1838580"/>
                  <a:pt x="4380698" y="1938992"/>
                </a:cubicBezTo>
                <a:cubicBezTo>
                  <a:pt x="4165447" y="1978690"/>
                  <a:pt x="3917426" y="1869537"/>
                  <a:pt x="3789304" y="1938992"/>
                </a:cubicBezTo>
                <a:cubicBezTo>
                  <a:pt x="3661182" y="2008447"/>
                  <a:pt x="3381573" y="1928317"/>
                  <a:pt x="3154103" y="1938992"/>
                </a:cubicBezTo>
                <a:cubicBezTo>
                  <a:pt x="2926633" y="1949667"/>
                  <a:pt x="2693475" y="1885610"/>
                  <a:pt x="2562708" y="1938992"/>
                </a:cubicBezTo>
                <a:cubicBezTo>
                  <a:pt x="2431941" y="1992374"/>
                  <a:pt x="2283906" y="1925920"/>
                  <a:pt x="2058928" y="1938992"/>
                </a:cubicBezTo>
                <a:cubicBezTo>
                  <a:pt x="1833950" y="1952064"/>
                  <a:pt x="1706739" y="1885968"/>
                  <a:pt x="1423727" y="1938992"/>
                </a:cubicBezTo>
                <a:cubicBezTo>
                  <a:pt x="1140715" y="1992016"/>
                  <a:pt x="1110956" y="1919943"/>
                  <a:pt x="1007561" y="1938992"/>
                </a:cubicBezTo>
                <a:cubicBezTo>
                  <a:pt x="904166" y="1958041"/>
                  <a:pt x="697639" y="1925947"/>
                  <a:pt x="591394" y="1938992"/>
                </a:cubicBezTo>
                <a:cubicBezTo>
                  <a:pt x="485149" y="1952037"/>
                  <a:pt x="152590" y="1889816"/>
                  <a:pt x="0" y="1938992"/>
                </a:cubicBezTo>
                <a:cubicBezTo>
                  <a:pt x="-8502" y="1810511"/>
                  <a:pt x="47018" y="1690876"/>
                  <a:pt x="0" y="1493024"/>
                </a:cubicBezTo>
                <a:cubicBezTo>
                  <a:pt x="-47018" y="1295172"/>
                  <a:pt x="45296" y="1215010"/>
                  <a:pt x="0" y="1027666"/>
                </a:cubicBezTo>
                <a:cubicBezTo>
                  <a:pt x="-45296" y="840322"/>
                  <a:pt x="17218" y="695496"/>
                  <a:pt x="0" y="562308"/>
                </a:cubicBezTo>
                <a:cubicBezTo>
                  <a:pt x="-17218" y="429120"/>
                  <a:pt x="67347" y="267445"/>
                  <a:pt x="0" y="0"/>
                </a:cubicBezTo>
                <a:close/>
              </a:path>
            </a:pathLst>
          </a:custGeom>
          <a:noFill/>
          <a:ln w="38100">
            <a:solidFill>
              <a:schemeClr val="accent3">
                <a:lumMod val="50000"/>
              </a:schemeClr>
            </a:solidFill>
            <a:extLst>
              <a:ext uri="{C807C97D-BFC1-408E-A445-0C87EB9F89A2}">
                <ask:lineSketchStyleProps xmlns:ask="http://schemas.microsoft.com/office/drawing/2018/sketchyshapes" sd="3063568228">
                  <a:prstGeom prst="rect">
                    <a:avLst/>
                  </a:prstGeom>
                  <ask:type>
                    <ask:lineSketchScribble/>
                  </ask:type>
                </ask:lineSketchStyleProps>
              </a:ext>
            </a:extLst>
          </a:ln>
        </p:spPr>
        <p:txBody>
          <a:bodyPr wrap="square">
            <a:spAutoFit/>
            <a:scene3d>
              <a:camera prst="orthographicFront"/>
              <a:lightRig rig="threePt" dir="t"/>
            </a:scene3d>
            <a:sp3d extrusionH="57150">
              <a:bevelT w="38100" h="38100"/>
            </a:sp3d>
          </a:bodyPr>
          <a:lstStyle/>
          <a:p>
            <a:pPr algn="ctr"/>
            <a:r>
              <a:rPr lang="en" sz="2000" b="1" dirty="0">
                <a:solidFill>
                  <a:schemeClr val="accent3">
                    <a:lumMod val="75000"/>
                  </a:schemeClr>
                </a:solidFill>
                <a:latin typeface="Comic Sans MS" panose="030F0702030302020204" pitchFamily="66" charset="0"/>
              </a:rPr>
              <a:t>“</a:t>
            </a:r>
            <a:r>
              <a:rPr lang="en-US" sz="2000" b="1" dirty="0" err="1">
                <a:solidFill>
                  <a:schemeClr val="accent3">
                    <a:lumMod val="75000"/>
                  </a:schemeClr>
                </a:solidFill>
                <a:latin typeface="Tamil Bible" pitchFamily="2" charset="0"/>
              </a:rPr>
              <a:t>md;wpAk</a:t>
            </a:r>
            <a:r>
              <a:rPr lang="en-US" sz="2000" b="1" dirty="0">
                <a:solidFill>
                  <a:schemeClr val="accent3">
                    <a:lumMod val="75000"/>
                  </a:schemeClr>
                </a:solidFill>
                <a:latin typeface="Tamil Bible" pitchFamily="2" charset="0"/>
              </a:rPr>
              <a:t>;&gt; </a:t>
            </a:r>
            <a:r>
              <a:rPr lang="en-US" sz="2000" b="1" dirty="0" err="1">
                <a:solidFill>
                  <a:schemeClr val="accent3">
                    <a:lumMod val="75000"/>
                  </a:schemeClr>
                </a:solidFill>
                <a:latin typeface="Tamil Bible" pitchFamily="2" charset="0"/>
              </a:rPr>
              <a:t>mtUila</a:t>
            </a:r>
            <a:r>
              <a:rPr lang="en-US" sz="2000" b="1" dirty="0">
                <a:solidFill>
                  <a:schemeClr val="accent3">
                    <a:lumMod val="75000"/>
                  </a:schemeClr>
                </a:solidFill>
                <a:latin typeface="Tamil Bible" pitchFamily="2" charset="0"/>
              </a:rPr>
              <a:t> </a:t>
            </a:r>
            <a:r>
              <a:rPr lang="en-US" sz="2000" b="1" dirty="0" err="1">
                <a:solidFill>
                  <a:schemeClr val="accent3">
                    <a:lumMod val="75000"/>
                  </a:schemeClr>
                </a:solidFill>
                <a:latin typeface="Tamil Bible" pitchFamily="2" charset="0"/>
              </a:rPr>
              <a:t>jPh;khdj;jpd;gb</a:t>
            </a:r>
            <a:r>
              <a:rPr lang="en-US" sz="2000" b="1" dirty="0">
                <a:solidFill>
                  <a:schemeClr val="accent3">
                    <a:lumMod val="75000"/>
                  </a:schemeClr>
                </a:solidFill>
                <a:latin typeface="Tamil Bible" pitchFamily="2" charset="0"/>
              </a:rPr>
              <a:t> </a:t>
            </a:r>
            <a:r>
              <a:rPr lang="en-US" sz="2000" b="1" dirty="0" err="1">
                <a:solidFill>
                  <a:schemeClr val="accent3">
                    <a:lumMod val="75000"/>
                  </a:schemeClr>
                </a:solidFill>
                <a:latin typeface="Tamil Bible" pitchFamily="2" charset="0"/>
              </a:rPr>
              <a:t>miof;fg;gl;lth;fsha;j;Njtdplj;jpy</a:t>
            </a:r>
            <a:r>
              <a:rPr lang="en-US" sz="2000" b="1" dirty="0">
                <a:solidFill>
                  <a:schemeClr val="accent3">
                    <a:lumMod val="75000"/>
                  </a:schemeClr>
                </a:solidFill>
                <a:latin typeface="Tamil Bible" pitchFamily="2" charset="0"/>
              </a:rPr>
              <a:t>; </a:t>
            </a:r>
            <a:r>
              <a:rPr lang="en-US" sz="2000" b="1" dirty="0" err="1">
                <a:solidFill>
                  <a:schemeClr val="accent3">
                    <a:lumMod val="75000"/>
                  </a:schemeClr>
                </a:solidFill>
                <a:latin typeface="Tamil Bible" pitchFamily="2" charset="0"/>
              </a:rPr>
              <a:t>md;G$Ufpwth;fSf;Fr</a:t>
            </a:r>
            <a:r>
              <a:rPr lang="en-US" sz="2000" b="1" dirty="0">
                <a:solidFill>
                  <a:schemeClr val="accent3">
                    <a:lumMod val="75000"/>
                  </a:schemeClr>
                </a:solidFill>
                <a:latin typeface="Tamil Bible" pitchFamily="2" charset="0"/>
              </a:rPr>
              <a:t>; </a:t>
            </a:r>
            <a:r>
              <a:rPr lang="en-US" sz="2000" b="1" dirty="0" err="1">
                <a:solidFill>
                  <a:schemeClr val="accent3">
                    <a:lumMod val="75000"/>
                  </a:schemeClr>
                </a:solidFill>
                <a:latin typeface="Tamil Bible" pitchFamily="2" charset="0"/>
              </a:rPr>
              <a:t>rfyKk</a:t>
            </a:r>
            <a:r>
              <a:rPr lang="en-US" sz="2000" b="1" dirty="0">
                <a:solidFill>
                  <a:schemeClr val="accent3">
                    <a:lumMod val="75000"/>
                  </a:schemeClr>
                </a:solidFill>
                <a:latin typeface="Tamil Bible" pitchFamily="2" charset="0"/>
              </a:rPr>
              <a:t>; </a:t>
            </a:r>
            <a:r>
              <a:rPr lang="en-US" sz="2000" b="1" dirty="0" err="1">
                <a:solidFill>
                  <a:schemeClr val="accent3">
                    <a:lumMod val="75000"/>
                  </a:schemeClr>
                </a:solidFill>
                <a:latin typeface="Tamil Bible" pitchFamily="2" charset="0"/>
              </a:rPr>
              <a:t>ed;ikf;F</a:t>
            </a:r>
            <a:r>
              <a:rPr lang="en-US" sz="2000" b="1" dirty="0">
                <a:solidFill>
                  <a:schemeClr val="accent3">
                    <a:lumMod val="75000"/>
                  </a:schemeClr>
                </a:solidFill>
                <a:latin typeface="Tamil Bible" pitchFamily="2" charset="0"/>
              </a:rPr>
              <a:t> </a:t>
            </a:r>
            <a:r>
              <a:rPr lang="en-US" sz="2000" b="1" dirty="0" err="1">
                <a:solidFill>
                  <a:schemeClr val="accent3">
                    <a:lumMod val="75000"/>
                  </a:schemeClr>
                </a:solidFill>
                <a:latin typeface="Tamil Bible" pitchFamily="2" charset="0"/>
              </a:rPr>
              <a:t>VJthf</a:t>
            </a:r>
            <a:r>
              <a:rPr lang="en-US" sz="2000" b="1" dirty="0">
                <a:solidFill>
                  <a:schemeClr val="accent3">
                    <a:lumMod val="75000"/>
                  </a:schemeClr>
                </a:solidFill>
                <a:latin typeface="Tamil Bible" pitchFamily="2" charset="0"/>
              </a:rPr>
              <a:t> </a:t>
            </a:r>
            <a:r>
              <a:rPr lang="en-US" sz="2000" b="1" dirty="0" err="1">
                <a:solidFill>
                  <a:schemeClr val="accent3">
                    <a:lumMod val="75000"/>
                  </a:schemeClr>
                </a:solidFill>
                <a:latin typeface="Tamil Bible" pitchFamily="2" charset="0"/>
              </a:rPr>
              <a:t>elf;fpwnjd;W</a:t>
            </a:r>
            <a:r>
              <a:rPr lang="en-US" sz="2000" b="1" dirty="0">
                <a:solidFill>
                  <a:schemeClr val="accent3">
                    <a:lumMod val="75000"/>
                  </a:schemeClr>
                </a:solidFill>
                <a:latin typeface="Tamil Bible" pitchFamily="2" charset="0"/>
              </a:rPr>
              <a:t> </a:t>
            </a:r>
            <a:r>
              <a:rPr lang="en-US" sz="2000" b="1" dirty="0" err="1">
                <a:solidFill>
                  <a:schemeClr val="accent3">
                    <a:lumMod val="75000"/>
                  </a:schemeClr>
                </a:solidFill>
                <a:latin typeface="Tamil Bible" pitchFamily="2" charset="0"/>
              </a:rPr>
              <a:t>mwpe;jpUf;fpNwhk</a:t>
            </a:r>
            <a:r>
              <a:rPr lang="en-US" sz="2000" b="1" dirty="0">
                <a:solidFill>
                  <a:schemeClr val="accent3">
                    <a:lumMod val="75000"/>
                  </a:schemeClr>
                </a:solidFill>
                <a:latin typeface="Tamil Bible" pitchFamily="2" charset="0"/>
              </a:rPr>
              <a:t>;.</a:t>
            </a:r>
            <a:r>
              <a:rPr lang="en" sz="2000" b="1" dirty="0">
                <a:solidFill>
                  <a:schemeClr val="accent3">
                    <a:lumMod val="75000"/>
                  </a:schemeClr>
                </a:solidFill>
                <a:latin typeface="Comic Sans MS" panose="030F0702030302020204" pitchFamily="66" charset="0"/>
              </a:rPr>
              <a:t>” </a:t>
            </a:r>
            <a:r>
              <a:rPr lang="en" sz="1600" b="1" dirty="0">
                <a:solidFill>
                  <a:schemeClr val="accent3">
                    <a:lumMod val="75000"/>
                  </a:schemeClr>
                </a:solidFill>
                <a:latin typeface="Comic Sans MS" panose="030F0702030302020204" pitchFamily="66" charset="0"/>
              </a:rPr>
              <a:t>(</a:t>
            </a:r>
            <a:r>
              <a:rPr lang="en" sz="1600" b="1" dirty="0">
                <a:solidFill>
                  <a:schemeClr val="accent3">
                    <a:lumMod val="75000"/>
                  </a:schemeClr>
                </a:solidFill>
                <a:latin typeface="Tamil Bible" pitchFamily="2" charset="0"/>
              </a:rPr>
              <a:t>Nuhku;</a:t>
            </a:r>
            <a:r>
              <a:rPr lang="en" sz="1600" b="1" dirty="0">
                <a:solidFill>
                  <a:schemeClr val="accent3">
                    <a:lumMod val="75000"/>
                  </a:schemeClr>
                </a:solidFill>
                <a:latin typeface="Comic Sans MS" panose="030F0702030302020204" pitchFamily="66" charset="0"/>
              </a:rPr>
              <a:t> 8:28)</a:t>
            </a:r>
          </a:p>
        </p:txBody>
      </p:sp>
      <p:sp>
        <p:nvSpPr>
          <p:cNvPr id="5" name="CuadroTexto 4">
            <a:extLst>
              <a:ext uri="{FF2B5EF4-FFF2-40B4-BE49-F238E27FC236}">
                <a16:creationId xmlns:a16="http://schemas.microsoft.com/office/drawing/2014/main" id="{7F165EDB-F3CA-A73E-5458-160ADF9F271E}"/>
              </a:ext>
            </a:extLst>
          </p:cNvPr>
          <p:cNvSpPr txBox="1"/>
          <p:nvPr/>
        </p:nvSpPr>
        <p:spPr>
          <a:xfrm>
            <a:off x="4699534" y="118815"/>
            <a:ext cx="7222559" cy="1938992"/>
          </a:xfrm>
          <a:custGeom>
            <a:avLst/>
            <a:gdLst>
              <a:gd name="csX0" fmla="*/ 0 w 7222559"/>
              <a:gd name="csY0" fmla="*/ 0 h 1938992"/>
              <a:gd name="csX1" fmla="*/ 627807 w 7222559"/>
              <a:gd name="csY1" fmla="*/ 0 h 1938992"/>
              <a:gd name="csX2" fmla="*/ 1111163 w 7222559"/>
              <a:gd name="csY2" fmla="*/ 0 h 1938992"/>
              <a:gd name="csX3" fmla="*/ 1450068 w 7222559"/>
              <a:gd name="csY3" fmla="*/ 0 h 1938992"/>
              <a:gd name="csX4" fmla="*/ 1788972 w 7222559"/>
              <a:gd name="csY4" fmla="*/ 0 h 1938992"/>
              <a:gd name="csX5" fmla="*/ 2489005 w 7222559"/>
              <a:gd name="csY5" fmla="*/ 0 h 1938992"/>
              <a:gd name="csX6" fmla="*/ 3116812 w 7222559"/>
              <a:gd name="csY6" fmla="*/ 0 h 1938992"/>
              <a:gd name="csX7" fmla="*/ 3600168 w 7222559"/>
              <a:gd name="csY7" fmla="*/ 0 h 1938992"/>
              <a:gd name="csX8" fmla="*/ 4300201 w 7222559"/>
              <a:gd name="csY8" fmla="*/ 0 h 1938992"/>
              <a:gd name="csX9" fmla="*/ 5000233 w 7222559"/>
              <a:gd name="csY9" fmla="*/ 0 h 1938992"/>
              <a:gd name="csX10" fmla="*/ 5483589 w 7222559"/>
              <a:gd name="csY10" fmla="*/ 0 h 1938992"/>
              <a:gd name="csX11" fmla="*/ 6039170 w 7222559"/>
              <a:gd name="csY11" fmla="*/ 0 h 1938992"/>
              <a:gd name="csX12" fmla="*/ 6739203 w 7222559"/>
              <a:gd name="csY12" fmla="*/ 0 h 1938992"/>
              <a:gd name="csX13" fmla="*/ 7222559 w 7222559"/>
              <a:gd name="csY13" fmla="*/ 0 h 1938992"/>
              <a:gd name="csX14" fmla="*/ 7222559 w 7222559"/>
              <a:gd name="csY14" fmla="*/ 523528 h 1938992"/>
              <a:gd name="csX15" fmla="*/ 7222559 w 7222559"/>
              <a:gd name="csY15" fmla="*/ 950106 h 1938992"/>
              <a:gd name="csX16" fmla="*/ 7222559 w 7222559"/>
              <a:gd name="csY16" fmla="*/ 1473634 h 1938992"/>
              <a:gd name="csX17" fmla="*/ 7222559 w 7222559"/>
              <a:gd name="csY17" fmla="*/ 1938992 h 1938992"/>
              <a:gd name="csX18" fmla="*/ 6883654 w 7222559"/>
              <a:gd name="csY18" fmla="*/ 1938992 h 1938992"/>
              <a:gd name="csX19" fmla="*/ 6328073 w 7222559"/>
              <a:gd name="csY19" fmla="*/ 1938992 h 1938992"/>
              <a:gd name="csX20" fmla="*/ 5844717 w 7222559"/>
              <a:gd name="csY20" fmla="*/ 1938992 h 1938992"/>
              <a:gd name="csX21" fmla="*/ 5289136 w 7222559"/>
              <a:gd name="csY21" fmla="*/ 1938992 h 1938992"/>
              <a:gd name="csX22" fmla="*/ 4589103 w 7222559"/>
              <a:gd name="csY22" fmla="*/ 1938992 h 1938992"/>
              <a:gd name="csX23" fmla="*/ 4177973 w 7222559"/>
              <a:gd name="csY23" fmla="*/ 1938992 h 1938992"/>
              <a:gd name="csX24" fmla="*/ 3477940 w 7222559"/>
              <a:gd name="csY24" fmla="*/ 1938992 h 1938992"/>
              <a:gd name="csX25" fmla="*/ 2922358 w 7222559"/>
              <a:gd name="csY25" fmla="*/ 1938992 h 1938992"/>
              <a:gd name="csX26" fmla="*/ 2583454 w 7222559"/>
              <a:gd name="csY26" fmla="*/ 1938992 h 1938992"/>
              <a:gd name="csX27" fmla="*/ 1883421 w 7222559"/>
              <a:gd name="csY27" fmla="*/ 1938992 h 1938992"/>
              <a:gd name="csX28" fmla="*/ 1255614 w 7222559"/>
              <a:gd name="csY28" fmla="*/ 1938992 h 1938992"/>
              <a:gd name="csX29" fmla="*/ 700033 w 7222559"/>
              <a:gd name="csY29" fmla="*/ 1938992 h 1938992"/>
              <a:gd name="csX30" fmla="*/ 0 w 7222559"/>
              <a:gd name="csY30" fmla="*/ 1938992 h 1938992"/>
              <a:gd name="csX31" fmla="*/ 0 w 7222559"/>
              <a:gd name="csY31" fmla="*/ 1415464 h 1938992"/>
              <a:gd name="csX32" fmla="*/ 0 w 7222559"/>
              <a:gd name="csY32" fmla="*/ 988886 h 1938992"/>
              <a:gd name="csX33" fmla="*/ 0 w 7222559"/>
              <a:gd name="csY33" fmla="*/ 484748 h 1938992"/>
              <a:gd name="csX34" fmla="*/ 0 w 7222559"/>
              <a:gd name="csY34" fmla="*/ 0 h 193899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Lst>
            <a:rect l="l" t="t" r="r" b="b"/>
            <a:pathLst>
              <a:path w="7222559" h="1938992" extrusionOk="0">
                <a:moveTo>
                  <a:pt x="0" y="0"/>
                </a:moveTo>
                <a:cubicBezTo>
                  <a:pt x="126871" y="-65764"/>
                  <a:pt x="381223" y="8166"/>
                  <a:pt x="627807" y="0"/>
                </a:cubicBezTo>
                <a:cubicBezTo>
                  <a:pt x="874391" y="-8166"/>
                  <a:pt x="984102" y="49923"/>
                  <a:pt x="1111163" y="0"/>
                </a:cubicBezTo>
                <a:cubicBezTo>
                  <a:pt x="1238224" y="-49923"/>
                  <a:pt x="1323889" y="18850"/>
                  <a:pt x="1450068" y="0"/>
                </a:cubicBezTo>
                <a:cubicBezTo>
                  <a:pt x="1576248" y="-18850"/>
                  <a:pt x="1642717" y="1592"/>
                  <a:pt x="1788972" y="0"/>
                </a:cubicBezTo>
                <a:cubicBezTo>
                  <a:pt x="1935227" y="-1592"/>
                  <a:pt x="2281442" y="74252"/>
                  <a:pt x="2489005" y="0"/>
                </a:cubicBezTo>
                <a:cubicBezTo>
                  <a:pt x="2696568" y="-74252"/>
                  <a:pt x="2990528" y="21116"/>
                  <a:pt x="3116812" y="0"/>
                </a:cubicBezTo>
                <a:cubicBezTo>
                  <a:pt x="3243096" y="-21116"/>
                  <a:pt x="3365849" y="8493"/>
                  <a:pt x="3600168" y="0"/>
                </a:cubicBezTo>
                <a:cubicBezTo>
                  <a:pt x="3834487" y="-8493"/>
                  <a:pt x="4106085" y="75460"/>
                  <a:pt x="4300201" y="0"/>
                </a:cubicBezTo>
                <a:cubicBezTo>
                  <a:pt x="4494317" y="-75460"/>
                  <a:pt x="4852256" y="61515"/>
                  <a:pt x="5000233" y="0"/>
                </a:cubicBezTo>
                <a:cubicBezTo>
                  <a:pt x="5148210" y="-61515"/>
                  <a:pt x="5370684" y="11868"/>
                  <a:pt x="5483589" y="0"/>
                </a:cubicBezTo>
                <a:cubicBezTo>
                  <a:pt x="5596494" y="-11868"/>
                  <a:pt x="5813006" y="62670"/>
                  <a:pt x="6039170" y="0"/>
                </a:cubicBezTo>
                <a:cubicBezTo>
                  <a:pt x="6265334" y="-62670"/>
                  <a:pt x="6558813" y="47426"/>
                  <a:pt x="6739203" y="0"/>
                </a:cubicBezTo>
                <a:cubicBezTo>
                  <a:pt x="6919593" y="-47426"/>
                  <a:pt x="7018293" y="35270"/>
                  <a:pt x="7222559" y="0"/>
                </a:cubicBezTo>
                <a:cubicBezTo>
                  <a:pt x="7256626" y="212004"/>
                  <a:pt x="7170322" y="266687"/>
                  <a:pt x="7222559" y="523528"/>
                </a:cubicBezTo>
                <a:cubicBezTo>
                  <a:pt x="7274796" y="780369"/>
                  <a:pt x="7186359" y="780994"/>
                  <a:pt x="7222559" y="950106"/>
                </a:cubicBezTo>
                <a:cubicBezTo>
                  <a:pt x="7258759" y="1119218"/>
                  <a:pt x="7213895" y="1294644"/>
                  <a:pt x="7222559" y="1473634"/>
                </a:cubicBezTo>
                <a:cubicBezTo>
                  <a:pt x="7231223" y="1652624"/>
                  <a:pt x="7187450" y="1794358"/>
                  <a:pt x="7222559" y="1938992"/>
                </a:cubicBezTo>
                <a:cubicBezTo>
                  <a:pt x="7140400" y="1944693"/>
                  <a:pt x="6988584" y="1930826"/>
                  <a:pt x="6883654" y="1938992"/>
                </a:cubicBezTo>
                <a:cubicBezTo>
                  <a:pt x="6778725" y="1947158"/>
                  <a:pt x="6545906" y="1905817"/>
                  <a:pt x="6328073" y="1938992"/>
                </a:cubicBezTo>
                <a:cubicBezTo>
                  <a:pt x="6110240" y="1972167"/>
                  <a:pt x="6051665" y="1881658"/>
                  <a:pt x="5844717" y="1938992"/>
                </a:cubicBezTo>
                <a:cubicBezTo>
                  <a:pt x="5637769" y="1996326"/>
                  <a:pt x="5444956" y="1884980"/>
                  <a:pt x="5289136" y="1938992"/>
                </a:cubicBezTo>
                <a:cubicBezTo>
                  <a:pt x="5133316" y="1993004"/>
                  <a:pt x="4911746" y="1891614"/>
                  <a:pt x="4589103" y="1938992"/>
                </a:cubicBezTo>
                <a:cubicBezTo>
                  <a:pt x="4266460" y="1986370"/>
                  <a:pt x="4326521" y="1932882"/>
                  <a:pt x="4177973" y="1938992"/>
                </a:cubicBezTo>
                <a:cubicBezTo>
                  <a:pt x="4029425" y="1945102"/>
                  <a:pt x="3747914" y="1880963"/>
                  <a:pt x="3477940" y="1938992"/>
                </a:cubicBezTo>
                <a:cubicBezTo>
                  <a:pt x="3207966" y="1997021"/>
                  <a:pt x="3192432" y="1904641"/>
                  <a:pt x="2922358" y="1938992"/>
                </a:cubicBezTo>
                <a:cubicBezTo>
                  <a:pt x="2652284" y="1973343"/>
                  <a:pt x="2742427" y="1917708"/>
                  <a:pt x="2583454" y="1938992"/>
                </a:cubicBezTo>
                <a:cubicBezTo>
                  <a:pt x="2424481" y="1960276"/>
                  <a:pt x="2205982" y="1885760"/>
                  <a:pt x="1883421" y="1938992"/>
                </a:cubicBezTo>
                <a:cubicBezTo>
                  <a:pt x="1560860" y="1992224"/>
                  <a:pt x="1385027" y="1924931"/>
                  <a:pt x="1255614" y="1938992"/>
                </a:cubicBezTo>
                <a:cubicBezTo>
                  <a:pt x="1126201" y="1953053"/>
                  <a:pt x="857190" y="1889742"/>
                  <a:pt x="700033" y="1938992"/>
                </a:cubicBezTo>
                <a:cubicBezTo>
                  <a:pt x="542876" y="1988242"/>
                  <a:pt x="198734" y="1901954"/>
                  <a:pt x="0" y="1938992"/>
                </a:cubicBezTo>
                <a:cubicBezTo>
                  <a:pt x="-4053" y="1737837"/>
                  <a:pt x="3151" y="1602379"/>
                  <a:pt x="0" y="1415464"/>
                </a:cubicBezTo>
                <a:cubicBezTo>
                  <a:pt x="-3151" y="1228549"/>
                  <a:pt x="8975" y="1162138"/>
                  <a:pt x="0" y="988886"/>
                </a:cubicBezTo>
                <a:cubicBezTo>
                  <a:pt x="-8975" y="815634"/>
                  <a:pt x="4697" y="688087"/>
                  <a:pt x="0" y="484748"/>
                </a:cubicBezTo>
                <a:cubicBezTo>
                  <a:pt x="-4697" y="281409"/>
                  <a:pt x="46378" y="196828"/>
                  <a:pt x="0" y="0"/>
                </a:cubicBezTo>
                <a:close/>
              </a:path>
            </a:pathLst>
          </a:custGeom>
          <a:noFill/>
          <a:ln w="38100">
            <a:solidFill>
              <a:schemeClr val="accent1">
                <a:lumMod val="50000"/>
              </a:schemeClr>
            </a:solidFill>
            <a:extLst>
              <a:ext uri="{C807C97D-BFC1-408E-A445-0C87EB9F89A2}">
                <ask:lineSketchStyleProps xmlns:ask="http://schemas.microsoft.com/office/drawing/2018/sketchyshapes" sd="345445352">
                  <a:prstGeom prst="rect">
                    <a:avLst/>
                  </a:prstGeom>
                  <ask:type>
                    <ask:lineSketchScribble/>
                  </ask:type>
                </ask:lineSketchStyleProps>
              </a:ext>
            </a:extLst>
          </a:ln>
        </p:spPr>
        <p:txBody>
          <a:bodyPr wrap="square">
            <a:spAutoFit/>
            <a:scene3d>
              <a:camera prst="orthographicFront"/>
              <a:lightRig rig="threePt" dir="t"/>
            </a:scene3d>
            <a:sp3d extrusionH="57150">
              <a:bevelT w="38100" h="38100"/>
            </a:sp3d>
          </a:bodyPr>
          <a:lstStyle/>
          <a:p>
            <a:pPr algn="ctr"/>
            <a:r>
              <a:rPr lang="en" sz="2000" b="1" dirty="0">
                <a:solidFill>
                  <a:schemeClr val="accent1">
                    <a:lumMod val="50000"/>
                  </a:schemeClr>
                </a:solidFill>
                <a:latin typeface="Comic Sans MS" panose="030F0702030302020204" pitchFamily="66" charset="0"/>
              </a:rPr>
              <a:t>“</a:t>
            </a:r>
            <a:r>
              <a:rPr lang="en-US" sz="2000" b="1" dirty="0" err="1">
                <a:solidFill>
                  <a:schemeClr val="accent1">
                    <a:lumMod val="50000"/>
                  </a:schemeClr>
                </a:solidFill>
                <a:latin typeface="Tamil Bible" pitchFamily="2" charset="0"/>
              </a:rPr>
              <a:t>ePq;fs</a:t>
            </a:r>
            <a:r>
              <a:rPr lang="en-US" sz="2000" b="1" dirty="0">
                <a:solidFill>
                  <a:schemeClr val="accent1">
                    <a:lumMod val="50000"/>
                  </a:schemeClr>
                </a:solidFill>
                <a:latin typeface="Tamil Bible" pitchFamily="2" charset="0"/>
              </a:rPr>
              <a:t>; </a:t>
            </a:r>
            <a:r>
              <a:rPr lang="en-US" sz="2000" b="1" dirty="0" err="1">
                <a:solidFill>
                  <a:schemeClr val="accent1">
                    <a:lumMod val="50000"/>
                  </a:schemeClr>
                </a:solidFill>
                <a:latin typeface="Tamil Bible" pitchFamily="2" charset="0"/>
              </a:rPr>
              <a:t>xd;Wf;Fq</a:t>
            </a:r>
            <a:r>
              <a:rPr lang="en-US" sz="2000" b="1" dirty="0">
                <a:solidFill>
                  <a:schemeClr val="accent1">
                    <a:lumMod val="50000"/>
                  </a:schemeClr>
                </a:solidFill>
                <a:latin typeface="Tamil Bible" pitchFamily="2" charset="0"/>
              </a:rPr>
              <a:t>; </a:t>
            </a:r>
            <a:r>
              <a:rPr lang="en-US" sz="2000" b="1" dirty="0" err="1">
                <a:solidFill>
                  <a:schemeClr val="accent1">
                    <a:lumMod val="50000"/>
                  </a:schemeClr>
                </a:solidFill>
                <a:latin typeface="Tamil Bible" pitchFamily="2" charset="0"/>
              </a:rPr>
              <a:t>ftiyg;glhky</a:t>
            </a:r>
            <a:r>
              <a:rPr lang="en-US" sz="2000" b="1" dirty="0">
                <a:solidFill>
                  <a:schemeClr val="accent1">
                    <a:lumMod val="50000"/>
                  </a:schemeClr>
                </a:solidFill>
                <a:latin typeface="Tamil Bible" pitchFamily="2" charset="0"/>
              </a:rPr>
              <a:t>;&gt; </a:t>
            </a:r>
            <a:r>
              <a:rPr lang="en-US" sz="2000" b="1" dirty="0" err="1">
                <a:solidFill>
                  <a:schemeClr val="accent1">
                    <a:lumMod val="50000"/>
                  </a:schemeClr>
                </a:solidFill>
                <a:latin typeface="Tamil Bible" pitchFamily="2" charset="0"/>
              </a:rPr>
              <a:t>vy;yhtw;iwAq;Fwpj;J</a:t>
            </a:r>
            <a:r>
              <a:rPr lang="en-US" sz="2000" b="1" dirty="0">
                <a:solidFill>
                  <a:schemeClr val="accent1">
                    <a:lumMod val="50000"/>
                  </a:schemeClr>
                </a:solidFill>
                <a:latin typeface="Tamil Bible" pitchFamily="2" charset="0"/>
              </a:rPr>
              <a:t> </a:t>
            </a:r>
            <a:r>
              <a:rPr lang="en-US" sz="2000" b="1" dirty="0" err="1">
                <a:solidFill>
                  <a:schemeClr val="accent1">
                    <a:lumMod val="50000"/>
                  </a:schemeClr>
                </a:solidFill>
                <a:latin typeface="Tamil Bible" pitchFamily="2" charset="0"/>
              </a:rPr>
              <a:t>cq;fs</a:t>
            </a:r>
            <a:r>
              <a:rPr lang="en-US" sz="2000" b="1" dirty="0">
                <a:solidFill>
                  <a:schemeClr val="accent1">
                    <a:lumMod val="50000"/>
                  </a:schemeClr>
                </a:solidFill>
                <a:latin typeface="Tamil Bible" pitchFamily="2" charset="0"/>
              </a:rPr>
              <a:t>; </a:t>
            </a:r>
            <a:r>
              <a:rPr lang="en-US" sz="2000" b="1" dirty="0" err="1">
                <a:solidFill>
                  <a:schemeClr val="accent1">
                    <a:lumMod val="50000"/>
                  </a:schemeClr>
                </a:solidFill>
                <a:latin typeface="Tamil Bible" pitchFamily="2" charset="0"/>
              </a:rPr>
              <a:t>tpz;zg;gq;fis</a:t>
            </a:r>
            <a:r>
              <a:rPr lang="en-US" sz="2000" b="1" dirty="0">
                <a:solidFill>
                  <a:schemeClr val="accent1">
                    <a:lumMod val="50000"/>
                  </a:schemeClr>
                </a:solidFill>
                <a:latin typeface="Tamil Bible" pitchFamily="2" charset="0"/>
              </a:rPr>
              <a:t> ];</a:t>
            </a:r>
            <a:r>
              <a:rPr lang="en-US" sz="2000" b="1" dirty="0" err="1">
                <a:solidFill>
                  <a:schemeClr val="accent1">
                    <a:lumMod val="50000"/>
                  </a:schemeClr>
                </a:solidFill>
                <a:latin typeface="Tamil Bible" pitchFamily="2" charset="0"/>
              </a:rPr>
              <a:t>Njhj;jpuj;NjhNl</a:t>
            </a:r>
            <a:r>
              <a:rPr lang="en-US" sz="2000" b="1" dirty="0">
                <a:solidFill>
                  <a:schemeClr val="accent1">
                    <a:lumMod val="50000"/>
                  </a:schemeClr>
                </a:solidFill>
                <a:latin typeface="Tamil Bible" pitchFamily="2" charset="0"/>
              </a:rPr>
              <a:t> $</a:t>
            </a:r>
            <a:r>
              <a:rPr lang="en-US" sz="2000" b="1" dirty="0" err="1">
                <a:solidFill>
                  <a:schemeClr val="accent1">
                    <a:lumMod val="50000"/>
                  </a:schemeClr>
                </a:solidFill>
                <a:latin typeface="Tamil Bible" pitchFamily="2" charset="0"/>
              </a:rPr>
              <a:t>ba</a:t>
            </a:r>
            <a:r>
              <a:rPr lang="en-US" sz="2000" b="1" dirty="0">
                <a:solidFill>
                  <a:schemeClr val="accent1">
                    <a:lumMod val="50000"/>
                  </a:schemeClr>
                </a:solidFill>
                <a:latin typeface="Tamil Bible" pitchFamily="2" charset="0"/>
              </a:rPr>
              <a:t> n[</a:t>
            </a:r>
            <a:r>
              <a:rPr lang="en-US" sz="2000" b="1" dirty="0" err="1">
                <a:solidFill>
                  <a:schemeClr val="accent1">
                    <a:lumMod val="50000"/>
                  </a:schemeClr>
                </a:solidFill>
                <a:latin typeface="Tamil Bible" pitchFamily="2" charset="0"/>
              </a:rPr>
              <a:t>gj;jpdhYk</a:t>
            </a:r>
            <a:r>
              <a:rPr lang="en-US" sz="2000" b="1" dirty="0">
                <a:solidFill>
                  <a:schemeClr val="accent1">
                    <a:lumMod val="50000"/>
                  </a:schemeClr>
                </a:solidFill>
                <a:latin typeface="Tamil Bible" pitchFamily="2" charset="0"/>
              </a:rPr>
              <a:t>; </a:t>
            </a:r>
            <a:r>
              <a:rPr lang="en-US" sz="2000" b="1" dirty="0" err="1">
                <a:solidFill>
                  <a:schemeClr val="accent1">
                    <a:lumMod val="50000"/>
                  </a:schemeClr>
                </a:solidFill>
                <a:latin typeface="Tamil Bible" pitchFamily="2" charset="0"/>
              </a:rPr>
              <a:t>Ntz;LjypdhYk</a:t>
            </a:r>
            <a:r>
              <a:rPr lang="en-US" sz="2000" b="1" dirty="0">
                <a:solidFill>
                  <a:schemeClr val="accent1">
                    <a:lumMod val="50000"/>
                  </a:schemeClr>
                </a:solidFill>
                <a:latin typeface="Tamil Bible" pitchFamily="2" charset="0"/>
              </a:rPr>
              <a:t>; </a:t>
            </a:r>
            <a:r>
              <a:rPr lang="en-US" sz="2000" b="1" dirty="0" err="1">
                <a:solidFill>
                  <a:schemeClr val="accent1">
                    <a:lumMod val="50000"/>
                  </a:schemeClr>
                </a:solidFill>
                <a:latin typeface="Tamil Bible" pitchFamily="2" charset="0"/>
              </a:rPr>
              <a:t>njhpag;gLj;Jq;fs</a:t>
            </a:r>
            <a:r>
              <a:rPr lang="en-US" sz="2000" b="1" dirty="0">
                <a:solidFill>
                  <a:schemeClr val="accent1">
                    <a:lumMod val="50000"/>
                  </a:schemeClr>
                </a:solidFill>
                <a:latin typeface="Tamil Bible" pitchFamily="2" charset="0"/>
              </a:rPr>
              <a:t>;. </a:t>
            </a:r>
            <a:r>
              <a:rPr lang="en-US" sz="2000" b="1" dirty="0" err="1">
                <a:solidFill>
                  <a:schemeClr val="accent1">
                    <a:lumMod val="50000"/>
                  </a:schemeClr>
                </a:solidFill>
                <a:latin typeface="Tamil Bible" pitchFamily="2" charset="0"/>
              </a:rPr>
              <a:t>mg;nghOJ</a:t>
            </a:r>
            <a:r>
              <a:rPr lang="en-US" sz="2000" b="1" dirty="0">
                <a:solidFill>
                  <a:schemeClr val="accent1">
                    <a:lumMod val="50000"/>
                  </a:schemeClr>
                </a:solidFill>
                <a:latin typeface="Tamil Bible" pitchFamily="2" charset="0"/>
              </a:rPr>
              <a:t>&gt; </a:t>
            </a:r>
            <a:r>
              <a:rPr lang="en-US" sz="2000" b="1" dirty="0" err="1">
                <a:solidFill>
                  <a:schemeClr val="accent1">
                    <a:lumMod val="50000"/>
                  </a:schemeClr>
                </a:solidFill>
                <a:latin typeface="Tamil Bible" pitchFamily="2" charset="0"/>
              </a:rPr>
              <a:t>vy;yhg</a:t>
            </a:r>
            <a:r>
              <a:rPr lang="en-US" sz="2000" b="1" dirty="0">
                <a:solidFill>
                  <a:schemeClr val="accent1">
                    <a:lumMod val="50000"/>
                  </a:schemeClr>
                </a:solidFill>
                <a:latin typeface="Tamil Bible" pitchFamily="2" charset="0"/>
              </a:rPr>
              <a:t>; </a:t>
            </a:r>
            <a:r>
              <a:rPr lang="en-US" sz="2000" b="1" dirty="0" err="1">
                <a:solidFill>
                  <a:schemeClr val="accent1">
                    <a:lumMod val="50000"/>
                  </a:schemeClr>
                </a:solidFill>
                <a:latin typeface="Tamil Bible" pitchFamily="2" charset="0"/>
              </a:rPr>
              <a:t>Gj;jpf;Fk</a:t>
            </a:r>
            <a:r>
              <a:rPr lang="en-US" sz="2000" b="1" dirty="0">
                <a:solidFill>
                  <a:schemeClr val="accent1">
                    <a:lumMod val="50000"/>
                  </a:schemeClr>
                </a:solidFill>
                <a:latin typeface="Tamil Bible" pitchFamily="2" charset="0"/>
              </a:rPr>
              <a:t>; </a:t>
            </a:r>
            <a:r>
              <a:rPr lang="en-US" sz="2000" b="1" dirty="0" err="1">
                <a:solidFill>
                  <a:schemeClr val="accent1">
                    <a:lumMod val="50000"/>
                  </a:schemeClr>
                </a:solidFill>
                <a:latin typeface="Tamil Bible" pitchFamily="2" charset="0"/>
              </a:rPr>
              <a:t>Nkyhd</a:t>
            </a:r>
            <a:r>
              <a:rPr lang="en-US" sz="2000" b="1" dirty="0">
                <a:solidFill>
                  <a:schemeClr val="accent1">
                    <a:lumMod val="50000"/>
                  </a:schemeClr>
                </a:solidFill>
                <a:latin typeface="Tamil Bible" pitchFamily="2" charset="0"/>
              </a:rPr>
              <a:t> </a:t>
            </a:r>
            <a:r>
              <a:rPr lang="en-US" sz="2000" b="1" dirty="0" err="1">
                <a:solidFill>
                  <a:schemeClr val="accent1">
                    <a:lumMod val="50000"/>
                  </a:schemeClr>
                </a:solidFill>
                <a:latin typeface="Tamil Bible" pitchFamily="2" charset="0"/>
              </a:rPr>
              <a:t>Njtrkhjhdk</a:t>
            </a:r>
            <a:r>
              <a:rPr lang="en-US" sz="2000" b="1" dirty="0">
                <a:solidFill>
                  <a:schemeClr val="accent1">
                    <a:lumMod val="50000"/>
                  </a:schemeClr>
                </a:solidFill>
                <a:latin typeface="Tamil Bible" pitchFamily="2" charset="0"/>
              </a:rPr>
              <a:t>; </a:t>
            </a:r>
            <a:r>
              <a:rPr lang="en-US" sz="2000" b="1" dirty="0" err="1">
                <a:solidFill>
                  <a:schemeClr val="accent1">
                    <a:lumMod val="50000"/>
                  </a:schemeClr>
                </a:solidFill>
                <a:latin typeface="Tamil Bible" pitchFamily="2" charset="0"/>
              </a:rPr>
              <a:t>cq;fs</a:t>
            </a:r>
            <a:r>
              <a:rPr lang="en-US" sz="2000" b="1" dirty="0">
                <a:solidFill>
                  <a:schemeClr val="accent1">
                    <a:lumMod val="50000"/>
                  </a:schemeClr>
                </a:solidFill>
                <a:latin typeface="Tamil Bible" pitchFamily="2" charset="0"/>
              </a:rPr>
              <a:t>; ,</a:t>
            </a:r>
            <a:r>
              <a:rPr lang="en-US" sz="2000" b="1" dirty="0" err="1">
                <a:solidFill>
                  <a:schemeClr val="accent1">
                    <a:lumMod val="50000"/>
                  </a:schemeClr>
                </a:solidFill>
                <a:latin typeface="Tamil Bible" pitchFamily="2" charset="0"/>
              </a:rPr>
              <a:t>Ujaq;fisAk</a:t>
            </a:r>
            <a:r>
              <a:rPr lang="en-US" sz="2000" b="1" dirty="0">
                <a:solidFill>
                  <a:schemeClr val="accent1">
                    <a:lumMod val="50000"/>
                  </a:schemeClr>
                </a:solidFill>
                <a:latin typeface="Tamil Bible" pitchFamily="2" charset="0"/>
              </a:rPr>
              <a:t>; </a:t>
            </a:r>
            <a:r>
              <a:rPr lang="en-US" sz="2000" b="1" dirty="0" err="1">
                <a:solidFill>
                  <a:schemeClr val="accent1">
                    <a:lumMod val="50000"/>
                  </a:schemeClr>
                </a:solidFill>
                <a:latin typeface="Tamil Bible" pitchFamily="2" charset="0"/>
              </a:rPr>
              <a:t>cq;fs</a:t>
            </a:r>
            <a:r>
              <a:rPr lang="en-US" sz="2000" b="1" dirty="0">
                <a:solidFill>
                  <a:schemeClr val="accent1">
                    <a:lumMod val="50000"/>
                  </a:schemeClr>
                </a:solidFill>
                <a:latin typeface="Tamil Bible" pitchFamily="2" charset="0"/>
              </a:rPr>
              <a:t>; </a:t>
            </a:r>
            <a:r>
              <a:rPr lang="en-US" sz="2000" b="1" dirty="0" err="1">
                <a:solidFill>
                  <a:schemeClr val="accent1">
                    <a:lumMod val="50000"/>
                  </a:schemeClr>
                </a:solidFill>
                <a:latin typeface="Tamil Bible" pitchFamily="2" charset="0"/>
              </a:rPr>
              <a:t>rpe;ijfisAk</a:t>
            </a:r>
            <a:r>
              <a:rPr lang="en-US" sz="2000" b="1" dirty="0">
                <a:solidFill>
                  <a:schemeClr val="accent1">
                    <a:lumMod val="50000"/>
                  </a:schemeClr>
                </a:solidFill>
                <a:latin typeface="Tamil Bible" pitchFamily="2" charset="0"/>
              </a:rPr>
              <a:t>; </a:t>
            </a:r>
            <a:r>
              <a:rPr lang="en-US" sz="2000" b="1" dirty="0" err="1">
                <a:solidFill>
                  <a:schemeClr val="accent1">
                    <a:lumMod val="50000"/>
                  </a:schemeClr>
                </a:solidFill>
                <a:latin typeface="Tamil Bible" pitchFamily="2" charset="0"/>
              </a:rPr>
              <a:t>fpwp</a:t>
            </a:r>
            <a:r>
              <a:rPr lang="en-US" sz="2000" b="1" dirty="0">
                <a:solidFill>
                  <a:schemeClr val="accent1">
                    <a:lumMod val="50000"/>
                  </a:schemeClr>
                </a:solidFill>
                <a:latin typeface="Tamil Bible" pitchFamily="2" charset="0"/>
              </a:rPr>
              <a:t>];J ,</a:t>
            </a:r>
            <a:r>
              <a:rPr lang="en-US" sz="2000" b="1" dirty="0" err="1">
                <a:solidFill>
                  <a:schemeClr val="accent1">
                    <a:lumMod val="50000"/>
                  </a:schemeClr>
                </a:solidFill>
                <a:latin typeface="Tamil Bible" pitchFamily="2" charset="0"/>
              </a:rPr>
              <a:t>NaRTf;Fs;shff</a:t>
            </a:r>
            <a:r>
              <a:rPr lang="en-US" sz="2000" b="1" dirty="0">
                <a:solidFill>
                  <a:schemeClr val="accent1">
                    <a:lumMod val="50000"/>
                  </a:schemeClr>
                </a:solidFill>
                <a:latin typeface="Tamil Bible" pitchFamily="2" charset="0"/>
              </a:rPr>
              <a:t>; </a:t>
            </a:r>
            <a:r>
              <a:rPr lang="en-US" sz="2000" b="1" dirty="0" err="1">
                <a:solidFill>
                  <a:schemeClr val="accent1">
                    <a:lumMod val="50000"/>
                  </a:schemeClr>
                </a:solidFill>
                <a:latin typeface="Tamil Bible" pitchFamily="2" charset="0"/>
              </a:rPr>
              <a:t>fhj;Jf;nfhs;Sk</a:t>
            </a:r>
            <a:r>
              <a:rPr lang="en-US" sz="2000" b="1" dirty="0">
                <a:solidFill>
                  <a:schemeClr val="accent1">
                    <a:lumMod val="50000"/>
                  </a:schemeClr>
                </a:solidFill>
                <a:latin typeface="Tamil Bible" pitchFamily="2" charset="0"/>
              </a:rPr>
              <a:t>;.</a:t>
            </a:r>
            <a:r>
              <a:rPr lang="en" sz="2000" b="1" dirty="0">
                <a:solidFill>
                  <a:schemeClr val="accent1">
                    <a:lumMod val="50000"/>
                  </a:schemeClr>
                </a:solidFill>
                <a:latin typeface="Comic Sans MS" panose="030F0702030302020204" pitchFamily="66" charset="0"/>
              </a:rPr>
              <a:t>” </a:t>
            </a:r>
            <a:r>
              <a:rPr lang="en" sz="1600" b="1" dirty="0">
                <a:solidFill>
                  <a:schemeClr val="accent1">
                    <a:lumMod val="50000"/>
                  </a:schemeClr>
                </a:solidFill>
                <a:latin typeface="Comic Sans MS" panose="030F0702030302020204" pitchFamily="66" charset="0"/>
              </a:rPr>
              <a:t>(</a:t>
            </a:r>
            <a:r>
              <a:rPr lang="en" sz="1600" b="1" dirty="0">
                <a:solidFill>
                  <a:schemeClr val="accent1">
                    <a:lumMod val="50000"/>
                  </a:schemeClr>
                </a:solidFill>
                <a:latin typeface="Tamil Bible" pitchFamily="2" charset="0"/>
              </a:rPr>
              <a:t>gpypg;gpau;</a:t>
            </a:r>
            <a:r>
              <a:rPr lang="en" sz="1600" b="1" dirty="0">
                <a:solidFill>
                  <a:schemeClr val="accent1">
                    <a:lumMod val="50000"/>
                  </a:schemeClr>
                </a:solidFill>
                <a:latin typeface="Comic Sans MS" panose="030F0702030302020204" pitchFamily="66" charset="0"/>
              </a:rPr>
              <a:t> 4:6-7)</a:t>
            </a:r>
          </a:p>
        </p:txBody>
      </p:sp>
      <p:sp>
        <p:nvSpPr>
          <p:cNvPr id="7" name="CuadroTexto 6">
            <a:extLst>
              <a:ext uri="{FF2B5EF4-FFF2-40B4-BE49-F238E27FC236}">
                <a16:creationId xmlns:a16="http://schemas.microsoft.com/office/drawing/2014/main" id="{67C6E267-BDDA-7A57-3083-9FEF84E6B07D}"/>
              </a:ext>
            </a:extLst>
          </p:cNvPr>
          <p:cNvSpPr txBox="1"/>
          <p:nvPr/>
        </p:nvSpPr>
        <p:spPr>
          <a:xfrm>
            <a:off x="66104" y="2145303"/>
            <a:ext cx="6452866" cy="3477875"/>
          </a:xfrm>
          <a:custGeom>
            <a:avLst/>
            <a:gdLst>
              <a:gd name="csX0" fmla="*/ 0 w 6452866"/>
              <a:gd name="csY0" fmla="*/ 0 h 3477875"/>
              <a:gd name="csX1" fmla="*/ 586624 w 6452866"/>
              <a:gd name="csY1" fmla="*/ 0 h 3477875"/>
              <a:gd name="csX2" fmla="*/ 1108720 w 6452866"/>
              <a:gd name="csY2" fmla="*/ 0 h 3477875"/>
              <a:gd name="csX3" fmla="*/ 1695344 w 6452866"/>
              <a:gd name="csY3" fmla="*/ 0 h 3477875"/>
              <a:gd name="csX4" fmla="*/ 2411025 w 6452866"/>
              <a:gd name="csY4" fmla="*/ 0 h 3477875"/>
              <a:gd name="csX5" fmla="*/ 3062178 w 6452866"/>
              <a:gd name="csY5" fmla="*/ 0 h 3477875"/>
              <a:gd name="csX6" fmla="*/ 3648802 w 6452866"/>
              <a:gd name="csY6" fmla="*/ 0 h 3477875"/>
              <a:gd name="csX7" fmla="*/ 4041841 w 6452866"/>
              <a:gd name="csY7" fmla="*/ 0 h 3477875"/>
              <a:gd name="csX8" fmla="*/ 4499407 w 6452866"/>
              <a:gd name="csY8" fmla="*/ 0 h 3477875"/>
              <a:gd name="csX9" fmla="*/ 4956974 w 6452866"/>
              <a:gd name="csY9" fmla="*/ 0 h 3477875"/>
              <a:gd name="csX10" fmla="*/ 5414541 w 6452866"/>
              <a:gd name="csY10" fmla="*/ 0 h 3477875"/>
              <a:gd name="csX11" fmla="*/ 5807579 w 6452866"/>
              <a:gd name="csY11" fmla="*/ 0 h 3477875"/>
              <a:gd name="csX12" fmla="*/ 6452866 w 6452866"/>
              <a:gd name="csY12" fmla="*/ 0 h 3477875"/>
              <a:gd name="csX13" fmla="*/ 6452866 w 6452866"/>
              <a:gd name="csY13" fmla="*/ 579646 h 3477875"/>
              <a:gd name="csX14" fmla="*/ 6452866 w 6452866"/>
              <a:gd name="csY14" fmla="*/ 1124513 h 3477875"/>
              <a:gd name="csX15" fmla="*/ 6452866 w 6452866"/>
              <a:gd name="csY15" fmla="*/ 1773716 h 3477875"/>
              <a:gd name="csX16" fmla="*/ 6452866 w 6452866"/>
              <a:gd name="csY16" fmla="*/ 2388141 h 3477875"/>
              <a:gd name="csX17" fmla="*/ 6452866 w 6452866"/>
              <a:gd name="csY17" fmla="*/ 2863450 h 3477875"/>
              <a:gd name="csX18" fmla="*/ 6452866 w 6452866"/>
              <a:gd name="csY18" fmla="*/ 3477875 h 3477875"/>
              <a:gd name="csX19" fmla="*/ 5930770 w 6452866"/>
              <a:gd name="csY19" fmla="*/ 3477875 h 3477875"/>
              <a:gd name="csX20" fmla="*/ 5279618 w 6452866"/>
              <a:gd name="csY20" fmla="*/ 3477875 h 3477875"/>
              <a:gd name="csX21" fmla="*/ 4886579 w 6452866"/>
              <a:gd name="csY21" fmla="*/ 3477875 h 3477875"/>
              <a:gd name="csX22" fmla="*/ 4235427 w 6452866"/>
              <a:gd name="csY22" fmla="*/ 3477875 h 3477875"/>
              <a:gd name="csX23" fmla="*/ 3777860 w 6452866"/>
              <a:gd name="csY23" fmla="*/ 3477875 h 3477875"/>
              <a:gd name="csX24" fmla="*/ 3062178 w 6452866"/>
              <a:gd name="csY24" fmla="*/ 3477875 h 3477875"/>
              <a:gd name="csX25" fmla="*/ 2604611 w 6452866"/>
              <a:gd name="csY25" fmla="*/ 3477875 h 3477875"/>
              <a:gd name="csX26" fmla="*/ 2211573 w 6452866"/>
              <a:gd name="csY26" fmla="*/ 3477875 h 3477875"/>
              <a:gd name="csX27" fmla="*/ 1689478 w 6452866"/>
              <a:gd name="csY27" fmla="*/ 3477875 h 3477875"/>
              <a:gd name="csX28" fmla="*/ 1102853 w 6452866"/>
              <a:gd name="csY28" fmla="*/ 3477875 h 3477875"/>
              <a:gd name="csX29" fmla="*/ 0 w 6452866"/>
              <a:gd name="csY29" fmla="*/ 3477875 h 3477875"/>
              <a:gd name="csX30" fmla="*/ 0 w 6452866"/>
              <a:gd name="csY30" fmla="*/ 2967787 h 3477875"/>
              <a:gd name="csX31" fmla="*/ 0 w 6452866"/>
              <a:gd name="csY31" fmla="*/ 2388141 h 3477875"/>
              <a:gd name="csX32" fmla="*/ 0 w 6452866"/>
              <a:gd name="csY32" fmla="*/ 1738938 h 3477875"/>
              <a:gd name="csX33" fmla="*/ 0 w 6452866"/>
              <a:gd name="csY33" fmla="*/ 1124513 h 3477875"/>
              <a:gd name="csX34" fmla="*/ 0 w 6452866"/>
              <a:gd name="csY34" fmla="*/ 510088 h 3477875"/>
              <a:gd name="csX35" fmla="*/ 0 w 6452866"/>
              <a:gd name="csY35" fmla="*/ 0 h 347787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Lst>
            <a:rect l="l" t="t" r="r" b="b"/>
            <a:pathLst>
              <a:path w="6452866" h="3477875" extrusionOk="0">
                <a:moveTo>
                  <a:pt x="0" y="0"/>
                </a:moveTo>
                <a:cubicBezTo>
                  <a:pt x="132790" y="-43886"/>
                  <a:pt x="415798" y="66455"/>
                  <a:pt x="586624" y="0"/>
                </a:cubicBezTo>
                <a:cubicBezTo>
                  <a:pt x="757450" y="-66455"/>
                  <a:pt x="972318" y="39715"/>
                  <a:pt x="1108720" y="0"/>
                </a:cubicBezTo>
                <a:cubicBezTo>
                  <a:pt x="1245122" y="-39715"/>
                  <a:pt x="1433507" y="3275"/>
                  <a:pt x="1695344" y="0"/>
                </a:cubicBezTo>
                <a:cubicBezTo>
                  <a:pt x="1957181" y="-3275"/>
                  <a:pt x="2090079" y="22402"/>
                  <a:pt x="2411025" y="0"/>
                </a:cubicBezTo>
                <a:cubicBezTo>
                  <a:pt x="2731971" y="-22402"/>
                  <a:pt x="2877411" y="24537"/>
                  <a:pt x="3062178" y="0"/>
                </a:cubicBezTo>
                <a:cubicBezTo>
                  <a:pt x="3246945" y="-24537"/>
                  <a:pt x="3399183" y="6745"/>
                  <a:pt x="3648802" y="0"/>
                </a:cubicBezTo>
                <a:cubicBezTo>
                  <a:pt x="3898421" y="-6745"/>
                  <a:pt x="3869120" y="29034"/>
                  <a:pt x="4041841" y="0"/>
                </a:cubicBezTo>
                <a:cubicBezTo>
                  <a:pt x="4214562" y="-29034"/>
                  <a:pt x="4395191" y="50453"/>
                  <a:pt x="4499407" y="0"/>
                </a:cubicBezTo>
                <a:cubicBezTo>
                  <a:pt x="4603623" y="-50453"/>
                  <a:pt x="4815033" y="33927"/>
                  <a:pt x="4956974" y="0"/>
                </a:cubicBezTo>
                <a:cubicBezTo>
                  <a:pt x="5098915" y="-33927"/>
                  <a:pt x="5264237" y="40772"/>
                  <a:pt x="5414541" y="0"/>
                </a:cubicBezTo>
                <a:cubicBezTo>
                  <a:pt x="5564845" y="-40772"/>
                  <a:pt x="5616768" y="2879"/>
                  <a:pt x="5807579" y="0"/>
                </a:cubicBezTo>
                <a:cubicBezTo>
                  <a:pt x="5998390" y="-2879"/>
                  <a:pt x="6133610" y="68678"/>
                  <a:pt x="6452866" y="0"/>
                </a:cubicBezTo>
                <a:cubicBezTo>
                  <a:pt x="6494559" y="197938"/>
                  <a:pt x="6392549" y="300426"/>
                  <a:pt x="6452866" y="579646"/>
                </a:cubicBezTo>
                <a:cubicBezTo>
                  <a:pt x="6513183" y="858866"/>
                  <a:pt x="6435567" y="942217"/>
                  <a:pt x="6452866" y="1124513"/>
                </a:cubicBezTo>
                <a:cubicBezTo>
                  <a:pt x="6470165" y="1306809"/>
                  <a:pt x="6419746" y="1460775"/>
                  <a:pt x="6452866" y="1773716"/>
                </a:cubicBezTo>
                <a:cubicBezTo>
                  <a:pt x="6485986" y="2086657"/>
                  <a:pt x="6406041" y="2150301"/>
                  <a:pt x="6452866" y="2388141"/>
                </a:cubicBezTo>
                <a:cubicBezTo>
                  <a:pt x="6499691" y="2625982"/>
                  <a:pt x="6438861" y="2763337"/>
                  <a:pt x="6452866" y="2863450"/>
                </a:cubicBezTo>
                <a:cubicBezTo>
                  <a:pt x="6466871" y="2963563"/>
                  <a:pt x="6434585" y="3234113"/>
                  <a:pt x="6452866" y="3477875"/>
                </a:cubicBezTo>
                <a:cubicBezTo>
                  <a:pt x="6219400" y="3528355"/>
                  <a:pt x="6079215" y="3417041"/>
                  <a:pt x="5930770" y="3477875"/>
                </a:cubicBezTo>
                <a:cubicBezTo>
                  <a:pt x="5782325" y="3538709"/>
                  <a:pt x="5526150" y="3403989"/>
                  <a:pt x="5279618" y="3477875"/>
                </a:cubicBezTo>
                <a:cubicBezTo>
                  <a:pt x="5033086" y="3551761"/>
                  <a:pt x="5017194" y="3453066"/>
                  <a:pt x="4886579" y="3477875"/>
                </a:cubicBezTo>
                <a:cubicBezTo>
                  <a:pt x="4755964" y="3502684"/>
                  <a:pt x="4527025" y="3408965"/>
                  <a:pt x="4235427" y="3477875"/>
                </a:cubicBezTo>
                <a:cubicBezTo>
                  <a:pt x="3943829" y="3546785"/>
                  <a:pt x="3895593" y="3426843"/>
                  <a:pt x="3777860" y="3477875"/>
                </a:cubicBezTo>
                <a:cubicBezTo>
                  <a:pt x="3660127" y="3528907"/>
                  <a:pt x="3321847" y="3395078"/>
                  <a:pt x="3062178" y="3477875"/>
                </a:cubicBezTo>
                <a:cubicBezTo>
                  <a:pt x="2802509" y="3560672"/>
                  <a:pt x="2791049" y="3433325"/>
                  <a:pt x="2604611" y="3477875"/>
                </a:cubicBezTo>
                <a:cubicBezTo>
                  <a:pt x="2418173" y="3522425"/>
                  <a:pt x="2372000" y="3472059"/>
                  <a:pt x="2211573" y="3477875"/>
                </a:cubicBezTo>
                <a:cubicBezTo>
                  <a:pt x="2051146" y="3483691"/>
                  <a:pt x="1811198" y="3447456"/>
                  <a:pt x="1689478" y="3477875"/>
                </a:cubicBezTo>
                <a:cubicBezTo>
                  <a:pt x="1567759" y="3508294"/>
                  <a:pt x="1349401" y="3441812"/>
                  <a:pt x="1102853" y="3477875"/>
                </a:cubicBezTo>
                <a:cubicBezTo>
                  <a:pt x="856305" y="3513938"/>
                  <a:pt x="291182" y="3347652"/>
                  <a:pt x="0" y="3477875"/>
                </a:cubicBezTo>
                <a:cubicBezTo>
                  <a:pt x="-30251" y="3302737"/>
                  <a:pt x="50074" y="3087985"/>
                  <a:pt x="0" y="2967787"/>
                </a:cubicBezTo>
                <a:cubicBezTo>
                  <a:pt x="-50074" y="2847589"/>
                  <a:pt x="12819" y="2542288"/>
                  <a:pt x="0" y="2388141"/>
                </a:cubicBezTo>
                <a:cubicBezTo>
                  <a:pt x="-12819" y="2233994"/>
                  <a:pt x="3144" y="1999875"/>
                  <a:pt x="0" y="1738938"/>
                </a:cubicBezTo>
                <a:cubicBezTo>
                  <a:pt x="-3144" y="1478001"/>
                  <a:pt x="26456" y="1406000"/>
                  <a:pt x="0" y="1124513"/>
                </a:cubicBezTo>
                <a:cubicBezTo>
                  <a:pt x="-26456" y="843026"/>
                  <a:pt x="35883" y="806443"/>
                  <a:pt x="0" y="510088"/>
                </a:cubicBezTo>
                <a:cubicBezTo>
                  <a:pt x="-35883" y="213733"/>
                  <a:pt x="39629" y="155703"/>
                  <a:pt x="0" y="0"/>
                </a:cubicBezTo>
                <a:close/>
              </a:path>
            </a:pathLst>
          </a:custGeom>
          <a:noFill/>
          <a:ln w="38100">
            <a:solidFill>
              <a:schemeClr val="accent5">
                <a:lumMod val="50000"/>
              </a:schemeClr>
            </a:solidFill>
            <a:extLst>
              <a:ext uri="{C807C97D-BFC1-408E-A445-0C87EB9F89A2}">
                <ask:lineSketchStyleProps xmlns:ask="http://schemas.microsoft.com/office/drawing/2018/sketchyshapes" sd="2351892998">
                  <a:prstGeom prst="rect">
                    <a:avLst/>
                  </a:prstGeom>
                  <ask:type>
                    <ask:lineSketchScribble/>
                  </ask:type>
                </ask:lineSketchStyleProps>
              </a:ext>
            </a:extLst>
          </a:ln>
        </p:spPr>
        <p:txBody>
          <a:bodyPr wrap="square">
            <a:spAutoFit/>
            <a:scene3d>
              <a:camera prst="orthographicFront"/>
              <a:lightRig rig="threePt" dir="t"/>
            </a:scene3d>
            <a:sp3d extrusionH="57150">
              <a:bevelT w="38100" h="38100"/>
            </a:sp3d>
          </a:bodyPr>
          <a:lstStyle/>
          <a:p>
            <a:pPr algn="ctr"/>
            <a:r>
              <a:rPr lang="en" sz="2000" b="1" dirty="0">
                <a:ln>
                  <a:solidFill>
                    <a:srgbClr val="9F4E4B"/>
                  </a:solidFill>
                </a:ln>
                <a:solidFill>
                  <a:srgbClr val="9F4E4B"/>
                </a:solidFill>
                <a:latin typeface="Comic Sans MS" panose="030F0702030302020204" pitchFamily="66" charset="0"/>
              </a:rPr>
              <a:t>“</a:t>
            </a:r>
            <a:r>
              <a:rPr lang="en-US" sz="2000" b="1" dirty="0" err="1">
                <a:ln>
                  <a:solidFill>
                    <a:srgbClr val="9F4E4B"/>
                  </a:solidFill>
                </a:ln>
                <a:solidFill>
                  <a:srgbClr val="9F4E4B"/>
                </a:solidFill>
                <a:latin typeface="Tamil Bible" pitchFamily="2" charset="0"/>
              </a:rPr>
              <a:t>vd</a:t>
            </a:r>
            <a:r>
              <a:rPr lang="en-US" sz="2000" b="1" dirty="0">
                <a:ln>
                  <a:solidFill>
                    <a:srgbClr val="9F4E4B"/>
                  </a:solidFill>
                </a:ln>
                <a:solidFill>
                  <a:srgbClr val="9F4E4B"/>
                </a:solidFill>
                <a:latin typeface="Tamil Bible" pitchFamily="2" charset="0"/>
              </a:rPr>
              <a:t>; </a:t>
            </a:r>
            <a:r>
              <a:rPr lang="en-US" sz="2000" b="1" dirty="0" err="1">
                <a:ln>
                  <a:solidFill>
                    <a:srgbClr val="9F4E4B"/>
                  </a:solidFill>
                </a:ln>
                <a:solidFill>
                  <a:srgbClr val="9F4E4B"/>
                </a:solidFill>
                <a:latin typeface="Tamil Bible" pitchFamily="2" charset="0"/>
              </a:rPr>
              <a:t>rNfhjuNu</a:t>
            </a:r>
            <a:r>
              <a:rPr lang="en-US" sz="2000" b="1" dirty="0">
                <a:ln>
                  <a:solidFill>
                    <a:srgbClr val="9F4E4B"/>
                  </a:solidFill>
                </a:ln>
                <a:solidFill>
                  <a:srgbClr val="9F4E4B"/>
                </a:solidFill>
                <a:latin typeface="Tamil Bible" pitchFamily="2" charset="0"/>
              </a:rPr>
              <a:t>&gt; </a:t>
            </a:r>
            <a:r>
              <a:rPr lang="en-US" sz="2000" b="1" dirty="0" err="1">
                <a:ln>
                  <a:solidFill>
                    <a:srgbClr val="9F4E4B"/>
                  </a:solidFill>
                </a:ln>
                <a:solidFill>
                  <a:srgbClr val="9F4E4B"/>
                </a:solidFill>
                <a:latin typeface="Tamil Bible" pitchFamily="2" charset="0"/>
              </a:rPr>
              <a:t>ePq;fs</a:t>
            </a:r>
            <a:r>
              <a:rPr lang="en-US" sz="2000" b="1" dirty="0">
                <a:ln>
                  <a:solidFill>
                    <a:srgbClr val="9F4E4B"/>
                  </a:solidFill>
                </a:ln>
                <a:solidFill>
                  <a:srgbClr val="9F4E4B"/>
                </a:solidFill>
                <a:latin typeface="Tamil Bible" pitchFamily="2" charset="0"/>
              </a:rPr>
              <a:t>; </a:t>
            </a:r>
            <a:r>
              <a:rPr lang="en-US" sz="2000" b="1" dirty="0" err="1">
                <a:ln>
                  <a:solidFill>
                    <a:srgbClr val="9F4E4B"/>
                  </a:solidFill>
                </a:ln>
                <a:solidFill>
                  <a:srgbClr val="9F4E4B"/>
                </a:solidFill>
                <a:latin typeface="Tamil Bible" pitchFamily="2" charset="0"/>
              </a:rPr>
              <a:t>gytpjkhd</a:t>
            </a:r>
            <a:r>
              <a:rPr lang="en-US" sz="2000" b="1" dirty="0">
                <a:ln>
                  <a:solidFill>
                    <a:srgbClr val="9F4E4B"/>
                  </a:solidFill>
                </a:ln>
                <a:solidFill>
                  <a:srgbClr val="9F4E4B"/>
                </a:solidFill>
                <a:latin typeface="Tamil Bible" pitchFamily="2" charset="0"/>
              </a:rPr>
              <a:t> </a:t>
            </a:r>
            <a:r>
              <a:rPr lang="en-US" sz="2000" b="1" dirty="0" err="1">
                <a:ln>
                  <a:solidFill>
                    <a:srgbClr val="9F4E4B"/>
                  </a:solidFill>
                </a:ln>
                <a:solidFill>
                  <a:srgbClr val="9F4E4B"/>
                </a:solidFill>
                <a:latin typeface="Tamil Bible" pitchFamily="2" charset="0"/>
              </a:rPr>
              <a:t>Nrhjidfspy</a:t>
            </a:r>
            <a:r>
              <a:rPr lang="en-US" sz="2000" b="1" dirty="0">
                <a:ln>
                  <a:solidFill>
                    <a:srgbClr val="9F4E4B"/>
                  </a:solidFill>
                </a:ln>
                <a:solidFill>
                  <a:srgbClr val="9F4E4B"/>
                </a:solidFill>
                <a:latin typeface="Tamil Bible" pitchFamily="2" charset="0"/>
              </a:rPr>
              <a:t>; </a:t>
            </a:r>
            <a:r>
              <a:rPr lang="en-US" sz="2000" b="1" dirty="0" err="1">
                <a:ln>
                  <a:solidFill>
                    <a:srgbClr val="9F4E4B"/>
                  </a:solidFill>
                </a:ln>
                <a:solidFill>
                  <a:srgbClr val="9F4E4B"/>
                </a:solidFill>
                <a:latin typeface="Tamil Bible" pitchFamily="2" charset="0"/>
              </a:rPr>
              <a:t>mfg;gLk;NghJ</a:t>
            </a:r>
            <a:r>
              <a:rPr lang="en-US" sz="2000" b="1" dirty="0">
                <a:ln>
                  <a:solidFill>
                    <a:srgbClr val="9F4E4B"/>
                  </a:solidFill>
                </a:ln>
                <a:solidFill>
                  <a:srgbClr val="9F4E4B"/>
                </a:solidFill>
                <a:latin typeface="Tamil Bible" pitchFamily="2" charset="0"/>
              </a:rPr>
              <a:t>&gt; </a:t>
            </a:r>
            <a:r>
              <a:rPr lang="en-US" sz="2000" b="1" dirty="0" err="1">
                <a:ln>
                  <a:solidFill>
                    <a:srgbClr val="9F4E4B"/>
                  </a:solidFill>
                </a:ln>
                <a:solidFill>
                  <a:srgbClr val="9F4E4B"/>
                </a:solidFill>
                <a:latin typeface="Tamil Bible" pitchFamily="2" charset="0"/>
              </a:rPr>
              <a:t>cq;fs</a:t>
            </a:r>
            <a:r>
              <a:rPr lang="en-US" sz="2000" b="1" dirty="0">
                <a:ln>
                  <a:solidFill>
                    <a:srgbClr val="9F4E4B"/>
                  </a:solidFill>
                </a:ln>
                <a:solidFill>
                  <a:srgbClr val="9F4E4B"/>
                </a:solidFill>
                <a:latin typeface="Tamil Bible" pitchFamily="2" charset="0"/>
              </a:rPr>
              <a:t>; </a:t>
            </a:r>
            <a:r>
              <a:rPr lang="en-US" sz="2000" b="1" dirty="0" err="1">
                <a:ln>
                  <a:solidFill>
                    <a:srgbClr val="9F4E4B"/>
                  </a:solidFill>
                </a:ln>
                <a:solidFill>
                  <a:srgbClr val="9F4E4B"/>
                </a:solidFill>
                <a:latin typeface="Tamil Bible" pitchFamily="2" charset="0"/>
              </a:rPr>
              <a:t>tpRthrj;jpd</a:t>
            </a:r>
            <a:r>
              <a:rPr lang="en-US" sz="2000" b="1" dirty="0">
                <a:ln>
                  <a:solidFill>
                    <a:srgbClr val="9F4E4B"/>
                  </a:solidFill>
                </a:ln>
                <a:solidFill>
                  <a:srgbClr val="9F4E4B"/>
                </a:solidFill>
                <a:latin typeface="Tamil Bible" pitchFamily="2" charset="0"/>
              </a:rPr>
              <a:t>; </a:t>
            </a:r>
            <a:r>
              <a:rPr lang="en-US" sz="2000" b="1" dirty="0" err="1">
                <a:ln>
                  <a:solidFill>
                    <a:srgbClr val="9F4E4B"/>
                  </a:solidFill>
                </a:ln>
                <a:solidFill>
                  <a:srgbClr val="9F4E4B"/>
                </a:solidFill>
                <a:latin typeface="Tamil Bible" pitchFamily="2" charset="0"/>
              </a:rPr>
              <a:t>ghPl;irahdJ</a:t>
            </a:r>
            <a:r>
              <a:rPr lang="en-US" sz="2000" b="1" dirty="0">
                <a:ln>
                  <a:solidFill>
                    <a:srgbClr val="9F4E4B"/>
                  </a:solidFill>
                </a:ln>
                <a:solidFill>
                  <a:srgbClr val="9F4E4B"/>
                </a:solidFill>
                <a:latin typeface="Tamil Bible" pitchFamily="2" charset="0"/>
              </a:rPr>
              <a:t> </a:t>
            </a:r>
            <a:r>
              <a:rPr lang="en-US" sz="2000" b="1" dirty="0" err="1">
                <a:ln>
                  <a:solidFill>
                    <a:srgbClr val="9F4E4B"/>
                  </a:solidFill>
                </a:ln>
                <a:solidFill>
                  <a:srgbClr val="9F4E4B"/>
                </a:solidFill>
                <a:latin typeface="Tamil Bible" pitchFamily="2" charset="0"/>
              </a:rPr>
              <a:t>nghWikia</a:t>
            </a:r>
            <a:r>
              <a:rPr lang="en-US" sz="2000" b="1" dirty="0">
                <a:ln>
                  <a:solidFill>
                    <a:srgbClr val="9F4E4B"/>
                  </a:solidFill>
                </a:ln>
                <a:solidFill>
                  <a:srgbClr val="9F4E4B"/>
                </a:solidFill>
                <a:latin typeface="Tamil Bible" pitchFamily="2" charset="0"/>
              </a:rPr>
              <a:t> </a:t>
            </a:r>
            <a:r>
              <a:rPr lang="en-US" sz="2000" b="1" dirty="0" err="1">
                <a:ln>
                  <a:solidFill>
                    <a:srgbClr val="9F4E4B"/>
                  </a:solidFill>
                </a:ln>
                <a:solidFill>
                  <a:srgbClr val="9F4E4B"/>
                </a:solidFill>
                <a:latin typeface="Tamil Bible" pitchFamily="2" charset="0"/>
              </a:rPr>
              <a:t>cz;lhf;Fnkd;W</a:t>
            </a:r>
            <a:r>
              <a:rPr lang="en-US" sz="2000" b="1" dirty="0">
                <a:ln>
                  <a:solidFill>
                    <a:srgbClr val="9F4E4B"/>
                  </a:solidFill>
                </a:ln>
                <a:solidFill>
                  <a:srgbClr val="9F4E4B"/>
                </a:solidFill>
                <a:latin typeface="Tamil Bible" pitchFamily="2" charset="0"/>
              </a:rPr>
              <a:t> </a:t>
            </a:r>
            <a:r>
              <a:rPr lang="en-US" sz="2000" b="1" dirty="0" err="1">
                <a:ln>
                  <a:solidFill>
                    <a:srgbClr val="9F4E4B"/>
                  </a:solidFill>
                </a:ln>
                <a:solidFill>
                  <a:srgbClr val="9F4E4B"/>
                </a:solidFill>
                <a:latin typeface="Tamil Bible" pitchFamily="2" charset="0"/>
              </a:rPr>
              <a:t>mwpe;J</a:t>
            </a:r>
            <a:r>
              <a:rPr lang="en-US" sz="2000" b="1" dirty="0">
                <a:ln>
                  <a:solidFill>
                    <a:srgbClr val="9F4E4B"/>
                  </a:solidFill>
                </a:ln>
                <a:solidFill>
                  <a:srgbClr val="9F4E4B"/>
                </a:solidFill>
                <a:latin typeface="Tamil Bible" pitchFamily="2" charset="0"/>
              </a:rPr>
              <a:t>&gt; </a:t>
            </a:r>
            <a:r>
              <a:rPr lang="en-US" sz="2000" b="1" dirty="0" err="1">
                <a:ln>
                  <a:solidFill>
                    <a:srgbClr val="9F4E4B"/>
                  </a:solidFill>
                </a:ln>
                <a:solidFill>
                  <a:srgbClr val="9F4E4B"/>
                </a:solidFill>
                <a:latin typeface="Tamil Bible" pitchFamily="2" charset="0"/>
              </a:rPr>
              <a:t>mij</a:t>
            </a:r>
            <a:r>
              <a:rPr lang="en-US" sz="2000" b="1" dirty="0">
                <a:ln>
                  <a:solidFill>
                    <a:srgbClr val="9F4E4B"/>
                  </a:solidFill>
                </a:ln>
                <a:solidFill>
                  <a:srgbClr val="9F4E4B"/>
                </a:solidFill>
                <a:latin typeface="Tamil Bible" pitchFamily="2" charset="0"/>
              </a:rPr>
              <a:t> </a:t>
            </a:r>
            <a:r>
              <a:rPr lang="en-US" sz="2000" b="1" dirty="0" err="1">
                <a:ln>
                  <a:solidFill>
                    <a:srgbClr val="9F4E4B"/>
                  </a:solidFill>
                </a:ln>
                <a:solidFill>
                  <a:srgbClr val="9F4E4B"/>
                </a:solidFill>
                <a:latin typeface="Tamil Bible" pitchFamily="2" charset="0"/>
              </a:rPr>
              <a:t>kpFe;j</a:t>
            </a:r>
            <a:r>
              <a:rPr lang="en-US" sz="2000" b="1" dirty="0">
                <a:ln>
                  <a:solidFill>
                    <a:srgbClr val="9F4E4B"/>
                  </a:solidFill>
                </a:ln>
                <a:solidFill>
                  <a:srgbClr val="9F4E4B"/>
                </a:solidFill>
                <a:latin typeface="Tamil Bible" pitchFamily="2" charset="0"/>
              </a:rPr>
              <a:t> </a:t>
            </a:r>
            <a:r>
              <a:rPr lang="en-US" sz="2000" b="1" dirty="0" err="1">
                <a:ln>
                  <a:solidFill>
                    <a:srgbClr val="9F4E4B"/>
                  </a:solidFill>
                </a:ln>
                <a:solidFill>
                  <a:srgbClr val="9F4E4B"/>
                </a:solidFill>
                <a:latin typeface="Tamil Bible" pitchFamily="2" charset="0"/>
              </a:rPr>
              <a:t>re;Njh</a:t>
            </a:r>
            <a:r>
              <a:rPr lang="en-US" sz="2000" b="1" dirty="0">
                <a:ln>
                  <a:solidFill>
                    <a:srgbClr val="9F4E4B"/>
                  </a:solidFill>
                </a:ln>
                <a:solidFill>
                  <a:srgbClr val="9F4E4B"/>
                </a:solidFill>
                <a:latin typeface="Tamil Bible" pitchFamily="2" charset="0"/>
              </a:rPr>
              <a:t>\</a:t>
            </a:r>
            <a:r>
              <a:rPr lang="en-US" sz="2000" b="1" dirty="0" err="1">
                <a:ln>
                  <a:solidFill>
                    <a:srgbClr val="9F4E4B"/>
                  </a:solidFill>
                </a:ln>
                <a:solidFill>
                  <a:srgbClr val="9F4E4B"/>
                </a:solidFill>
                <a:latin typeface="Tamil Bible" pitchFamily="2" charset="0"/>
              </a:rPr>
              <a:t>khf</a:t>
            </a:r>
            <a:r>
              <a:rPr lang="en-US" sz="2000" b="1" dirty="0">
                <a:ln>
                  <a:solidFill>
                    <a:srgbClr val="9F4E4B"/>
                  </a:solidFill>
                </a:ln>
                <a:solidFill>
                  <a:srgbClr val="9F4E4B"/>
                </a:solidFill>
                <a:latin typeface="Tamil Bible" pitchFamily="2" charset="0"/>
              </a:rPr>
              <a:t> </a:t>
            </a:r>
            <a:r>
              <a:rPr lang="en-US" sz="2000" b="1" dirty="0" err="1">
                <a:ln>
                  <a:solidFill>
                    <a:srgbClr val="9F4E4B"/>
                  </a:solidFill>
                </a:ln>
                <a:solidFill>
                  <a:srgbClr val="9F4E4B"/>
                </a:solidFill>
                <a:latin typeface="Tamil Bible" pitchFamily="2" charset="0"/>
              </a:rPr>
              <a:t>vz;Zq;fs</a:t>
            </a:r>
            <a:r>
              <a:rPr lang="en-US" sz="2000" b="1" dirty="0">
                <a:ln>
                  <a:solidFill>
                    <a:srgbClr val="9F4E4B"/>
                  </a:solidFill>
                </a:ln>
                <a:solidFill>
                  <a:srgbClr val="9F4E4B"/>
                </a:solidFill>
                <a:latin typeface="Tamil Bible" pitchFamily="2" charset="0"/>
              </a:rPr>
              <a:t>;. </a:t>
            </a:r>
            <a:r>
              <a:rPr lang="en-US" sz="2000" b="1" dirty="0" err="1">
                <a:ln>
                  <a:solidFill>
                    <a:srgbClr val="9F4E4B"/>
                  </a:solidFill>
                </a:ln>
                <a:solidFill>
                  <a:srgbClr val="9F4E4B"/>
                </a:solidFill>
                <a:latin typeface="Tamil Bible" pitchFamily="2" charset="0"/>
              </a:rPr>
              <a:t>ePq;fs</a:t>
            </a:r>
            <a:r>
              <a:rPr lang="en-US" sz="2000" b="1" dirty="0">
                <a:ln>
                  <a:solidFill>
                    <a:srgbClr val="9F4E4B"/>
                  </a:solidFill>
                </a:ln>
                <a:solidFill>
                  <a:srgbClr val="9F4E4B"/>
                </a:solidFill>
                <a:latin typeface="Tamil Bible" pitchFamily="2" charset="0"/>
              </a:rPr>
              <a:t>; </a:t>
            </a:r>
            <a:r>
              <a:rPr lang="en-US" sz="2000" b="1" dirty="0" err="1">
                <a:ln>
                  <a:solidFill>
                    <a:srgbClr val="9F4E4B"/>
                  </a:solidFill>
                </a:ln>
                <a:solidFill>
                  <a:srgbClr val="9F4E4B"/>
                </a:solidFill>
                <a:latin typeface="Tamil Bible" pitchFamily="2" charset="0"/>
              </a:rPr>
              <a:t>xd;wpYk</a:t>
            </a:r>
            <a:r>
              <a:rPr lang="en-US" sz="2000" b="1" dirty="0">
                <a:ln>
                  <a:solidFill>
                    <a:srgbClr val="9F4E4B"/>
                  </a:solidFill>
                </a:ln>
                <a:solidFill>
                  <a:srgbClr val="9F4E4B"/>
                </a:solidFill>
                <a:latin typeface="Tamil Bible" pitchFamily="2" charset="0"/>
              </a:rPr>
              <a:t>; </a:t>
            </a:r>
            <a:r>
              <a:rPr lang="en-US" sz="2000" b="1" dirty="0" err="1">
                <a:ln>
                  <a:solidFill>
                    <a:srgbClr val="9F4E4B"/>
                  </a:solidFill>
                </a:ln>
                <a:solidFill>
                  <a:srgbClr val="9F4E4B"/>
                </a:solidFill>
                <a:latin typeface="Tamil Bible" pitchFamily="2" charset="0"/>
              </a:rPr>
              <a:t>FiwTs;sth;fshapuhky</a:t>
            </a:r>
            <a:r>
              <a:rPr lang="en-US" sz="2000" b="1" dirty="0">
                <a:ln>
                  <a:solidFill>
                    <a:srgbClr val="9F4E4B"/>
                  </a:solidFill>
                </a:ln>
                <a:solidFill>
                  <a:srgbClr val="9F4E4B"/>
                </a:solidFill>
                <a:latin typeface="Tamil Bible" pitchFamily="2" charset="0"/>
              </a:rPr>
              <a:t>;&gt; G+uzuhAk; </a:t>
            </a:r>
            <a:r>
              <a:rPr lang="en-US" sz="2000" b="1" dirty="0" err="1">
                <a:ln>
                  <a:solidFill>
                    <a:srgbClr val="9F4E4B"/>
                  </a:solidFill>
                </a:ln>
                <a:solidFill>
                  <a:srgbClr val="9F4E4B"/>
                </a:solidFill>
                <a:latin typeface="Tamil Bible" pitchFamily="2" charset="0"/>
              </a:rPr>
              <a:t>epiwTs;sth;fshAk</a:t>
            </a:r>
            <a:r>
              <a:rPr lang="en-US" sz="2000" b="1" dirty="0">
                <a:ln>
                  <a:solidFill>
                    <a:srgbClr val="9F4E4B"/>
                  </a:solidFill>
                </a:ln>
                <a:solidFill>
                  <a:srgbClr val="9F4E4B"/>
                </a:solidFill>
                <a:latin typeface="Tamil Bible" pitchFamily="2" charset="0"/>
              </a:rPr>
              <a:t>; ,</a:t>
            </a:r>
            <a:r>
              <a:rPr lang="en-US" sz="2000" b="1" dirty="0" err="1">
                <a:ln>
                  <a:solidFill>
                    <a:srgbClr val="9F4E4B"/>
                  </a:solidFill>
                </a:ln>
                <a:solidFill>
                  <a:srgbClr val="9F4E4B"/>
                </a:solidFill>
                <a:latin typeface="Tamil Bible" pitchFamily="2" charset="0"/>
              </a:rPr>
              <a:t>Uf;Fk;gb</a:t>
            </a:r>
            <a:r>
              <a:rPr lang="en-US" sz="2000" b="1" dirty="0">
                <a:ln>
                  <a:solidFill>
                    <a:srgbClr val="9F4E4B"/>
                  </a:solidFill>
                </a:ln>
                <a:solidFill>
                  <a:srgbClr val="9F4E4B"/>
                </a:solidFill>
                <a:latin typeface="Tamil Bible" pitchFamily="2" charset="0"/>
              </a:rPr>
              <a:t>&gt; </a:t>
            </a:r>
            <a:r>
              <a:rPr lang="en-US" sz="2000" b="1" dirty="0" err="1">
                <a:ln>
                  <a:solidFill>
                    <a:srgbClr val="9F4E4B"/>
                  </a:solidFill>
                </a:ln>
                <a:solidFill>
                  <a:srgbClr val="9F4E4B"/>
                </a:solidFill>
                <a:latin typeface="Tamil Bible" pitchFamily="2" charset="0"/>
              </a:rPr>
              <a:t>nghWikahdJ</a:t>
            </a:r>
            <a:r>
              <a:rPr lang="en-US" sz="2000" b="1" dirty="0">
                <a:ln>
                  <a:solidFill>
                    <a:srgbClr val="9F4E4B"/>
                  </a:solidFill>
                </a:ln>
                <a:solidFill>
                  <a:srgbClr val="9F4E4B"/>
                </a:solidFill>
                <a:latin typeface="Tamil Bible" pitchFamily="2" charset="0"/>
              </a:rPr>
              <a:t> </a:t>
            </a:r>
            <a:r>
              <a:rPr lang="en-US" sz="2000" b="1" dirty="0" err="1">
                <a:ln>
                  <a:solidFill>
                    <a:srgbClr val="9F4E4B"/>
                  </a:solidFill>
                </a:ln>
                <a:solidFill>
                  <a:srgbClr val="9F4E4B"/>
                </a:solidFill>
                <a:latin typeface="Tamil Bible" pitchFamily="2" charset="0"/>
              </a:rPr>
              <a:t>G+uz</a:t>
            </a:r>
            <a:r>
              <a:rPr lang="en-US" sz="2000" b="1" dirty="0">
                <a:ln>
                  <a:solidFill>
                    <a:srgbClr val="9F4E4B"/>
                  </a:solidFill>
                </a:ln>
                <a:solidFill>
                  <a:srgbClr val="9F4E4B"/>
                </a:solidFill>
                <a:latin typeface="Tamil Bible" pitchFamily="2" charset="0"/>
              </a:rPr>
              <a:t> </a:t>
            </a:r>
            <a:r>
              <a:rPr lang="en-US" sz="2000" b="1" dirty="0" err="1">
                <a:ln>
                  <a:solidFill>
                    <a:srgbClr val="9F4E4B"/>
                  </a:solidFill>
                </a:ln>
                <a:solidFill>
                  <a:srgbClr val="9F4E4B"/>
                </a:solidFill>
                <a:latin typeface="Tamil Bible" pitchFamily="2" charset="0"/>
              </a:rPr>
              <a:t>fphpia</a:t>
            </a:r>
            <a:r>
              <a:rPr lang="en-US" sz="2000" b="1" dirty="0">
                <a:ln>
                  <a:solidFill>
                    <a:srgbClr val="9F4E4B"/>
                  </a:solidFill>
                </a:ln>
                <a:solidFill>
                  <a:srgbClr val="9F4E4B"/>
                </a:solidFill>
                <a:latin typeface="Tamil Bible" pitchFamily="2" charset="0"/>
              </a:rPr>
              <a:t> </a:t>
            </a:r>
            <a:r>
              <a:rPr lang="en-US" sz="2000" b="1" dirty="0" err="1">
                <a:ln>
                  <a:solidFill>
                    <a:srgbClr val="9F4E4B"/>
                  </a:solidFill>
                </a:ln>
                <a:solidFill>
                  <a:srgbClr val="9F4E4B"/>
                </a:solidFill>
                <a:latin typeface="Tamil Bible" pitchFamily="2" charset="0"/>
              </a:rPr>
              <a:t>nra;af;fltJ</a:t>
            </a:r>
            <a:r>
              <a:rPr lang="en-US" sz="2000" b="1" dirty="0">
                <a:ln>
                  <a:solidFill>
                    <a:srgbClr val="9F4E4B"/>
                  </a:solidFill>
                </a:ln>
                <a:solidFill>
                  <a:srgbClr val="9F4E4B"/>
                </a:solidFill>
                <a:latin typeface="Tamil Bible" pitchFamily="2" charset="0"/>
              </a:rPr>
              <a:t>.</a:t>
            </a:r>
            <a:r>
              <a:rPr lang="en" sz="2000" b="1" dirty="0">
                <a:ln>
                  <a:solidFill>
                    <a:srgbClr val="9F4E4B"/>
                  </a:solidFill>
                </a:ln>
                <a:solidFill>
                  <a:srgbClr val="9F4E4B"/>
                </a:solidFill>
                <a:latin typeface="Comic Sans MS" panose="030F0702030302020204" pitchFamily="66" charset="0"/>
              </a:rPr>
              <a:t> […] </a:t>
            </a:r>
            <a:r>
              <a:rPr lang="en-US" sz="2000" b="1" dirty="0" err="1">
                <a:ln>
                  <a:solidFill>
                    <a:srgbClr val="9F4E4B"/>
                  </a:solidFill>
                </a:ln>
                <a:solidFill>
                  <a:srgbClr val="9F4E4B"/>
                </a:solidFill>
                <a:latin typeface="Tamil Bible" pitchFamily="2" charset="0"/>
              </a:rPr>
              <a:t>Nrhjidiar</a:t>
            </a:r>
            <a:r>
              <a:rPr lang="en-US" sz="2000" b="1" dirty="0">
                <a:ln>
                  <a:solidFill>
                    <a:srgbClr val="9F4E4B"/>
                  </a:solidFill>
                </a:ln>
                <a:solidFill>
                  <a:srgbClr val="9F4E4B"/>
                </a:solidFill>
                <a:latin typeface="Tamil Bible" pitchFamily="2" charset="0"/>
              </a:rPr>
              <a:t>; </a:t>
            </a:r>
            <a:r>
              <a:rPr lang="en-US" sz="2000" b="1" dirty="0" err="1">
                <a:ln>
                  <a:solidFill>
                    <a:srgbClr val="9F4E4B"/>
                  </a:solidFill>
                </a:ln>
                <a:solidFill>
                  <a:srgbClr val="9F4E4B"/>
                </a:solidFill>
                <a:latin typeface="Tamil Bible" pitchFamily="2" charset="0"/>
              </a:rPr>
              <a:t>rfpf;fpw</a:t>
            </a:r>
            <a:r>
              <a:rPr lang="en-US" sz="2000" b="1" dirty="0">
                <a:ln>
                  <a:solidFill>
                    <a:srgbClr val="9F4E4B"/>
                  </a:solidFill>
                </a:ln>
                <a:solidFill>
                  <a:srgbClr val="9F4E4B"/>
                </a:solidFill>
                <a:latin typeface="Tamil Bible" pitchFamily="2" charset="0"/>
              </a:rPr>
              <a:t> </a:t>
            </a:r>
            <a:r>
              <a:rPr lang="en-US" sz="2000" b="1" dirty="0" err="1">
                <a:ln>
                  <a:solidFill>
                    <a:srgbClr val="9F4E4B"/>
                  </a:solidFill>
                </a:ln>
                <a:solidFill>
                  <a:srgbClr val="9F4E4B"/>
                </a:solidFill>
                <a:latin typeface="Tamil Bible" pitchFamily="2" charset="0"/>
              </a:rPr>
              <a:t>kD</a:t>
            </a:r>
            <a:r>
              <a:rPr lang="en-US" sz="2000" b="1" dirty="0">
                <a:ln>
                  <a:solidFill>
                    <a:srgbClr val="9F4E4B"/>
                  </a:solidFill>
                </a:ln>
                <a:solidFill>
                  <a:srgbClr val="9F4E4B"/>
                </a:solidFill>
                <a:latin typeface="Tamil Bible" pitchFamily="2" charset="0"/>
              </a:rPr>
              <a:t>\d; </a:t>
            </a:r>
            <a:r>
              <a:rPr lang="en-US" sz="2000" b="1" dirty="0" err="1">
                <a:ln>
                  <a:solidFill>
                    <a:srgbClr val="9F4E4B"/>
                  </a:solidFill>
                </a:ln>
                <a:solidFill>
                  <a:srgbClr val="9F4E4B"/>
                </a:solidFill>
                <a:latin typeface="Tamil Bible" pitchFamily="2" charset="0"/>
              </a:rPr>
              <a:t>ghf;fpathd</a:t>
            </a:r>
            <a:r>
              <a:rPr lang="en-US" sz="2000" b="1" dirty="0">
                <a:ln>
                  <a:solidFill>
                    <a:srgbClr val="9F4E4B"/>
                  </a:solidFill>
                </a:ln>
                <a:solidFill>
                  <a:srgbClr val="9F4E4B"/>
                </a:solidFill>
                <a:latin typeface="Tamil Bible" pitchFamily="2" charset="0"/>
              </a:rPr>
              <a:t>;@ </a:t>
            </a:r>
            <a:r>
              <a:rPr lang="en-US" sz="2000" b="1" dirty="0" err="1">
                <a:ln>
                  <a:solidFill>
                    <a:srgbClr val="9F4E4B"/>
                  </a:solidFill>
                </a:ln>
                <a:solidFill>
                  <a:srgbClr val="9F4E4B"/>
                </a:solidFill>
                <a:latin typeface="Tamil Bible" pitchFamily="2" charset="0"/>
              </a:rPr>
              <a:t>mtd</a:t>
            </a:r>
            <a:r>
              <a:rPr lang="en-US" sz="2000" b="1" dirty="0">
                <a:ln>
                  <a:solidFill>
                    <a:srgbClr val="9F4E4B"/>
                  </a:solidFill>
                </a:ln>
                <a:solidFill>
                  <a:srgbClr val="9F4E4B"/>
                </a:solidFill>
                <a:latin typeface="Tamil Bible" pitchFamily="2" charset="0"/>
              </a:rPr>
              <a:t>; </a:t>
            </a:r>
            <a:r>
              <a:rPr lang="en-US" sz="2000" b="1" dirty="0" err="1">
                <a:ln>
                  <a:solidFill>
                    <a:srgbClr val="9F4E4B"/>
                  </a:solidFill>
                </a:ln>
                <a:solidFill>
                  <a:srgbClr val="9F4E4B"/>
                </a:solidFill>
                <a:latin typeface="Tamil Bible" pitchFamily="2" charset="0"/>
              </a:rPr>
              <a:t>cj;jkndd;W</a:t>
            </a:r>
            <a:r>
              <a:rPr lang="en-US" sz="2000" b="1" dirty="0">
                <a:ln>
                  <a:solidFill>
                    <a:srgbClr val="9F4E4B"/>
                  </a:solidFill>
                </a:ln>
                <a:solidFill>
                  <a:srgbClr val="9F4E4B"/>
                </a:solidFill>
                <a:latin typeface="Tamil Bible" pitchFamily="2" charset="0"/>
              </a:rPr>
              <a:t> </a:t>
            </a:r>
            <a:r>
              <a:rPr lang="en-US" sz="2000" b="1" dirty="0" err="1">
                <a:ln>
                  <a:solidFill>
                    <a:srgbClr val="9F4E4B"/>
                  </a:solidFill>
                </a:ln>
                <a:solidFill>
                  <a:srgbClr val="9F4E4B"/>
                </a:solidFill>
                <a:latin typeface="Tamil Bible" pitchFamily="2" charset="0"/>
              </a:rPr>
              <a:t>tpsq;fpdgpd;G</a:t>
            </a:r>
            <a:r>
              <a:rPr lang="en-US" sz="2000" b="1" dirty="0">
                <a:ln>
                  <a:solidFill>
                    <a:srgbClr val="9F4E4B"/>
                  </a:solidFill>
                </a:ln>
                <a:solidFill>
                  <a:srgbClr val="9F4E4B"/>
                </a:solidFill>
                <a:latin typeface="Tamil Bible" pitchFamily="2" charset="0"/>
              </a:rPr>
              <a:t> </a:t>
            </a:r>
            <a:r>
              <a:rPr lang="en-US" sz="2000" b="1" dirty="0" err="1">
                <a:ln>
                  <a:solidFill>
                    <a:srgbClr val="9F4E4B"/>
                  </a:solidFill>
                </a:ln>
                <a:solidFill>
                  <a:srgbClr val="9F4E4B"/>
                </a:solidFill>
                <a:latin typeface="Tamil Bible" pitchFamily="2" charset="0"/>
              </a:rPr>
              <a:t>fh;j;jh</a:t>
            </a:r>
            <a:r>
              <a:rPr lang="en-US" sz="2000" b="1" dirty="0">
                <a:ln>
                  <a:solidFill>
                    <a:srgbClr val="9F4E4B"/>
                  </a:solidFill>
                </a:ln>
                <a:solidFill>
                  <a:srgbClr val="9F4E4B"/>
                </a:solidFill>
                <a:latin typeface="Tamil Bible" pitchFamily="2" charset="0"/>
              </a:rPr>
              <a:t>; </a:t>
            </a:r>
            <a:r>
              <a:rPr lang="en-US" sz="2000" b="1" dirty="0" err="1">
                <a:ln>
                  <a:solidFill>
                    <a:srgbClr val="9F4E4B"/>
                  </a:solidFill>
                </a:ln>
                <a:solidFill>
                  <a:srgbClr val="9F4E4B"/>
                </a:solidFill>
                <a:latin typeface="Tamil Bible" pitchFamily="2" charset="0"/>
              </a:rPr>
              <a:t>jk;kplj;jpy</a:t>
            </a:r>
            <a:r>
              <a:rPr lang="en-US" sz="2000" b="1" dirty="0">
                <a:ln>
                  <a:solidFill>
                    <a:srgbClr val="9F4E4B"/>
                  </a:solidFill>
                </a:ln>
                <a:solidFill>
                  <a:srgbClr val="9F4E4B"/>
                </a:solidFill>
                <a:latin typeface="Tamil Bible" pitchFamily="2" charset="0"/>
              </a:rPr>
              <a:t>; </a:t>
            </a:r>
            <a:r>
              <a:rPr lang="en-US" sz="2000" b="1" dirty="0" err="1">
                <a:ln>
                  <a:solidFill>
                    <a:srgbClr val="9F4E4B"/>
                  </a:solidFill>
                </a:ln>
                <a:solidFill>
                  <a:srgbClr val="9F4E4B"/>
                </a:solidFill>
                <a:latin typeface="Tamil Bible" pitchFamily="2" charset="0"/>
              </a:rPr>
              <a:t>md;G$Ufpwth;fSf;F</a:t>
            </a:r>
            <a:r>
              <a:rPr lang="en-US" sz="2000" b="1" dirty="0">
                <a:ln>
                  <a:solidFill>
                    <a:srgbClr val="9F4E4B"/>
                  </a:solidFill>
                </a:ln>
                <a:solidFill>
                  <a:srgbClr val="9F4E4B"/>
                </a:solidFill>
                <a:latin typeface="Tamil Bible" pitchFamily="2" charset="0"/>
              </a:rPr>
              <a:t> </a:t>
            </a:r>
            <a:r>
              <a:rPr lang="en-US" sz="2000" b="1" dirty="0" err="1">
                <a:ln>
                  <a:solidFill>
                    <a:srgbClr val="9F4E4B"/>
                  </a:solidFill>
                </a:ln>
                <a:solidFill>
                  <a:srgbClr val="9F4E4B"/>
                </a:solidFill>
                <a:latin typeface="Tamil Bible" pitchFamily="2" charset="0"/>
              </a:rPr>
              <a:t>thf;Fj;jj;jk</a:t>
            </a:r>
            <a:r>
              <a:rPr lang="en-US" sz="2000" b="1" dirty="0">
                <a:ln>
                  <a:solidFill>
                    <a:srgbClr val="9F4E4B"/>
                  </a:solidFill>
                </a:ln>
                <a:solidFill>
                  <a:srgbClr val="9F4E4B"/>
                </a:solidFill>
                <a:latin typeface="Tamil Bible" pitchFamily="2" charset="0"/>
              </a:rPr>
              <a:t>; </a:t>
            </a:r>
            <a:r>
              <a:rPr lang="en-US" sz="2000" b="1" dirty="0" err="1">
                <a:ln>
                  <a:solidFill>
                    <a:srgbClr val="9F4E4B"/>
                  </a:solidFill>
                </a:ln>
                <a:solidFill>
                  <a:srgbClr val="9F4E4B"/>
                </a:solidFill>
                <a:latin typeface="Tamil Bible" pitchFamily="2" charset="0"/>
              </a:rPr>
              <a:t>gz;zpd</a:t>
            </a:r>
            <a:r>
              <a:rPr lang="en-US" sz="2000" b="1" dirty="0">
                <a:ln>
                  <a:solidFill>
                    <a:srgbClr val="9F4E4B"/>
                  </a:solidFill>
                </a:ln>
                <a:solidFill>
                  <a:srgbClr val="9F4E4B"/>
                </a:solidFill>
                <a:latin typeface="Tamil Bible" pitchFamily="2" charset="0"/>
              </a:rPr>
              <a:t> [</a:t>
            </a:r>
            <a:r>
              <a:rPr lang="en-US" sz="2000" b="1" dirty="0" err="1">
                <a:ln>
                  <a:solidFill>
                    <a:srgbClr val="9F4E4B"/>
                  </a:solidFill>
                </a:ln>
                <a:solidFill>
                  <a:srgbClr val="9F4E4B"/>
                </a:solidFill>
                <a:latin typeface="Tamil Bible" pitchFamily="2" charset="0"/>
              </a:rPr>
              <a:t>PtfphPlj;ijg</a:t>
            </a:r>
            <a:r>
              <a:rPr lang="en-US" sz="2000" b="1" dirty="0">
                <a:ln>
                  <a:solidFill>
                    <a:srgbClr val="9F4E4B"/>
                  </a:solidFill>
                </a:ln>
                <a:solidFill>
                  <a:srgbClr val="9F4E4B"/>
                </a:solidFill>
                <a:latin typeface="Tamil Bible" pitchFamily="2" charset="0"/>
              </a:rPr>
              <a:t>; </a:t>
            </a:r>
            <a:r>
              <a:rPr lang="en-US" sz="2000" b="1" dirty="0" err="1">
                <a:ln>
                  <a:solidFill>
                    <a:srgbClr val="9F4E4B"/>
                  </a:solidFill>
                </a:ln>
                <a:solidFill>
                  <a:srgbClr val="9F4E4B"/>
                </a:solidFill>
                <a:latin typeface="Tamil Bible" pitchFamily="2" charset="0"/>
              </a:rPr>
              <a:t>ngWthd</a:t>
            </a:r>
            <a:r>
              <a:rPr lang="en-US" sz="2000" b="1" dirty="0">
                <a:ln>
                  <a:solidFill>
                    <a:srgbClr val="9F4E4B"/>
                  </a:solidFill>
                </a:ln>
                <a:solidFill>
                  <a:srgbClr val="9F4E4B"/>
                </a:solidFill>
                <a:latin typeface="Tamil Bible" pitchFamily="2" charset="0"/>
              </a:rPr>
              <a:t>;.</a:t>
            </a:r>
            <a:r>
              <a:rPr lang="en" sz="2000" b="1" dirty="0">
                <a:ln>
                  <a:solidFill>
                    <a:srgbClr val="9F4E4B"/>
                  </a:solidFill>
                </a:ln>
                <a:solidFill>
                  <a:srgbClr val="9F4E4B"/>
                </a:solidFill>
                <a:latin typeface="Comic Sans MS" panose="030F0702030302020204" pitchFamily="66" charset="0"/>
              </a:rPr>
              <a:t>” </a:t>
            </a:r>
            <a:r>
              <a:rPr lang="en" sz="1600" b="1" dirty="0">
                <a:ln>
                  <a:solidFill>
                    <a:srgbClr val="9F4E4B"/>
                  </a:solidFill>
                </a:ln>
                <a:solidFill>
                  <a:srgbClr val="9F4E4B"/>
                </a:solidFill>
                <a:latin typeface="Comic Sans MS" panose="030F0702030302020204" pitchFamily="66" charset="0"/>
              </a:rPr>
              <a:t>(</a:t>
            </a:r>
            <a:r>
              <a:rPr lang="en" sz="1600" b="1" dirty="0">
                <a:ln>
                  <a:solidFill>
                    <a:srgbClr val="9F4E4B"/>
                  </a:solidFill>
                </a:ln>
                <a:solidFill>
                  <a:srgbClr val="9F4E4B"/>
                </a:solidFill>
                <a:latin typeface="Tamil Bible" pitchFamily="2" charset="0"/>
              </a:rPr>
              <a:t>ahf;NfhG</a:t>
            </a:r>
            <a:r>
              <a:rPr lang="en" sz="1600" b="1" dirty="0">
                <a:ln>
                  <a:solidFill>
                    <a:srgbClr val="9F4E4B"/>
                  </a:solidFill>
                </a:ln>
                <a:solidFill>
                  <a:srgbClr val="9F4E4B"/>
                </a:solidFill>
                <a:latin typeface="Comic Sans MS" panose="030F0702030302020204" pitchFamily="66" charset="0"/>
              </a:rPr>
              <a:t> 1:2-4, 12)</a:t>
            </a:r>
          </a:p>
        </p:txBody>
      </p:sp>
      <p:sp>
        <p:nvSpPr>
          <p:cNvPr id="9" name="CuadroTexto 8">
            <a:extLst>
              <a:ext uri="{FF2B5EF4-FFF2-40B4-BE49-F238E27FC236}">
                <a16:creationId xmlns:a16="http://schemas.microsoft.com/office/drawing/2014/main" id="{C2244281-3F2B-1DAF-9FAE-E5B13B7C0A42}"/>
              </a:ext>
            </a:extLst>
          </p:cNvPr>
          <p:cNvSpPr txBox="1"/>
          <p:nvPr/>
        </p:nvSpPr>
        <p:spPr>
          <a:xfrm>
            <a:off x="269907" y="5718485"/>
            <a:ext cx="11652186" cy="1015663"/>
          </a:xfrm>
          <a:custGeom>
            <a:avLst/>
            <a:gdLst>
              <a:gd name="csX0" fmla="*/ 0 w 11652186"/>
              <a:gd name="csY0" fmla="*/ 0 h 1015663"/>
              <a:gd name="csX1" fmla="*/ 699131 w 11652186"/>
              <a:gd name="csY1" fmla="*/ 0 h 1015663"/>
              <a:gd name="csX2" fmla="*/ 1398262 w 11652186"/>
              <a:gd name="csY2" fmla="*/ 0 h 1015663"/>
              <a:gd name="csX3" fmla="*/ 1747828 w 11652186"/>
              <a:gd name="csY3" fmla="*/ 0 h 1015663"/>
              <a:gd name="csX4" fmla="*/ 1980872 w 11652186"/>
              <a:gd name="csY4" fmla="*/ 0 h 1015663"/>
              <a:gd name="csX5" fmla="*/ 2680003 w 11652186"/>
              <a:gd name="csY5" fmla="*/ 0 h 1015663"/>
              <a:gd name="csX6" fmla="*/ 3146090 w 11652186"/>
              <a:gd name="csY6" fmla="*/ 0 h 1015663"/>
              <a:gd name="csX7" fmla="*/ 3495656 w 11652186"/>
              <a:gd name="csY7" fmla="*/ 0 h 1015663"/>
              <a:gd name="csX8" fmla="*/ 4078265 w 11652186"/>
              <a:gd name="csY8" fmla="*/ 0 h 1015663"/>
              <a:gd name="csX9" fmla="*/ 4427831 w 11652186"/>
              <a:gd name="csY9" fmla="*/ 0 h 1015663"/>
              <a:gd name="csX10" fmla="*/ 5126962 w 11652186"/>
              <a:gd name="csY10" fmla="*/ 0 h 1015663"/>
              <a:gd name="csX11" fmla="*/ 5476527 w 11652186"/>
              <a:gd name="csY11" fmla="*/ 0 h 1015663"/>
              <a:gd name="csX12" fmla="*/ 6059137 w 11652186"/>
              <a:gd name="csY12" fmla="*/ 0 h 1015663"/>
              <a:gd name="csX13" fmla="*/ 6758268 w 11652186"/>
              <a:gd name="csY13" fmla="*/ 0 h 1015663"/>
              <a:gd name="csX14" fmla="*/ 7340877 w 11652186"/>
              <a:gd name="csY14" fmla="*/ 0 h 1015663"/>
              <a:gd name="csX15" fmla="*/ 7806965 w 11652186"/>
              <a:gd name="csY15" fmla="*/ 0 h 1015663"/>
              <a:gd name="csX16" fmla="*/ 8506096 w 11652186"/>
              <a:gd name="csY16" fmla="*/ 0 h 1015663"/>
              <a:gd name="csX17" fmla="*/ 9088705 w 11652186"/>
              <a:gd name="csY17" fmla="*/ 0 h 1015663"/>
              <a:gd name="csX18" fmla="*/ 9671314 w 11652186"/>
              <a:gd name="csY18" fmla="*/ 0 h 1015663"/>
              <a:gd name="csX19" fmla="*/ 10137402 w 11652186"/>
              <a:gd name="csY19" fmla="*/ 0 h 1015663"/>
              <a:gd name="csX20" fmla="*/ 10370446 w 11652186"/>
              <a:gd name="csY20" fmla="*/ 0 h 1015663"/>
              <a:gd name="csX21" fmla="*/ 11652186 w 11652186"/>
              <a:gd name="csY21" fmla="*/ 0 h 1015663"/>
              <a:gd name="csX22" fmla="*/ 11652186 w 11652186"/>
              <a:gd name="csY22" fmla="*/ 507832 h 1015663"/>
              <a:gd name="csX23" fmla="*/ 11652186 w 11652186"/>
              <a:gd name="csY23" fmla="*/ 1015663 h 1015663"/>
              <a:gd name="csX24" fmla="*/ 10836533 w 11652186"/>
              <a:gd name="csY24" fmla="*/ 1015663 h 1015663"/>
              <a:gd name="csX25" fmla="*/ 10253924 w 11652186"/>
              <a:gd name="csY25" fmla="*/ 1015663 h 1015663"/>
              <a:gd name="csX26" fmla="*/ 9671314 w 11652186"/>
              <a:gd name="csY26" fmla="*/ 1015663 h 1015663"/>
              <a:gd name="csX27" fmla="*/ 9088705 w 11652186"/>
              <a:gd name="csY27" fmla="*/ 1015663 h 1015663"/>
              <a:gd name="csX28" fmla="*/ 8389574 w 11652186"/>
              <a:gd name="csY28" fmla="*/ 1015663 h 1015663"/>
              <a:gd name="csX29" fmla="*/ 8040008 w 11652186"/>
              <a:gd name="csY29" fmla="*/ 1015663 h 1015663"/>
              <a:gd name="csX30" fmla="*/ 7690443 w 11652186"/>
              <a:gd name="csY30" fmla="*/ 1015663 h 1015663"/>
              <a:gd name="csX31" fmla="*/ 6991312 w 11652186"/>
              <a:gd name="csY31" fmla="*/ 1015663 h 1015663"/>
              <a:gd name="csX32" fmla="*/ 6408702 w 11652186"/>
              <a:gd name="csY32" fmla="*/ 1015663 h 1015663"/>
              <a:gd name="csX33" fmla="*/ 6059137 w 11652186"/>
              <a:gd name="csY33" fmla="*/ 1015663 h 1015663"/>
              <a:gd name="csX34" fmla="*/ 5360006 w 11652186"/>
              <a:gd name="csY34" fmla="*/ 1015663 h 1015663"/>
              <a:gd name="csX35" fmla="*/ 5010440 w 11652186"/>
              <a:gd name="csY35" fmla="*/ 1015663 h 1015663"/>
              <a:gd name="csX36" fmla="*/ 4660874 w 11652186"/>
              <a:gd name="csY36" fmla="*/ 1015663 h 1015663"/>
              <a:gd name="csX37" fmla="*/ 3961743 w 11652186"/>
              <a:gd name="csY37" fmla="*/ 1015663 h 1015663"/>
              <a:gd name="csX38" fmla="*/ 3379134 w 11652186"/>
              <a:gd name="csY38" fmla="*/ 1015663 h 1015663"/>
              <a:gd name="csX39" fmla="*/ 3029568 w 11652186"/>
              <a:gd name="csY39" fmla="*/ 1015663 h 1015663"/>
              <a:gd name="csX40" fmla="*/ 2330437 w 11652186"/>
              <a:gd name="csY40" fmla="*/ 1015663 h 1015663"/>
              <a:gd name="csX41" fmla="*/ 2097393 w 11652186"/>
              <a:gd name="csY41" fmla="*/ 1015663 h 1015663"/>
              <a:gd name="csX42" fmla="*/ 1864350 w 11652186"/>
              <a:gd name="csY42" fmla="*/ 1015663 h 1015663"/>
              <a:gd name="csX43" fmla="*/ 1048697 w 11652186"/>
              <a:gd name="csY43" fmla="*/ 1015663 h 1015663"/>
              <a:gd name="csX44" fmla="*/ 0 w 11652186"/>
              <a:gd name="csY44" fmla="*/ 1015663 h 1015663"/>
              <a:gd name="csX45" fmla="*/ 0 w 11652186"/>
              <a:gd name="csY45" fmla="*/ 528145 h 1015663"/>
              <a:gd name="csX46" fmla="*/ 0 w 11652186"/>
              <a:gd name="csY46" fmla="*/ 0 h 101566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Lst>
            <a:rect l="l" t="t" r="r" b="b"/>
            <a:pathLst>
              <a:path w="11652186" h="1015663" extrusionOk="0">
                <a:moveTo>
                  <a:pt x="0" y="0"/>
                </a:moveTo>
                <a:cubicBezTo>
                  <a:pt x="342517" y="-68796"/>
                  <a:pt x="482352" y="70906"/>
                  <a:pt x="699131" y="0"/>
                </a:cubicBezTo>
                <a:cubicBezTo>
                  <a:pt x="915910" y="-70906"/>
                  <a:pt x="1060634" y="51353"/>
                  <a:pt x="1398262" y="0"/>
                </a:cubicBezTo>
                <a:cubicBezTo>
                  <a:pt x="1735890" y="-51353"/>
                  <a:pt x="1653902" y="23040"/>
                  <a:pt x="1747828" y="0"/>
                </a:cubicBezTo>
                <a:cubicBezTo>
                  <a:pt x="1841754" y="-23040"/>
                  <a:pt x="1900927" y="18148"/>
                  <a:pt x="1980872" y="0"/>
                </a:cubicBezTo>
                <a:cubicBezTo>
                  <a:pt x="2060817" y="-18148"/>
                  <a:pt x="2340968" y="2320"/>
                  <a:pt x="2680003" y="0"/>
                </a:cubicBezTo>
                <a:cubicBezTo>
                  <a:pt x="3019038" y="-2320"/>
                  <a:pt x="2961469" y="32541"/>
                  <a:pt x="3146090" y="0"/>
                </a:cubicBezTo>
                <a:cubicBezTo>
                  <a:pt x="3330711" y="-32541"/>
                  <a:pt x="3393828" y="2245"/>
                  <a:pt x="3495656" y="0"/>
                </a:cubicBezTo>
                <a:cubicBezTo>
                  <a:pt x="3597484" y="-2245"/>
                  <a:pt x="3925329" y="32266"/>
                  <a:pt x="4078265" y="0"/>
                </a:cubicBezTo>
                <a:cubicBezTo>
                  <a:pt x="4231201" y="-32266"/>
                  <a:pt x="4313593" y="17275"/>
                  <a:pt x="4427831" y="0"/>
                </a:cubicBezTo>
                <a:cubicBezTo>
                  <a:pt x="4542069" y="-17275"/>
                  <a:pt x="4796784" y="63591"/>
                  <a:pt x="5126962" y="0"/>
                </a:cubicBezTo>
                <a:cubicBezTo>
                  <a:pt x="5457140" y="-63591"/>
                  <a:pt x="5324043" y="29965"/>
                  <a:pt x="5476527" y="0"/>
                </a:cubicBezTo>
                <a:cubicBezTo>
                  <a:pt x="5629012" y="-29965"/>
                  <a:pt x="5803331" y="69475"/>
                  <a:pt x="6059137" y="0"/>
                </a:cubicBezTo>
                <a:cubicBezTo>
                  <a:pt x="6314943" y="-69475"/>
                  <a:pt x="6540025" y="68994"/>
                  <a:pt x="6758268" y="0"/>
                </a:cubicBezTo>
                <a:cubicBezTo>
                  <a:pt x="6976511" y="-68994"/>
                  <a:pt x="7071821" y="61105"/>
                  <a:pt x="7340877" y="0"/>
                </a:cubicBezTo>
                <a:cubicBezTo>
                  <a:pt x="7609933" y="-61105"/>
                  <a:pt x="7647681" y="24158"/>
                  <a:pt x="7806965" y="0"/>
                </a:cubicBezTo>
                <a:cubicBezTo>
                  <a:pt x="7966249" y="-24158"/>
                  <a:pt x="8309847" y="1221"/>
                  <a:pt x="8506096" y="0"/>
                </a:cubicBezTo>
                <a:cubicBezTo>
                  <a:pt x="8702345" y="-1221"/>
                  <a:pt x="8967517" y="51895"/>
                  <a:pt x="9088705" y="0"/>
                </a:cubicBezTo>
                <a:cubicBezTo>
                  <a:pt x="9209893" y="-51895"/>
                  <a:pt x="9457248" y="27050"/>
                  <a:pt x="9671314" y="0"/>
                </a:cubicBezTo>
                <a:cubicBezTo>
                  <a:pt x="9885380" y="-27050"/>
                  <a:pt x="9940178" y="16062"/>
                  <a:pt x="10137402" y="0"/>
                </a:cubicBezTo>
                <a:cubicBezTo>
                  <a:pt x="10334626" y="-16062"/>
                  <a:pt x="10299587" y="2558"/>
                  <a:pt x="10370446" y="0"/>
                </a:cubicBezTo>
                <a:cubicBezTo>
                  <a:pt x="10441305" y="-2558"/>
                  <a:pt x="11321749" y="45511"/>
                  <a:pt x="11652186" y="0"/>
                </a:cubicBezTo>
                <a:cubicBezTo>
                  <a:pt x="11654846" y="107429"/>
                  <a:pt x="11618215" y="362995"/>
                  <a:pt x="11652186" y="507832"/>
                </a:cubicBezTo>
                <a:cubicBezTo>
                  <a:pt x="11686157" y="652669"/>
                  <a:pt x="11649331" y="776986"/>
                  <a:pt x="11652186" y="1015663"/>
                </a:cubicBezTo>
                <a:cubicBezTo>
                  <a:pt x="11401133" y="1092410"/>
                  <a:pt x="11047004" y="982571"/>
                  <a:pt x="10836533" y="1015663"/>
                </a:cubicBezTo>
                <a:cubicBezTo>
                  <a:pt x="10626062" y="1048755"/>
                  <a:pt x="10439387" y="952432"/>
                  <a:pt x="10253924" y="1015663"/>
                </a:cubicBezTo>
                <a:cubicBezTo>
                  <a:pt x="10068461" y="1078894"/>
                  <a:pt x="9792305" y="950095"/>
                  <a:pt x="9671314" y="1015663"/>
                </a:cubicBezTo>
                <a:cubicBezTo>
                  <a:pt x="9550323" y="1081231"/>
                  <a:pt x="9305600" y="993568"/>
                  <a:pt x="9088705" y="1015663"/>
                </a:cubicBezTo>
                <a:cubicBezTo>
                  <a:pt x="8871810" y="1037758"/>
                  <a:pt x="8735280" y="955237"/>
                  <a:pt x="8389574" y="1015663"/>
                </a:cubicBezTo>
                <a:cubicBezTo>
                  <a:pt x="8043868" y="1076089"/>
                  <a:pt x="8180782" y="1009034"/>
                  <a:pt x="8040008" y="1015663"/>
                </a:cubicBezTo>
                <a:cubicBezTo>
                  <a:pt x="7899234" y="1022292"/>
                  <a:pt x="7811182" y="1011205"/>
                  <a:pt x="7690443" y="1015663"/>
                </a:cubicBezTo>
                <a:cubicBezTo>
                  <a:pt x="7569705" y="1020121"/>
                  <a:pt x="7136207" y="964542"/>
                  <a:pt x="6991312" y="1015663"/>
                </a:cubicBezTo>
                <a:cubicBezTo>
                  <a:pt x="6846417" y="1066784"/>
                  <a:pt x="6693595" y="979381"/>
                  <a:pt x="6408702" y="1015663"/>
                </a:cubicBezTo>
                <a:cubicBezTo>
                  <a:pt x="6123809" y="1051945"/>
                  <a:pt x="6144979" y="980715"/>
                  <a:pt x="6059137" y="1015663"/>
                </a:cubicBezTo>
                <a:cubicBezTo>
                  <a:pt x="5973295" y="1050611"/>
                  <a:pt x="5586090" y="960552"/>
                  <a:pt x="5360006" y="1015663"/>
                </a:cubicBezTo>
                <a:cubicBezTo>
                  <a:pt x="5133922" y="1070774"/>
                  <a:pt x="5106788" y="987270"/>
                  <a:pt x="5010440" y="1015663"/>
                </a:cubicBezTo>
                <a:cubicBezTo>
                  <a:pt x="4914092" y="1044056"/>
                  <a:pt x="4758382" y="980170"/>
                  <a:pt x="4660874" y="1015663"/>
                </a:cubicBezTo>
                <a:cubicBezTo>
                  <a:pt x="4563366" y="1051156"/>
                  <a:pt x="4114092" y="968265"/>
                  <a:pt x="3961743" y="1015663"/>
                </a:cubicBezTo>
                <a:cubicBezTo>
                  <a:pt x="3809394" y="1063061"/>
                  <a:pt x="3619293" y="954345"/>
                  <a:pt x="3379134" y="1015663"/>
                </a:cubicBezTo>
                <a:cubicBezTo>
                  <a:pt x="3138975" y="1076981"/>
                  <a:pt x="3141818" y="1009550"/>
                  <a:pt x="3029568" y="1015663"/>
                </a:cubicBezTo>
                <a:cubicBezTo>
                  <a:pt x="2917318" y="1021776"/>
                  <a:pt x="2647328" y="936281"/>
                  <a:pt x="2330437" y="1015663"/>
                </a:cubicBezTo>
                <a:cubicBezTo>
                  <a:pt x="2013546" y="1095045"/>
                  <a:pt x="2174957" y="1015465"/>
                  <a:pt x="2097393" y="1015663"/>
                </a:cubicBezTo>
                <a:cubicBezTo>
                  <a:pt x="2019829" y="1015861"/>
                  <a:pt x="1937718" y="1012387"/>
                  <a:pt x="1864350" y="1015663"/>
                </a:cubicBezTo>
                <a:cubicBezTo>
                  <a:pt x="1790982" y="1018939"/>
                  <a:pt x="1340392" y="981629"/>
                  <a:pt x="1048697" y="1015663"/>
                </a:cubicBezTo>
                <a:cubicBezTo>
                  <a:pt x="757002" y="1049697"/>
                  <a:pt x="362760" y="953636"/>
                  <a:pt x="0" y="1015663"/>
                </a:cubicBezTo>
                <a:cubicBezTo>
                  <a:pt x="-25834" y="808277"/>
                  <a:pt x="32412" y="683278"/>
                  <a:pt x="0" y="528145"/>
                </a:cubicBezTo>
                <a:cubicBezTo>
                  <a:pt x="-32412" y="373012"/>
                  <a:pt x="55160" y="236724"/>
                  <a:pt x="0" y="0"/>
                </a:cubicBezTo>
                <a:close/>
              </a:path>
            </a:pathLst>
          </a:custGeom>
          <a:noFill/>
          <a:ln w="38100">
            <a:solidFill>
              <a:schemeClr val="accent2">
                <a:lumMod val="50000"/>
              </a:schemeClr>
            </a:solidFill>
            <a:extLst>
              <a:ext uri="{C807C97D-BFC1-408E-A445-0C87EB9F89A2}">
                <ask:lineSketchStyleProps xmlns:ask="http://schemas.microsoft.com/office/drawing/2018/sketchyshapes" sd="4288611842">
                  <a:prstGeom prst="rect">
                    <a:avLst/>
                  </a:prstGeom>
                  <ask:type>
                    <ask:lineSketchScribble/>
                  </ask:type>
                </ask:lineSketchStyleProps>
              </a:ext>
            </a:extLst>
          </a:ln>
        </p:spPr>
        <p:txBody>
          <a:bodyPr wrap="square">
            <a:spAutoFit/>
            <a:scene3d>
              <a:camera prst="orthographicFront"/>
              <a:lightRig rig="threePt" dir="t"/>
            </a:scene3d>
            <a:sp3d extrusionH="57150">
              <a:bevelT w="38100" h="38100"/>
            </a:sp3d>
          </a:bodyPr>
          <a:lstStyle/>
          <a:p>
            <a:pPr algn="ctr"/>
            <a:r>
              <a:rPr lang="en" sz="2000" b="1" dirty="0">
                <a:solidFill>
                  <a:schemeClr val="accent2">
                    <a:lumMod val="50000"/>
                  </a:schemeClr>
                </a:solidFill>
                <a:latin typeface="Comic Sans MS" panose="030F0702030302020204" pitchFamily="66" charset="0"/>
              </a:rPr>
              <a:t>“</a:t>
            </a:r>
            <a:r>
              <a:rPr lang="en-US" sz="2000" b="1" dirty="0" err="1">
                <a:solidFill>
                  <a:schemeClr val="accent2">
                    <a:lumMod val="50000"/>
                  </a:schemeClr>
                </a:solidFill>
                <a:latin typeface="Tamil Bible" pitchFamily="2" charset="0"/>
              </a:rPr>
              <a:t>mjw;F</a:t>
            </a:r>
            <a:r>
              <a:rPr lang="en-US" sz="2000" b="1" dirty="0">
                <a:solidFill>
                  <a:schemeClr val="accent2">
                    <a:lumMod val="50000"/>
                  </a:schemeClr>
                </a:solidFill>
                <a:latin typeface="Tamil Bible" pitchFamily="2" charset="0"/>
              </a:rPr>
              <a:t> </a:t>
            </a:r>
            <a:r>
              <a:rPr lang="en-US" sz="2000" b="1" dirty="0" err="1">
                <a:solidFill>
                  <a:schemeClr val="accent2">
                    <a:lumMod val="50000"/>
                  </a:schemeClr>
                </a:solidFill>
                <a:latin typeface="Tamil Bible" pitchFamily="2" charset="0"/>
              </a:rPr>
              <a:t>mth</a:t>
            </a:r>
            <a:r>
              <a:rPr lang="en-US" sz="2000" b="1" dirty="0">
                <a:solidFill>
                  <a:schemeClr val="accent2">
                    <a:lumMod val="50000"/>
                  </a:schemeClr>
                </a:solidFill>
                <a:latin typeface="Tamil Bible" pitchFamily="2" charset="0"/>
              </a:rPr>
              <a:t>;: </a:t>
            </a:r>
            <a:r>
              <a:rPr lang="en-US" sz="2000" b="1" dirty="0" err="1">
                <a:solidFill>
                  <a:schemeClr val="accent2">
                    <a:lumMod val="50000"/>
                  </a:schemeClr>
                </a:solidFill>
                <a:latin typeface="Tamil Bible" pitchFamily="2" charset="0"/>
              </a:rPr>
              <a:t>vd</a:t>
            </a:r>
            <a:r>
              <a:rPr lang="en-US" sz="2000" b="1" dirty="0">
                <a:solidFill>
                  <a:schemeClr val="accent2">
                    <a:lumMod val="50000"/>
                  </a:schemeClr>
                </a:solidFill>
                <a:latin typeface="Tamil Bible" pitchFamily="2" charset="0"/>
              </a:rPr>
              <a:t>; </a:t>
            </a:r>
            <a:r>
              <a:rPr lang="en-US" sz="2000" b="1" dirty="0" err="1">
                <a:solidFill>
                  <a:schemeClr val="accent2">
                    <a:lumMod val="50000"/>
                  </a:schemeClr>
                </a:solidFill>
                <a:latin typeface="Tamil Bible" pitchFamily="2" charset="0"/>
              </a:rPr>
              <a:t>fpUig</a:t>
            </a:r>
            <a:r>
              <a:rPr lang="en-US" sz="2000" b="1" dirty="0">
                <a:solidFill>
                  <a:schemeClr val="accent2">
                    <a:lumMod val="50000"/>
                  </a:schemeClr>
                </a:solidFill>
                <a:latin typeface="Tamil Bible" pitchFamily="2" charset="0"/>
              </a:rPr>
              <a:t> </a:t>
            </a:r>
            <a:r>
              <a:rPr lang="en-US" sz="2000" b="1" dirty="0" err="1">
                <a:solidFill>
                  <a:schemeClr val="accent2">
                    <a:lumMod val="50000"/>
                  </a:schemeClr>
                </a:solidFill>
                <a:latin typeface="Tamil Bible" pitchFamily="2" charset="0"/>
              </a:rPr>
              <a:t>cdf;Fg;NghJk</a:t>
            </a:r>
            <a:r>
              <a:rPr lang="en-US" sz="2000" b="1" dirty="0">
                <a:solidFill>
                  <a:schemeClr val="accent2">
                    <a:lumMod val="50000"/>
                  </a:schemeClr>
                </a:solidFill>
                <a:latin typeface="Tamil Bible" pitchFamily="2" charset="0"/>
              </a:rPr>
              <a:t>;@ </a:t>
            </a:r>
            <a:r>
              <a:rPr lang="en-US" sz="2000" b="1" dirty="0" err="1">
                <a:solidFill>
                  <a:schemeClr val="accent2">
                    <a:lumMod val="50000"/>
                  </a:schemeClr>
                </a:solidFill>
                <a:latin typeface="Tamil Bible" pitchFamily="2" charset="0"/>
              </a:rPr>
              <a:t>gytPdj;jpNy</a:t>
            </a:r>
            <a:r>
              <a:rPr lang="en-US" sz="2000" b="1" dirty="0">
                <a:solidFill>
                  <a:schemeClr val="accent2">
                    <a:lumMod val="50000"/>
                  </a:schemeClr>
                </a:solidFill>
                <a:latin typeface="Tamil Bible" pitchFamily="2" charset="0"/>
              </a:rPr>
              <a:t> </a:t>
            </a:r>
            <a:r>
              <a:rPr lang="en-US" sz="2000" b="1" dirty="0" err="1">
                <a:solidFill>
                  <a:schemeClr val="accent2">
                    <a:lumMod val="50000"/>
                  </a:schemeClr>
                </a:solidFill>
                <a:latin typeface="Tamil Bible" pitchFamily="2" charset="0"/>
              </a:rPr>
              <a:t>vd</a:t>
            </a:r>
            <a:r>
              <a:rPr lang="en-US" sz="2000" b="1" dirty="0">
                <a:solidFill>
                  <a:schemeClr val="accent2">
                    <a:lumMod val="50000"/>
                  </a:schemeClr>
                </a:solidFill>
                <a:latin typeface="Tamil Bible" pitchFamily="2" charset="0"/>
              </a:rPr>
              <a:t>; </a:t>
            </a:r>
            <a:r>
              <a:rPr lang="en-US" sz="2000" b="1" dirty="0" err="1">
                <a:solidFill>
                  <a:schemeClr val="accent2">
                    <a:lumMod val="50000"/>
                  </a:schemeClr>
                </a:solidFill>
                <a:latin typeface="Tamil Bible" pitchFamily="2" charset="0"/>
              </a:rPr>
              <a:t>gyk</a:t>
            </a:r>
            <a:r>
              <a:rPr lang="en-US" sz="2000" b="1" dirty="0">
                <a:solidFill>
                  <a:schemeClr val="accent2">
                    <a:lumMod val="50000"/>
                  </a:schemeClr>
                </a:solidFill>
                <a:latin typeface="Tamil Bible" pitchFamily="2" charset="0"/>
              </a:rPr>
              <a:t>; </a:t>
            </a:r>
            <a:r>
              <a:rPr lang="en-US" sz="2000" b="1" dirty="0" err="1">
                <a:solidFill>
                  <a:schemeClr val="accent2">
                    <a:lumMod val="50000"/>
                  </a:schemeClr>
                </a:solidFill>
                <a:latin typeface="Tamil Bible" pitchFamily="2" charset="0"/>
              </a:rPr>
              <a:t>G+uzkha</a:t>
            </a:r>
            <a:r>
              <a:rPr lang="en-US" sz="2000" b="1" dirty="0">
                <a:solidFill>
                  <a:schemeClr val="accent2">
                    <a:lumMod val="50000"/>
                  </a:schemeClr>
                </a:solidFill>
                <a:latin typeface="Tamil Bible" pitchFamily="2" charset="0"/>
              </a:rPr>
              <a:t>; </a:t>
            </a:r>
            <a:r>
              <a:rPr lang="en-US" sz="2000" b="1" dirty="0" err="1">
                <a:solidFill>
                  <a:schemeClr val="accent2">
                    <a:lumMod val="50000"/>
                  </a:schemeClr>
                </a:solidFill>
                <a:latin typeface="Tamil Bible" pitchFamily="2" charset="0"/>
              </a:rPr>
              <a:t>tpsq;Fk</a:t>
            </a:r>
            <a:r>
              <a:rPr lang="en-US" sz="2000" b="1" dirty="0">
                <a:solidFill>
                  <a:schemeClr val="accent2">
                    <a:lumMod val="50000"/>
                  </a:schemeClr>
                </a:solidFill>
                <a:latin typeface="Tamil Bible" pitchFamily="2" charset="0"/>
              </a:rPr>
              <a:t>; </a:t>
            </a:r>
            <a:r>
              <a:rPr lang="en-US" sz="2000" b="1" dirty="0" err="1">
                <a:solidFill>
                  <a:schemeClr val="accent2">
                    <a:lumMod val="50000"/>
                  </a:schemeClr>
                </a:solidFill>
                <a:latin typeface="Tamil Bible" pitchFamily="2" charset="0"/>
              </a:rPr>
              <a:t>vd;whh</a:t>
            </a:r>
            <a:r>
              <a:rPr lang="en-US" sz="2000" b="1" dirty="0">
                <a:solidFill>
                  <a:schemeClr val="accent2">
                    <a:lumMod val="50000"/>
                  </a:schemeClr>
                </a:solidFill>
                <a:latin typeface="Tamil Bible" pitchFamily="2" charset="0"/>
              </a:rPr>
              <a:t>;. </a:t>
            </a:r>
            <a:r>
              <a:rPr lang="en-US" sz="2000" b="1" dirty="0" err="1">
                <a:solidFill>
                  <a:schemeClr val="accent2">
                    <a:lumMod val="50000"/>
                  </a:schemeClr>
                </a:solidFill>
                <a:latin typeface="Tamil Bible" pitchFamily="2" charset="0"/>
              </a:rPr>
              <a:t>Mifahy</a:t>
            </a:r>
            <a:r>
              <a:rPr lang="en-US" sz="2000" b="1" dirty="0">
                <a:solidFill>
                  <a:schemeClr val="accent2">
                    <a:lumMod val="50000"/>
                  </a:schemeClr>
                </a:solidFill>
                <a:latin typeface="Tamil Bible" pitchFamily="2" charset="0"/>
              </a:rPr>
              <a:t>;&gt; </a:t>
            </a:r>
            <a:r>
              <a:rPr lang="en-US" sz="2000" b="1" dirty="0" err="1">
                <a:solidFill>
                  <a:schemeClr val="accent2">
                    <a:lumMod val="50000"/>
                  </a:schemeClr>
                </a:solidFill>
                <a:latin typeface="Tamil Bible" pitchFamily="2" charset="0"/>
              </a:rPr>
              <a:t>fpwp</a:t>
            </a:r>
            <a:r>
              <a:rPr lang="en-US" sz="2000" b="1" dirty="0">
                <a:solidFill>
                  <a:schemeClr val="accent2">
                    <a:lumMod val="50000"/>
                  </a:schemeClr>
                </a:solidFill>
                <a:latin typeface="Tamil Bible" pitchFamily="2" charset="0"/>
              </a:rPr>
              <a:t>];</a:t>
            </a:r>
            <a:r>
              <a:rPr lang="en-US" sz="2000" b="1" dirty="0" err="1">
                <a:solidFill>
                  <a:schemeClr val="accent2">
                    <a:lumMod val="50000"/>
                  </a:schemeClr>
                </a:solidFill>
                <a:latin typeface="Tamil Bible" pitchFamily="2" charset="0"/>
              </a:rPr>
              <a:t>Jtpd</a:t>
            </a:r>
            <a:r>
              <a:rPr lang="en-US" sz="2000" b="1" dirty="0">
                <a:solidFill>
                  <a:schemeClr val="accent2">
                    <a:lumMod val="50000"/>
                  </a:schemeClr>
                </a:solidFill>
                <a:latin typeface="Tamil Bible" pitchFamily="2" charset="0"/>
              </a:rPr>
              <a:t>; </a:t>
            </a:r>
            <a:r>
              <a:rPr lang="en-US" sz="2000" b="1" dirty="0" err="1">
                <a:solidFill>
                  <a:schemeClr val="accent2">
                    <a:lumMod val="50000"/>
                  </a:schemeClr>
                </a:solidFill>
                <a:latin typeface="Tamil Bible" pitchFamily="2" charset="0"/>
              </a:rPr>
              <a:t>ty;yik</a:t>
            </a:r>
            <a:r>
              <a:rPr lang="en-US" sz="2000" b="1" dirty="0">
                <a:solidFill>
                  <a:schemeClr val="accent2">
                    <a:lumMod val="50000"/>
                  </a:schemeClr>
                </a:solidFill>
                <a:latin typeface="Tamil Bible" pitchFamily="2" charset="0"/>
              </a:rPr>
              <a:t> </a:t>
            </a:r>
            <a:r>
              <a:rPr lang="en-US" sz="2000" b="1" dirty="0" err="1">
                <a:solidFill>
                  <a:schemeClr val="accent2">
                    <a:lumMod val="50000"/>
                  </a:schemeClr>
                </a:solidFill>
                <a:latin typeface="Tamil Bible" pitchFamily="2" charset="0"/>
              </a:rPr>
              <a:t>vd;Nky</a:t>
            </a:r>
            <a:r>
              <a:rPr lang="en-US" sz="2000" b="1" dirty="0">
                <a:solidFill>
                  <a:schemeClr val="accent2">
                    <a:lumMod val="50000"/>
                  </a:schemeClr>
                </a:solidFill>
                <a:latin typeface="Tamil Bible" pitchFamily="2" charset="0"/>
              </a:rPr>
              <a:t>; </a:t>
            </a:r>
            <a:r>
              <a:rPr lang="en-US" sz="2000" b="1" dirty="0" err="1">
                <a:solidFill>
                  <a:schemeClr val="accent2">
                    <a:lumMod val="50000"/>
                  </a:schemeClr>
                </a:solidFill>
                <a:latin typeface="Tamil Bible" pitchFamily="2" charset="0"/>
              </a:rPr>
              <a:t>jq;Fk;gb</a:t>
            </a:r>
            <a:r>
              <a:rPr lang="en-US" sz="2000" b="1" dirty="0">
                <a:solidFill>
                  <a:schemeClr val="accent2">
                    <a:lumMod val="50000"/>
                  </a:schemeClr>
                </a:solidFill>
                <a:latin typeface="Tamil Bible" pitchFamily="2" charset="0"/>
              </a:rPr>
              <a:t>&gt; </a:t>
            </a:r>
            <a:r>
              <a:rPr lang="en-US" sz="2000" b="1" dirty="0" err="1">
                <a:solidFill>
                  <a:schemeClr val="accent2">
                    <a:lumMod val="50000"/>
                  </a:schemeClr>
                </a:solidFill>
                <a:latin typeface="Tamil Bible" pitchFamily="2" charset="0"/>
              </a:rPr>
              <a:t>vd</a:t>
            </a:r>
            <a:r>
              <a:rPr lang="en-US" sz="2000" b="1" dirty="0">
                <a:solidFill>
                  <a:schemeClr val="accent2">
                    <a:lumMod val="50000"/>
                  </a:schemeClr>
                </a:solidFill>
                <a:latin typeface="Tamil Bible" pitchFamily="2" charset="0"/>
              </a:rPr>
              <a:t>; </a:t>
            </a:r>
            <a:r>
              <a:rPr lang="en-US" sz="2000" b="1" dirty="0" err="1">
                <a:solidFill>
                  <a:schemeClr val="accent2">
                    <a:lumMod val="50000"/>
                  </a:schemeClr>
                </a:solidFill>
                <a:latin typeface="Tamil Bible" pitchFamily="2" charset="0"/>
              </a:rPr>
              <a:t>gytPdq;fisf;Fwpj;J</a:t>
            </a:r>
            <a:r>
              <a:rPr lang="en-US" sz="2000" b="1" dirty="0">
                <a:solidFill>
                  <a:schemeClr val="accent2">
                    <a:lumMod val="50000"/>
                  </a:schemeClr>
                </a:solidFill>
                <a:latin typeface="Tamil Bible" pitchFamily="2" charset="0"/>
              </a:rPr>
              <a:t> </a:t>
            </a:r>
            <a:r>
              <a:rPr lang="en-US" sz="2000" b="1" dirty="0" err="1">
                <a:solidFill>
                  <a:schemeClr val="accent2">
                    <a:lumMod val="50000"/>
                  </a:schemeClr>
                </a:solidFill>
                <a:latin typeface="Tamil Bible" pitchFamily="2" charset="0"/>
              </a:rPr>
              <a:t>ehd</a:t>
            </a:r>
            <a:r>
              <a:rPr lang="en-US" sz="2000" b="1" dirty="0">
                <a:solidFill>
                  <a:schemeClr val="accent2">
                    <a:lumMod val="50000"/>
                  </a:schemeClr>
                </a:solidFill>
                <a:latin typeface="Tamil Bible" pitchFamily="2" charset="0"/>
              </a:rPr>
              <a:t>; </a:t>
            </a:r>
            <a:r>
              <a:rPr lang="en-US" sz="2000" b="1" dirty="0" err="1">
                <a:solidFill>
                  <a:schemeClr val="accent2">
                    <a:lumMod val="50000"/>
                  </a:schemeClr>
                </a:solidFill>
                <a:latin typeface="Tamil Bible" pitchFamily="2" charset="0"/>
              </a:rPr>
              <a:t>kpfTk</a:t>
            </a:r>
            <a:r>
              <a:rPr lang="en-US" sz="2000" b="1" dirty="0">
                <a:solidFill>
                  <a:schemeClr val="accent2">
                    <a:lumMod val="50000"/>
                  </a:schemeClr>
                </a:solidFill>
                <a:latin typeface="Tamil Bible" pitchFamily="2" charset="0"/>
              </a:rPr>
              <a:t>; </a:t>
            </a:r>
            <a:r>
              <a:rPr lang="en-US" sz="2000" b="1" dirty="0" err="1">
                <a:solidFill>
                  <a:schemeClr val="accent2">
                    <a:lumMod val="50000"/>
                  </a:schemeClr>
                </a:solidFill>
                <a:latin typeface="Tamil Bible" pitchFamily="2" charset="0"/>
              </a:rPr>
              <a:t>re;Njh</a:t>
            </a:r>
            <a:r>
              <a:rPr lang="en-US" sz="2000" b="1" dirty="0">
                <a:solidFill>
                  <a:schemeClr val="accent2">
                    <a:lumMod val="50000"/>
                  </a:schemeClr>
                </a:solidFill>
                <a:latin typeface="Tamil Bible" pitchFamily="2" charset="0"/>
              </a:rPr>
              <a:t>\kha; </a:t>
            </a:r>
            <a:r>
              <a:rPr lang="en-US" sz="2000" b="1" dirty="0" err="1">
                <a:solidFill>
                  <a:schemeClr val="accent2">
                    <a:lumMod val="50000"/>
                  </a:schemeClr>
                </a:solidFill>
                <a:latin typeface="Tamil Bible" pitchFamily="2" charset="0"/>
              </a:rPr>
              <a:t>Nkd;ikghuhl;LNtd</a:t>
            </a:r>
            <a:r>
              <a:rPr lang="en-US" sz="2000" b="1" dirty="0">
                <a:solidFill>
                  <a:schemeClr val="accent2">
                    <a:lumMod val="50000"/>
                  </a:schemeClr>
                </a:solidFill>
                <a:latin typeface="Tamil Bible" pitchFamily="2" charset="0"/>
              </a:rPr>
              <a:t>;.</a:t>
            </a:r>
            <a:r>
              <a:rPr lang="en" sz="2000" b="1" dirty="0">
                <a:solidFill>
                  <a:schemeClr val="accent2">
                    <a:lumMod val="50000"/>
                  </a:schemeClr>
                </a:solidFill>
                <a:latin typeface="Comic Sans MS" panose="030F0702030302020204" pitchFamily="66" charset="0"/>
              </a:rPr>
              <a:t>” </a:t>
            </a:r>
            <a:r>
              <a:rPr lang="en" sz="1600" b="1" dirty="0">
                <a:solidFill>
                  <a:schemeClr val="accent2">
                    <a:lumMod val="50000"/>
                  </a:schemeClr>
                </a:solidFill>
                <a:latin typeface="Comic Sans MS" panose="030F0702030302020204" pitchFamily="66" charset="0"/>
              </a:rPr>
              <a:t>(2 </a:t>
            </a:r>
            <a:r>
              <a:rPr lang="en" sz="1600" b="1" dirty="0">
                <a:solidFill>
                  <a:schemeClr val="accent2">
                    <a:lumMod val="50000"/>
                  </a:schemeClr>
                </a:solidFill>
                <a:latin typeface="Tamil Bible" pitchFamily="2" charset="0"/>
              </a:rPr>
              <a:t>nfhupe;jpau;</a:t>
            </a:r>
            <a:r>
              <a:rPr lang="en" sz="1600" b="1" dirty="0">
                <a:solidFill>
                  <a:schemeClr val="accent2">
                    <a:lumMod val="50000"/>
                  </a:schemeClr>
                </a:solidFill>
                <a:latin typeface="Comic Sans MS" panose="030F0702030302020204" pitchFamily="66" charset="0"/>
              </a:rPr>
              <a:t> 12:9)</a:t>
            </a:r>
          </a:p>
        </p:txBody>
      </p:sp>
    </p:spTree>
    <p:extLst>
      <p:ext uri="{BB962C8B-B14F-4D97-AF65-F5344CB8AC3E}">
        <p14:creationId xmlns:p14="http://schemas.microsoft.com/office/powerpoint/2010/main" val="264106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anim calcmode="lin" valueType="num">
                                      <p:cBhvr>
                                        <p:cTn id="10" dur="500" fill="hold"/>
                                        <p:tgtEl>
                                          <p:spTgt spid="13"/>
                                        </p:tgtEl>
                                        <p:attrNameLst>
                                          <p:attrName>ppt_x</p:attrName>
                                        </p:attrNameLst>
                                      </p:cBhvr>
                                      <p:tavLst>
                                        <p:tav tm="0">
                                          <p:val>
                                            <p:fltVal val="0.5"/>
                                          </p:val>
                                        </p:tav>
                                        <p:tav tm="100000">
                                          <p:val>
                                            <p:strVal val="#ppt_x"/>
                                          </p:val>
                                        </p:tav>
                                      </p:tavLst>
                                    </p:anim>
                                    <p:anim calcmode="lin" valueType="num">
                                      <p:cBhvr>
                                        <p:cTn id="11" dur="500" fill="hold"/>
                                        <p:tgtEl>
                                          <p:spTgt spid="13"/>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ntr" presetSubtype="528"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ppt_w</p:attrName>
                                        </p:attrNameLst>
                                      </p:cBhvr>
                                      <p:tavLst>
                                        <p:tav tm="0">
                                          <p:val>
                                            <p:fltVal val="0"/>
                                          </p:val>
                                        </p:tav>
                                        <p:tav tm="100000">
                                          <p:val>
                                            <p:strVal val="#ppt_w"/>
                                          </p:val>
                                        </p:tav>
                                      </p:tavLst>
                                    </p:anim>
                                    <p:anim calcmode="lin" valueType="num">
                                      <p:cBhvr>
                                        <p:cTn id="25" dur="500" fill="hold"/>
                                        <p:tgtEl>
                                          <p:spTgt spid="5"/>
                                        </p:tgtEl>
                                        <p:attrNameLst>
                                          <p:attrName>ppt_h</p:attrName>
                                        </p:attrNameLst>
                                      </p:cBhvr>
                                      <p:tavLst>
                                        <p:tav tm="0">
                                          <p:val>
                                            <p:fltVal val="0"/>
                                          </p:val>
                                        </p:tav>
                                        <p:tav tm="100000">
                                          <p:val>
                                            <p:strVal val="#ppt_h"/>
                                          </p:val>
                                        </p:tav>
                                      </p:tavLst>
                                    </p:anim>
                                    <p:animEffect transition="in" filter="fade">
                                      <p:cBhvr>
                                        <p:cTn id="26" dur="500"/>
                                        <p:tgtEl>
                                          <p:spTgt spid="5"/>
                                        </p:tgtEl>
                                      </p:cBhvr>
                                    </p:animEffect>
                                    <p:anim calcmode="lin" valueType="num">
                                      <p:cBhvr>
                                        <p:cTn id="27" dur="500" fill="hold"/>
                                        <p:tgtEl>
                                          <p:spTgt spid="5"/>
                                        </p:tgtEl>
                                        <p:attrNameLst>
                                          <p:attrName>ppt_x</p:attrName>
                                        </p:attrNameLst>
                                      </p:cBhvr>
                                      <p:tavLst>
                                        <p:tav tm="0">
                                          <p:val>
                                            <p:fltVal val="0.5"/>
                                          </p:val>
                                        </p:tav>
                                        <p:tav tm="100000">
                                          <p:val>
                                            <p:strVal val="#ppt_x"/>
                                          </p:val>
                                        </p:tav>
                                      </p:tavLst>
                                    </p:anim>
                                    <p:anim calcmode="lin" valueType="num">
                                      <p:cBhvr>
                                        <p:cTn id="28" dur="500" fill="hold"/>
                                        <p:tgtEl>
                                          <p:spTgt spid="5"/>
                                        </p:tgtEl>
                                        <p:attrNameLst>
                                          <p:attrName>ppt_y</p:attrName>
                                        </p:attrNameLst>
                                      </p:cBhvr>
                                      <p:tavLst>
                                        <p:tav tm="0">
                                          <p:val>
                                            <p:fltVal val="0.5"/>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53" presetClass="entr" presetSubtype="528"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p:cTn id="33" dur="500" fill="hold"/>
                                        <p:tgtEl>
                                          <p:spTgt spid="7"/>
                                        </p:tgtEl>
                                        <p:attrNameLst>
                                          <p:attrName>ppt_w</p:attrName>
                                        </p:attrNameLst>
                                      </p:cBhvr>
                                      <p:tavLst>
                                        <p:tav tm="0">
                                          <p:val>
                                            <p:fltVal val="0"/>
                                          </p:val>
                                        </p:tav>
                                        <p:tav tm="100000">
                                          <p:val>
                                            <p:strVal val="#ppt_w"/>
                                          </p:val>
                                        </p:tav>
                                      </p:tavLst>
                                    </p:anim>
                                    <p:anim calcmode="lin" valueType="num">
                                      <p:cBhvr>
                                        <p:cTn id="34" dur="500" fill="hold"/>
                                        <p:tgtEl>
                                          <p:spTgt spid="7"/>
                                        </p:tgtEl>
                                        <p:attrNameLst>
                                          <p:attrName>ppt_h</p:attrName>
                                        </p:attrNameLst>
                                      </p:cBhvr>
                                      <p:tavLst>
                                        <p:tav tm="0">
                                          <p:val>
                                            <p:fltVal val="0"/>
                                          </p:val>
                                        </p:tav>
                                        <p:tav tm="100000">
                                          <p:val>
                                            <p:strVal val="#ppt_h"/>
                                          </p:val>
                                        </p:tav>
                                      </p:tavLst>
                                    </p:anim>
                                    <p:animEffect transition="in" filter="fade">
                                      <p:cBhvr>
                                        <p:cTn id="35" dur="500"/>
                                        <p:tgtEl>
                                          <p:spTgt spid="7"/>
                                        </p:tgtEl>
                                      </p:cBhvr>
                                    </p:animEffect>
                                    <p:anim calcmode="lin" valueType="num">
                                      <p:cBhvr>
                                        <p:cTn id="36" dur="500" fill="hold"/>
                                        <p:tgtEl>
                                          <p:spTgt spid="7"/>
                                        </p:tgtEl>
                                        <p:attrNameLst>
                                          <p:attrName>ppt_x</p:attrName>
                                        </p:attrNameLst>
                                      </p:cBhvr>
                                      <p:tavLst>
                                        <p:tav tm="0">
                                          <p:val>
                                            <p:fltVal val="0.5"/>
                                          </p:val>
                                        </p:tav>
                                        <p:tav tm="100000">
                                          <p:val>
                                            <p:strVal val="#ppt_x"/>
                                          </p:val>
                                        </p:tav>
                                      </p:tavLst>
                                    </p:anim>
                                    <p:anim calcmode="lin" valueType="num">
                                      <p:cBhvr>
                                        <p:cTn id="37" dur="500" fill="hold"/>
                                        <p:tgtEl>
                                          <p:spTgt spid="7"/>
                                        </p:tgtEl>
                                        <p:attrNameLst>
                                          <p:attrName>ppt_y</p:attrName>
                                        </p:attrNameLst>
                                      </p:cBhvr>
                                      <p:tavLst>
                                        <p:tav tm="0">
                                          <p:val>
                                            <p:fltVal val="0.5"/>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53" presetClass="entr" presetSubtype="528"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anim calcmode="lin" valueType="num">
                                      <p:cBhvr>
                                        <p:cTn id="45" dur="500" fill="hold"/>
                                        <p:tgtEl>
                                          <p:spTgt spid="9"/>
                                        </p:tgtEl>
                                        <p:attrNameLst>
                                          <p:attrName>ppt_x</p:attrName>
                                        </p:attrNameLst>
                                      </p:cBhvr>
                                      <p:tavLst>
                                        <p:tav tm="0">
                                          <p:val>
                                            <p:fltVal val="0.5"/>
                                          </p:val>
                                        </p:tav>
                                        <p:tav tm="100000">
                                          <p:val>
                                            <p:strVal val="#ppt_x"/>
                                          </p:val>
                                        </p:tav>
                                      </p:tavLst>
                                    </p:anim>
                                    <p:anim calcmode="lin" valueType="num">
                                      <p:cBhvr>
                                        <p:cTn id="46"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7" grpId="0" animBg="1"/>
      <p:bldP spid="9" grpId="0" animBg="1"/>
    </p:bldLst>
  </p:timing>
</p:sld>
</file>

<file path=ppt/theme/theme1.xml><?xml version="1.0" encoding="utf-8"?>
<a:theme xmlns:a="http://schemas.openxmlformats.org/drawingml/2006/main" name="Tema de Office">
  <a:themeElements>
    <a:clrScheme name="Personalizado 3">
      <a:dk1>
        <a:sysClr val="windowText" lastClr="000000"/>
      </a:dk1>
      <a:lt1>
        <a:sysClr val="window" lastClr="FFFFFF"/>
      </a:lt1>
      <a:dk2>
        <a:srgbClr val="FF00FF"/>
      </a:dk2>
      <a:lt2>
        <a:srgbClr val="CCCC00"/>
      </a:lt2>
      <a:accent1>
        <a:srgbClr val="2FC753"/>
      </a:accent1>
      <a:accent2>
        <a:srgbClr val="E3B84B"/>
      </a:accent2>
      <a:accent3>
        <a:srgbClr val="B1319F"/>
      </a:accent3>
      <a:accent4>
        <a:srgbClr val="48CEE0"/>
      </a:accent4>
      <a:accent5>
        <a:srgbClr val="D91934"/>
      </a:accent5>
      <a:accent6>
        <a:srgbClr val="635DD3"/>
      </a:accent6>
      <a:hlink>
        <a:srgbClr val="9454C3"/>
      </a:hlink>
      <a:folHlink>
        <a:srgbClr val="3EBBF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693</TotalTime>
  <Words>2595</Words>
  <Application>Microsoft Office PowerPoint</Application>
  <PresentationFormat>Panorámica</PresentationFormat>
  <Paragraphs>58</Paragraphs>
  <Slides>10</Slides>
  <Notes>2</Notes>
  <HiddenSlides>0</HiddenSlides>
  <MMClips>0</MMClips>
  <ScaleCrop>false</ScaleCrop>
  <HeadingPairs>
    <vt:vector size="6" baseType="variant">
      <vt:variant>
        <vt:lpstr>Fuentes usadas</vt:lpstr>
      </vt:variant>
      <vt:variant>
        <vt:i4>7</vt:i4>
      </vt:variant>
      <vt:variant>
        <vt:lpstr>Tema</vt:lpstr>
      </vt:variant>
      <vt:variant>
        <vt:i4>2</vt:i4>
      </vt:variant>
      <vt:variant>
        <vt:lpstr>Títulos de diapositiva</vt:lpstr>
      </vt:variant>
      <vt:variant>
        <vt:i4>10</vt:i4>
      </vt:variant>
    </vt:vector>
  </HeadingPairs>
  <TitlesOfParts>
    <vt:vector size="19" baseType="lpstr">
      <vt:lpstr>Aptos</vt:lpstr>
      <vt:lpstr>Calibri</vt:lpstr>
      <vt:lpstr>Comic Sans MS</vt:lpstr>
      <vt:lpstr>Constantia</vt:lpstr>
      <vt:lpstr>Tamil Bible</vt:lpstr>
      <vt:lpstr>Aptos Display</vt:lpstr>
      <vt:lpstr>Arial</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95</cp:revision>
  <dcterms:created xsi:type="dcterms:W3CDTF">2026-04-25T14:07:55Z</dcterms:created>
  <dcterms:modified xsi:type="dcterms:W3CDTF">2026-06-07T19:18:42Z</dcterms:modified>
</cp:coreProperties>
</file>