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  <p:sldMasterId id="2147483660" r:id="rId2"/>
  </p:sldMasterIdLst>
  <p:notesMasterIdLst>
    <p:notesMasterId r:id="rId14"/>
  </p:notesMasterIdLst>
  <p:sldIdLst>
    <p:sldId id="257" r:id="rId3"/>
    <p:sldId id="272" r:id="rId4"/>
    <p:sldId id="258" r:id="rId5"/>
    <p:sldId id="259" r:id="rId6"/>
    <p:sldId id="260" r:id="rId7"/>
    <p:sldId id="270" r:id="rId8"/>
    <p:sldId id="262" r:id="rId9"/>
    <p:sldId id="271" r:id="rId10"/>
    <p:sldId id="264" r:id="rId11"/>
    <p:sldId id="266" r:id="rId12"/>
    <p:sldId id="268" r:id="rId13"/>
  </p:sldIdLst>
  <p:sldSz cx="12192000" cy="6858000"/>
  <p:notesSz cx="6858000" cy="9144000"/>
  <p:embeddedFontLst>
    <p:embeddedFont>
      <p:font typeface="Comic Sans MS" panose="030F0702030302020204" pitchFamily="66" charset="0"/>
      <p:regular r:id="rId15"/>
      <p:bold r:id="rId16"/>
      <p:italic r:id="rId17"/>
      <p:boldItalic r:id="rId18"/>
    </p:embeddedFont>
    <p:embeddedFont>
      <p:font typeface="Constantia" panose="02030602050306030303" pitchFamily="18" charset="0"/>
      <p:regular r:id="rId19"/>
      <p:bold r:id="rId20"/>
      <p:italic r:id="rId21"/>
      <p:boldItalic r:id="rId22"/>
    </p:embeddedFont>
    <p:embeddedFont>
      <p:font typeface="Tamil Bible" pitchFamily="2" charset="0"/>
      <p:regular r:id="rId23"/>
    </p:embeddedFont>
  </p:embeddedFontLst>
  <p:defaultTextStyle>
    <a:defPPr>
      <a:defRPr lang="e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9E900"/>
    <a:srgbClr val="66FFFF"/>
    <a:srgbClr val="C8DBFD"/>
    <a:srgbClr val="66FFCC"/>
    <a:srgbClr val="FFFF66"/>
    <a:srgbClr val="FFFF99"/>
    <a:srgbClr val="913823"/>
    <a:srgbClr val="C34B2F"/>
    <a:srgbClr val="DF8D7A"/>
    <a:srgbClr val="864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99" d="100"/>
          <a:sy n="99" d="100"/>
        </p:scale>
        <p:origin x="204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font" Target="fonts/font4.fntdata"/><Relationship Id="rId26" Type="http://schemas.openxmlformats.org/officeDocument/2006/relationships/theme" Target="theme/theme1.xml"/><Relationship Id="rId3" Type="http://schemas.openxmlformats.org/officeDocument/2006/relationships/slide" Target="slides/slide1.xml"/><Relationship Id="rId21" Type="http://schemas.openxmlformats.org/officeDocument/2006/relationships/font" Target="fonts/font7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font" Target="fonts/font3.fntdata"/><Relationship Id="rId25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presProps" Target="presProps.xml"/><Relationship Id="rId5" Type="http://schemas.openxmlformats.org/officeDocument/2006/relationships/slide" Target="slides/slide3.xml"/><Relationship Id="rId15" Type="http://schemas.openxmlformats.org/officeDocument/2006/relationships/font" Target="fonts/font1.fntdata"/><Relationship Id="rId23" Type="http://schemas.openxmlformats.org/officeDocument/2006/relationships/font" Target="fonts/font9.fntdata"/><Relationship Id="rId10" Type="http://schemas.openxmlformats.org/officeDocument/2006/relationships/slide" Target="slides/slide8.xml"/><Relationship Id="rId19" Type="http://schemas.openxmlformats.org/officeDocument/2006/relationships/font" Target="fonts/font5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Relationship Id="rId22" Type="http://schemas.openxmlformats.org/officeDocument/2006/relationships/font" Target="fonts/font8.fntdata"/><Relationship Id="rId27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image" Target="../media/image23.png"/><Relationship Id="rId4" Type="http://schemas.openxmlformats.org/officeDocument/2006/relationships/image" Target="../media/image26.jpeg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image" Target="../media/image27.jpeg"/><Relationship Id="rId4" Type="http://schemas.openxmlformats.org/officeDocument/2006/relationships/image" Target="../media/image30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1" csCatId="colorful" phldr="1"/>
      <dgm:spPr/>
      <dgm:t>
        <a:bodyPr/>
        <a:lstStyle/>
        <a:p>
          <a:endParaRPr lang="es-ES"/>
        </a:p>
      </dgm:t>
    </dgm:pt>
    <dgm:pt modelId="{710460B7-D9B1-486B-88DA-23F9FB91895E}">
      <dgm:prSet phldrT="[Texto]" phldr="0"/>
      <dgm:spPr>
        <a:solidFill>
          <a:srgbClr val="C00000"/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gf;Ftkpd;ik</a:t>
          </a:r>
        </a:p>
      </dgm:t>
    </dgm:pt>
    <dgm:pt modelId="{E84EAAF0-0AF8-4C98-B683-930EB1D3D7C2}" type="parTrans" cxnId="{4D5FAFCA-2E84-4A7D-9C57-78D5A57A925B}">
      <dgm:prSet/>
      <dgm:spPr/>
      <dgm:t>
        <a:bodyPr/>
        <a:lstStyle/>
        <a:p>
          <a:endParaRPr lang="es-ES" b="1"/>
        </a:p>
      </dgm:t>
    </dgm:pt>
    <dgm:pt modelId="{2B78B543-0272-4484-9DD5-ED7490B7AC3C}" type="sibTrans" cxnId="{4D5FAFCA-2E84-4A7D-9C57-78D5A57A925B}">
      <dgm:prSet/>
      <dgm:spPr/>
      <dgm:t>
        <a:bodyPr/>
        <a:lstStyle/>
        <a:p>
          <a:endParaRPr lang="es-ES" b="1"/>
        </a:p>
      </dgm:t>
    </dgm:pt>
    <dgm:pt modelId="{164ED7EF-891E-4ABF-98E8-E6BA7D7E4D78}">
      <dgm:prSet phldrT="[Texto]" phldr="0" custT="1"/>
      <dgm:spPr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Foe;ijfs; Nghd;wtu;fs;</a:t>
          </a:r>
          <a:b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</a:b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gm:t>
    </dgm:pt>
    <dgm:pt modelId="{DEB735F8-65CA-4CEE-AD36-3DEDF267759E}" type="parTrans" cxnId="{2A85E121-0AFB-420E-9EF0-445D8636B090}">
      <dgm:prSet/>
      <dgm:spPr/>
      <dgm:t>
        <a:bodyPr/>
        <a:lstStyle/>
        <a:p>
          <a:endParaRPr lang="es-ES" b="1"/>
        </a:p>
      </dgm:t>
    </dgm:pt>
    <dgm:pt modelId="{1F484A8F-E1B5-4DAA-A8D0-62C7EF456B03}" type="sibTrans" cxnId="{2A85E121-0AFB-420E-9EF0-445D8636B090}">
      <dgm:prSet/>
      <dgm:spPr/>
      <dgm:t>
        <a:bodyPr/>
        <a:lstStyle/>
        <a:p>
          <a:endParaRPr lang="es-ES" b="1"/>
        </a:p>
      </dgm:t>
    </dgm:pt>
    <dgm:pt modelId="{33981300-ED52-4903-AD79-9A87CB0D1532}">
      <dgm:prSet phldrT="[Texto]" phldr="0" custT="1"/>
      <dgm:spPr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ghiy cz;zj;jf;ftu;fs;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gm:t>
    </dgm:pt>
    <dgm:pt modelId="{8E53927B-EA51-4649-852B-DCE7E6DDE87F}" type="parTrans" cxnId="{0896C11C-D0DF-48AA-9776-3C76E7E5C6DB}">
      <dgm:prSet/>
      <dgm:spPr/>
      <dgm:t>
        <a:bodyPr/>
        <a:lstStyle/>
        <a:p>
          <a:endParaRPr lang="es-ES" b="1"/>
        </a:p>
      </dgm:t>
    </dgm:pt>
    <dgm:pt modelId="{8B08B24B-BFD6-4148-B5F3-75F63A184914}" type="sibTrans" cxnId="{0896C11C-D0DF-48AA-9776-3C76E7E5C6DB}">
      <dgm:prSet/>
      <dgm:spPr/>
      <dgm:t>
        <a:bodyPr/>
        <a:lstStyle/>
        <a:p>
          <a:endParaRPr lang="es-ES" b="1"/>
        </a:p>
      </dgm:t>
    </dgm:pt>
    <dgm:pt modelId="{C719C8CF-2A79-4AD0-B7C9-4BF90C286AF5}">
      <dgm:prSet phldrT="[Texto]" phldr="0" custT="1"/>
      <dgm:spPr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khk;rj;jpw;Fupatu;fs;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gm:t>
    </dgm:pt>
    <dgm:pt modelId="{23074D35-CDA0-4790-84A2-958D716CAC61}" type="parTrans" cxnId="{61ACE95D-CB47-40D5-B1DE-46D6D785C918}">
      <dgm:prSet/>
      <dgm:spPr/>
      <dgm:t>
        <a:bodyPr/>
        <a:lstStyle/>
        <a:p>
          <a:endParaRPr lang="es-ES" b="1"/>
        </a:p>
      </dgm:t>
    </dgm:pt>
    <dgm:pt modelId="{19A507FA-710F-4EAD-BEB8-3DE9368FD3E1}" type="sibTrans" cxnId="{61ACE95D-CB47-40D5-B1DE-46D6D785C918}">
      <dgm:prSet/>
      <dgm:spPr/>
      <dgm:t>
        <a:bodyPr/>
        <a:lstStyle/>
        <a:p>
          <a:endParaRPr lang="es-ES" b="1"/>
        </a:p>
      </dgm:t>
    </dgm:pt>
    <dgm:pt modelId="{B244C300-1830-4D16-A5B8-84EABA245E7C}">
      <dgm:prSet phldrT="[Texto]" phldr="0" custT="1"/>
      <dgm:spPr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kw;wtu;fspd; fUj;Jf;fshy; &lt;u;f;fg;gLfpwhu;fs;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b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1600" b="1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gm:t>
    </dgm:pt>
    <dgm:pt modelId="{FC0072F6-1B12-4DA8-A94B-A85D45E7758C}" type="parTrans" cxnId="{9BDC8012-01D5-4587-83FF-C66B989F185B}">
      <dgm:prSet/>
      <dgm:spPr/>
      <dgm:t>
        <a:bodyPr/>
        <a:lstStyle/>
        <a:p>
          <a:endParaRPr lang="es-ES" b="1"/>
        </a:p>
      </dgm:t>
    </dgm:pt>
    <dgm:pt modelId="{DE9D2A1F-F58D-4972-974C-941A9111662E}" type="sibTrans" cxnId="{9BDC8012-01D5-4587-83FF-C66B989F185B}">
      <dgm:prSet/>
      <dgm:spPr/>
      <dgm:t>
        <a:bodyPr/>
        <a:lstStyle/>
        <a:p>
          <a:endParaRPr lang="es-ES" b="1"/>
        </a:p>
      </dgm:t>
    </dgm:pt>
    <dgm:pt modelId="{AD2E9A82-0BD4-4B68-A9E9-409860694607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874AB370-EEC2-4BA3-B643-D927EA6533CD}" type="pres">
      <dgm:prSet presAssocID="{710460B7-D9B1-486B-88DA-23F9FB91895E}" presName="root" presStyleCnt="0">
        <dgm:presLayoutVars>
          <dgm:chMax/>
          <dgm:chPref val="4"/>
        </dgm:presLayoutVars>
      </dgm:prSet>
      <dgm:spPr/>
    </dgm:pt>
    <dgm:pt modelId="{9FF75FD2-3843-4B1B-80CB-E63329377D3C}" type="pres">
      <dgm:prSet presAssocID="{710460B7-D9B1-486B-88DA-23F9FB91895E}" presName="rootComposite" presStyleCnt="0">
        <dgm:presLayoutVars/>
      </dgm:prSet>
      <dgm:spPr/>
    </dgm:pt>
    <dgm:pt modelId="{A6EDFBF9-0B8B-4B63-AB4F-FEAD2023A5FF}" type="pres">
      <dgm:prSet presAssocID="{710460B7-D9B1-486B-88DA-23F9FB91895E}" presName="rootText" presStyleLbl="node0" presStyleIdx="0" presStyleCnt="1" custScaleX="137187">
        <dgm:presLayoutVars>
          <dgm:chMax/>
          <dgm:chPref val="4"/>
        </dgm:presLayoutVars>
      </dgm:prSet>
      <dgm:spPr/>
    </dgm:pt>
    <dgm:pt modelId="{14AA4B5C-59B3-458B-990E-A2412026C69E}" type="pres">
      <dgm:prSet presAssocID="{710460B7-D9B1-486B-88DA-23F9FB91895E}" presName="childShape" presStyleCnt="0">
        <dgm:presLayoutVars>
          <dgm:chMax val="0"/>
          <dgm:chPref val="0"/>
        </dgm:presLayoutVars>
      </dgm:prSet>
      <dgm:spPr/>
    </dgm:pt>
    <dgm:pt modelId="{0AC7807E-754B-468F-B890-1971E792E47D}" type="pres">
      <dgm:prSet presAssocID="{164ED7EF-891E-4ABF-98E8-E6BA7D7E4D78}" presName="childComposite" presStyleCnt="0">
        <dgm:presLayoutVars>
          <dgm:chMax val="0"/>
          <dgm:chPref val="0"/>
        </dgm:presLayoutVars>
      </dgm:prSet>
      <dgm:spPr/>
    </dgm:pt>
    <dgm:pt modelId="{20B9B435-A79F-4DAA-9A8D-B0D8EB58FFF0}" type="pres">
      <dgm:prSet presAssocID="{164ED7EF-891E-4ABF-98E8-E6BA7D7E4D78}" presName="Image" presStyleLbl="node1" presStyleIdx="0" presStyleCnt="4" custScaleX="146272" custLinFactNeighborX="-74668"/>
      <dgm:spPr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A28C0F7E-2C35-4733-B9B7-518F5F4CE207}" type="pres">
      <dgm:prSet presAssocID="{164ED7EF-891E-4ABF-98E8-E6BA7D7E4D78}" presName="childText" presStyleLbl="lnNode1" presStyleIdx="0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EC53C32-D185-4686-A551-FDDD0ED27894}" type="pres">
      <dgm:prSet presAssocID="{33981300-ED52-4903-AD79-9A87CB0D1532}" presName="childComposite" presStyleCnt="0">
        <dgm:presLayoutVars>
          <dgm:chMax val="0"/>
          <dgm:chPref val="0"/>
        </dgm:presLayoutVars>
      </dgm:prSet>
      <dgm:spPr/>
    </dgm:pt>
    <dgm:pt modelId="{CC805A5F-E0A3-498A-BE8A-4478F8482781}" type="pres">
      <dgm:prSet presAssocID="{33981300-ED52-4903-AD79-9A87CB0D1532}" presName="Image" presStyleLbl="node1" presStyleIdx="1" presStyleCnt="4" custScaleX="146272" custLinFactNeighborX="-7466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C05C37D8-282B-4B47-8E92-AB3C4AF2656B}" type="pres">
      <dgm:prSet presAssocID="{33981300-ED52-4903-AD79-9A87CB0D1532}" presName="childText" presStyleLbl="lnNode1" presStyleIdx="1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67C0D85D-B9D1-4E1F-AED7-0F27D4DB0D9B}" type="pres">
      <dgm:prSet presAssocID="{C719C8CF-2A79-4AD0-B7C9-4BF90C286AF5}" presName="childComposite" presStyleCnt="0">
        <dgm:presLayoutVars>
          <dgm:chMax val="0"/>
          <dgm:chPref val="0"/>
        </dgm:presLayoutVars>
      </dgm:prSet>
      <dgm:spPr/>
    </dgm:pt>
    <dgm:pt modelId="{544E29A7-1583-4A92-AD88-E60A4EEAC632}" type="pres">
      <dgm:prSet presAssocID="{C719C8CF-2A79-4AD0-B7C9-4BF90C286AF5}" presName="Image" presStyleLbl="node1" presStyleIdx="2" presStyleCnt="4" custScaleX="146272" custLinFactNeighborX="-74668"/>
      <dgm:spPr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E82BFC15-9864-4E4A-A62D-828FE8496F17}" type="pres">
      <dgm:prSet presAssocID="{C719C8CF-2A79-4AD0-B7C9-4BF90C286AF5}" presName="childText" presStyleLbl="lnNode1" presStyleIdx="2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  <dgm:pt modelId="{1D4C80D3-0155-4D7B-941D-58488DE27F94}" type="pres">
      <dgm:prSet presAssocID="{B244C300-1830-4D16-A5B8-84EABA245E7C}" presName="childComposite" presStyleCnt="0">
        <dgm:presLayoutVars>
          <dgm:chMax val="0"/>
          <dgm:chPref val="0"/>
        </dgm:presLayoutVars>
      </dgm:prSet>
      <dgm:spPr/>
    </dgm:pt>
    <dgm:pt modelId="{410E2F05-E06F-4707-8316-DA974A0D1AF9}" type="pres">
      <dgm:prSet presAssocID="{B244C300-1830-4D16-A5B8-84EABA245E7C}" presName="Image" presStyleLbl="node1" presStyleIdx="3" presStyleCnt="4" custScaleX="146272" custLinFactNeighborX="-74668"/>
      <dgm:spPr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FA8E0FB4-A277-4A92-81BD-BD9A3E41C821}" type="pres">
      <dgm:prSet presAssocID="{B244C300-1830-4D16-A5B8-84EABA245E7C}" presName="childText" presStyleLbl="lnNode1" presStyleIdx="3" presStyleCnt="4" custScaleX="134801" custLinFactNeighborX="19015">
        <dgm:presLayoutVars>
          <dgm:chMax val="0"/>
          <dgm:chPref val="0"/>
          <dgm:bulletEnabled val="1"/>
        </dgm:presLayoutVars>
      </dgm:prSet>
      <dgm:spPr/>
    </dgm:pt>
  </dgm:ptLst>
  <dgm:cxnLst>
    <dgm:cxn modelId="{9BDC8012-01D5-4587-83FF-C66B989F185B}" srcId="{710460B7-D9B1-486B-88DA-23F9FB91895E}" destId="{B244C300-1830-4D16-A5B8-84EABA245E7C}" srcOrd="3" destOrd="0" parTransId="{FC0072F6-1B12-4DA8-A94B-A85D45E7758C}" sibTransId="{DE9D2A1F-F58D-4972-974C-941A9111662E}"/>
    <dgm:cxn modelId="{05DE8C17-7262-4428-913E-E7212BEF3C94}" type="presOf" srcId="{33981300-ED52-4903-AD79-9A87CB0D1532}" destId="{C05C37D8-282B-4B47-8E92-AB3C4AF2656B}" srcOrd="0" destOrd="0" presId="urn:microsoft.com/office/officeart/2008/layout/PictureAccentList"/>
    <dgm:cxn modelId="{0896C11C-D0DF-48AA-9776-3C76E7E5C6DB}" srcId="{710460B7-D9B1-486B-88DA-23F9FB91895E}" destId="{33981300-ED52-4903-AD79-9A87CB0D1532}" srcOrd="1" destOrd="0" parTransId="{8E53927B-EA51-4649-852B-DCE7E6DDE87F}" sibTransId="{8B08B24B-BFD6-4148-B5F3-75F63A184914}"/>
    <dgm:cxn modelId="{2A85E121-0AFB-420E-9EF0-445D8636B090}" srcId="{710460B7-D9B1-486B-88DA-23F9FB91895E}" destId="{164ED7EF-891E-4ABF-98E8-E6BA7D7E4D78}" srcOrd="0" destOrd="0" parTransId="{DEB735F8-65CA-4CEE-AD36-3DEDF267759E}" sibTransId="{1F484A8F-E1B5-4DAA-A8D0-62C7EF456B03}"/>
    <dgm:cxn modelId="{61ACE95D-CB47-40D5-B1DE-46D6D785C918}" srcId="{710460B7-D9B1-486B-88DA-23F9FB91895E}" destId="{C719C8CF-2A79-4AD0-B7C9-4BF90C286AF5}" srcOrd="2" destOrd="0" parTransId="{23074D35-CDA0-4790-84A2-958D716CAC61}" sibTransId="{19A507FA-710F-4EAD-BEB8-3DE9368FD3E1}"/>
    <dgm:cxn modelId="{37771645-8F8E-49CB-A869-339577FC8D02}" type="presOf" srcId="{164ED7EF-891E-4ABF-98E8-E6BA7D7E4D78}" destId="{A28C0F7E-2C35-4733-B9B7-518F5F4CE207}" srcOrd="0" destOrd="0" presId="urn:microsoft.com/office/officeart/2008/layout/PictureAccentList"/>
    <dgm:cxn modelId="{66DE7151-9B20-401D-B05D-519ECD1A289D}" type="presOf" srcId="{B244C300-1830-4D16-A5B8-84EABA245E7C}" destId="{FA8E0FB4-A277-4A92-81BD-BD9A3E41C821}" srcOrd="0" destOrd="0" presId="urn:microsoft.com/office/officeart/2008/layout/PictureAccentList"/>
    <dgm:cxn modelId="{A3D3B47F-59A5-4686-9206-46FB247A9BC0}" type="presOf" srcId="{C719C8CF-2A79-4AD0-B7C9-4BF90C286AF5}" destId="{E82BFC15-9864-4E4A-A62D-828FE8496F17}" srcOrd="0" destOrd="0" presId="urn:microsoft.com/office/officeart/2008/layout/PictureAccentList"/>
    <dgm:cxn modelId="{4AC2FFA7-A78F-4A49-9555-C3C998F9DE7C}" type="presOf" srcId="{710460B7-D9B1-486B-88DA-23F9FB91895E}" destId="{A6EDFBF9-0B8B-4B63-AB4F-FEAD2023A5FF}" srcOrd="0" destOrd="0" presId="urn:microsoft.com/office/officeart/2008/layout/PictureAccentList"/>
    <dgm:cxn modelId="{4D5FAFCA-2E84-4A7D-9C57-78D5A57A925B}" srcId="{98F70E7D-5D0E-4E8F-BB9A-FF6B6E2049A7}" destId="{710460B7-D9B1-486B-88DA-23F9FB91895E}" srcOrd="0" destOrd="0" parTransId="{E84EAAF0-0AF8-4C98-B683-930EB1D3D7C2}" sibTransId="{2B78B543-0272-4484-9DD5-ED7490B7AC3C}"/>
    <dgm:cxn modelId="{625448E0-A60B-4C3E-B60E-FAD92C05275F}" type="presOf" srcId="{98F70E7D-5D0E-4E8F-BB9A-FF6B6E2049A7}" destId="{AD2E9A82-0BD4-4B68-A9E9-409860694607}" srcOrd="0" destOrd="0" presId="urn:microsoft.com/office/officeart/2008/layout/PictureAccentList"/>
    <dgm:cxn modelId="{FA1EE233-8908-4E05-B946-1B8932D12A33}" type="presParOf" srcId="{AD2E9A82-0BD4-4B68-A9E9-409860694607}" destId="{874AB370-EEC2-4BA3-B643-D927EA6533CD}" srcOrd="0" destOrd="0" presId="urn:microsoft.com/office/officeart/2008/layout/PictureAccentList"/>
    <dgm:cxn modelId="{5CAFEEF7-7F4B-4ADC-A414-01B8B0960816}" type="presParOf" srcId="{874AB370-EEC2-4BA3-B643-D927EA6533CD}" destId="{9FF75FD2-3843-4B1B-80CB-E63329377D3C}" srcOrd="0" destOrd="0" presId="urn:microsoft.com/office/officeart/2008/layout/PictureAccentList"/>
    <dgm:cxn modelId="{A7AE8311-88D1-4F5D-847A-83C2520DBCBB}" type="presParOf" srcId="{9FF75FD2-3843-4B1B-80CB-E63329377D3C}" destId="{A6EDFBF9-0B8B-4B63-AB4F-FEAD2023A5FF}" srcOrd="0" destOrd="0" presId="urn:microsoft.com/office/officeart/2008/layout/PictureAccentList"/>
    <dgm:cxn modelId="{DA95C840-846F-4986-83E1-334DDFEC698D}" type="presParOf" srcId="{874AB370-EEC2-4BA3-B643-D927EA6533CD}" destId="{14AA4B5C-59B3-458B-990E-A2412026C69E}" srcOrd="1" destOrd="0" presId="urn:microsoft.com/office/officeart/2008/layout/PictureAccentList"/>
    <dgm:cxn modelId="{18CDF910-0083-49DD-B4FC-6F18676E5279}" type="presParOf" srcId="{14AA4B5C-59B3-458B-990E-A2412026C69E}" destId="{0AC7807E-754B-468F-B890-1971E792E47D}" srcOrd="0" destOrd="0" presId="urn:microsoft.com/office/officeart/2008/layout/PictureAccentList"/>
    <dgm:cxn modelId="{2924D415-C695-4065-81DB-6F77062BD682}" type="presParOf" srcId="{0AC7807E-754B-468F-B890-1971E792E47D}" destId="{20B9B435-A79F-4DAA-9A8D-B0D8EB58FFF0}" srcOrd="0" destOrd="0" presId="urn:microsoft.com/office/officeart/2008/layout/PictureAccentList"/>
    <dgm:cxn modelId="{8E52813A-018E-43AB-822E-B2BC9943B11B}" type="presParOf" srcId="{0AC7807E-754B-468F-B890-1971E792E47D}" destId="{A28C0F7E-2C35-4733-B9B7-518F5F4CE207}" srcOrd="1" destOrd="0" presId="urn:microsoft.com/office/officeart/2008/layout/PictureAccentList"/>
    <dgm:cxn modelId="{BE3972A8-07D2-4651-9865-C0535BB7C78C}" type="presParOf" srcId="{14AA4B5C-59B3-458B-990E-A2412026C69E}" destId="{6EC53C32-D185-4686-A551-FDDD0ED27894}" srcOrd="1" destOrd="0" presId="urn:microsoft.com/office/officeart/2008/layout/PictureAccentList"/>
    <dgm:cxn modelId="{B0E031C5-521F-4DB3-BADF-164F0D24DC03}" type="presParOf" srcId="{6EC53C32-D185-4686-A551-FDDD0ED27894}" destId="{CC805A5F-E0A3-498A-BE8A-4478F8482781}" srcOrd="0" destOrd="0" presId="urn:microsoft.com/office/officeart/2008/layout/PictureAccentList"/>
    <dgm:cxn modelId="{D1D9E534-E362-48F2-97F9-3B6287CA409F}" type="presParOf" srcId="{6EC53C32-D185-4686-A551-FDDD0ED27894}" destId="{C05C37D8-282B-4B47-8E92-AB3C4AF2656B}" srcOrd="1" destOrd="0" presId="urn:microsoft.com/office/officeart/2008/layout/PictureAccentList"/>
    <dgm:cxn modelId="{FF8112F8-8B7E-442E-9E66-A1124EE7CDD8}" type="presParOf" srcId="{14AA4B5C-59B3-458B-990E-A2412026C69E}" destId="{67C0D85D-B9D1-4E1F-AED7-0F27D4DB0D9B}" srcOrd="2" destOrd="0" presId="urn:microsoft.com/office/officeart/2008/layout/PictureAccentList"/>
    <dgm:cxn modelId="{4AABE2D1-6E95-41A9-9D5D-1970209A70CD}" type="presParOf" srcId="{67C0D85D-B9D1-4E1F-AED7-0F27D4DB0D9B}" destId="{544E29A7-1583-4A92-AD88-E60A4EEAC632}" srcOrd="0" destOrd="0" presId="urn:microsoft.com/office/officeart/2008/layout/PictureAccentList"/>
    <dgm:cxn modelId="{D5326784-A77D-4682-A5E8-C246DE17AE80}" type="presParOf" srcId="{67C0D85D-B9D1-4E1F-AED7-0F27D4DB0D9B}" destId="{E82BFC15-9864-4E4A-A62D-828FE8496F17}" srcOrd="1" destOrd="0" presId="urn:microsoft.com/office/officeart/2008/layout/PictureAccentList"/>
    <dgm:cxn modelId="{B02B44ED-CCDE-41E1-A394-E2EA2903AE0F}" type="presParOf" srcId="{14AA4B5C-59B3-458B-990E-A2412026C69E}" destId="{1D4C80D3-0155-4D7B-941D-58488DE27F94}" srcOrd="3" destOrd="0" presId="urn:microsoft.com/office/officeart/2008/layout/PictureAccentList"/>
    <dgm:cxn modelId="{9DC9A63F-AD68-4235-B0F8-2CBE455086DB}" type="presParOf" srcId="{1D4C80D3-0155-4D7B-941D-58488DE27F94}" destId="{410E2F05-E06F-4707-8316-DA974A0D1AF9}" srcOrd="0" destOrd="0" presId="urn:microsoft.com/office/officeart/2008/layout/PictureAccentList"/>
    <dgm:cxn modelId="{D48DC7A3-68B4-46B2-8768-3F686A405343}" type="presParOf" srcId="{1D4C80D3-0155-4D7B-941D-58488DE27F94}" destId="{FA8E0FB4-A277-4A92-81BD-BD9A3E41C821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8F70E7D-5D0E-4E8F-BB9A-FF6B6E2049A7}" type="doc">
      <dgm:prSet loTypeId="urn:microsoft.com/office/officeart/2008/layout/PictureAccentList" loCatId="list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es-ES"/>
        </a:p>
      </dgm:t>
    </dgm:pt>
    <dgm:pt modelId="{0E22E987-C45B-47F1-BA9B-CD3BB32BB224}">
      <dgm:prSet phldrT="[Texto]" phldr="0"/>
      <dgm:spPr>
        <a:solidFill>
          <a:schemeClr val="accent3">
            <a:lumMod val="75000"/>
          </a:schemeClr>
        </a:solidFill>
      </dgm:spPr>
      <dgm:t>
        <a:bodyPr/>
        <a:lstStyle/>
        <a:p>
          <a:r>
            <a:rPr lang="en" b="1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gf;Ftk;</a:t>
          </a:r>
        </a:p>
      </dgm:t>
    </dgm:pt>
    <dgm:pt modelId="{837D375C-E5AD-471E-9C5B-480AF21E5275}" type="parTrans" cxnId="{0C461728-E900-4B4A-A8BF-1F8ACBA2AF2C}">
      <dgm:prSet/>
      <dgm:spPr/>
      <dgm:t>
        <a:bodyPr/>
        <a:lstStyle/>
        <a:p>
          <a:endParaRPr lang="es-ES" b="1"/>
        </a:p>
      </dgm:t>
    </dgm:pt>
    <dgm:pt modelId="{A74100E6-EB48-4AB8-BDD1-76A8A00A952F}" type="sibTrans" cxnId="{0C461728-E900-4B4A-A8BF-1F8ACBA2AF2C}">
      <dgm:prSet/>
      <dgm:spPr/>
      <dgm:t>
        <a:bodyPr/>
        <a:lstStyle/>
        <a:p>
          <a:endParaRPr lang="es-ES" b="1"/>
        </a:p>
      </dgm:t>
    </dgm:pt>
    <dgm:pt modelId="{AEA2FC9E-131E-4FBC-8FAF-047EAC004D91}">
      <dgm:prSet phldrT="[Texto]" phldr="0" custT="1"/>
      <dgm:spPr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  <a:latin typeface="Tamil Bible" pitchFamily="2" charset="0"/>
            </a:rPr>
            <a:t>mtu;fs; ngupatu;fs;</a:t>
          </a:r>
          <a:r>
            <a:rPr lang="en" sz="2000" b="1" noProof="0" dirty="0">
              <a:solidFill>
                <a:schemeClr val="tx1"/>
              </a:solidFill>
            </a:rPr>
            <a:t> </a:t>
          </a:r>
          <a:br>
            <a:rPr lang="en" sz="2000" b="1" noProof="0" dirty="0">
              <a:solidFill>
                <a:schemeClr val="tx1"/>
              </a:solidFill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" sz="2000" b="1" noProof="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2000" b="1" noProof="0" dirty="0">
              <a:solidFill>
                <a:schemeClr val="tx1"/>
              </a:solidFill>
            </a:rPr>
            <a:t>. 14:20)</a:t>
          </a:r>
        </a:p>
      </dgm:t>
    </dgm:pt>
    <dgm:pt modelId="{18AF4D7A-7523-417A-8CDB-5A6B26D3CE01}" type="parTrans" cxnId="{0C7FFDAE-348D-45F3-93EB-78543800E625}">
      <dgm:prSet/>
      <dgm:spPr/>
      <dgm:t>
        <a:bodyPr/>
        <a:lstStyle/>
        <a:p>
          <a:endParaRPr lang="es-ES" b="1"/>
        </a:p>
      </dgm:t>
    </dgm:pt>
    <dgm:pt modelId="{D9E57C23-307B-4582-A161-EE8E73B87284}" type="sibTrans" cxnId="{0C7FFDAE-348D-45F3-93EB-78543800E625}">
      <dgm:prSet/>
      <dgm:spPr/>
      <dgm:t>
        <a:bodyPr/>
        <a:lstStyle/>
        <a:p>
          <a:endParaRPr lang="es-ES" b="1"/>
        </a:p>
      </dgm:t>
    </dgm:pt>
    <dgm:pt modelId="{16159B1A-7107-41E3-B984-4B739417DE0A}">
      <dgm:prSet phldrT="[Texto]" phldr="0" custT="1"/>
      <dgm:spPr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800" b="1" noProof="0" dirty="0">
              <a:solidFill>
                <a:schemeClr val="tx1"/>
              </a:solidFill>
              <a:latin typeface="Tamil Bible" pitchFamily="2" charset="0"/>
            </a:rPr>
            <a:t>mtu;fs; gykhd Mfhuk; cz;zj;jf;ftu;fs;</a:t>
          </a:r>
          <a:r>
            <a:rPr lang="en" sz="1800" b="1" noProof="0" dirty="0">
              <a:solidFill>
                <a:schemeClr val="tx1"/>
              </a:solidFill>
            </a:rPr>
            <a:t> </a:t>
          </a:r>
          <a:br>
            <a:rPr lang="en" sz="1800" b="1" noProof="0" dirty="0">
              <a:solidFill>
                <a:schemeClr val="tx1"/>
              </a:solidFill>
            </a:rPr>
          </a:br>
          <a:r>
            <a:rPr lang="en" sz="1800" b="1" noProof="0" dirty="0">
              <a:solidFill>
                <a:schemeClr val="tx1"/>
              </a:solidFill>
            </a:rPr>
            <a:t>(</a:t>
          </a:r>
          <a:r>
            <a:rPr lang="en" sz="1800" b="1" noProof="0" dirty="0">
              <a:solidFill>
                <a:schemeClr val="tx1"/>
              </a:solidFill>
              <a:latin typeface="Tamil Bible" pitchFamily="2" charset="0"/>
            </a:rPr>
            <a:t>vgp</a:t>
          </a:r>
          <a:r>
            <a:rPr lang="en" sz="1800" b="1" noProof="0" dirty="0">
              <a:solidFill>
                <a:schemeClr val="tx1"/>
              </a:solidFill>
            </a:rPr>
            <a:t>. 5:14)</a:t>
          </a:r>
        </a:p>
      </dgm:t>
    </dgm:pt>
    <dgm:pt modelId="{98F0EEDF-AEA1-49C1-A819-EEAAE8809E3E}" type="parTrans" cxnId="{91D78054-1B60-411B-A970-C64F6425F028}">
      <dgm:prSet/>
      <dgm:spPr/>
      <dgm:t>
        <a:bodyPr/>
        <a:lstStyle/>
        <a:p>
          <a:endParaRPr lang="es-ES" b="1"/>
        </a:p>
      </dgm:t>
    </dgm:pt>
    <dgm:pt modelId="{B41E1DFE-BF44-45B3-AC66-9291DE79751D}" type="sibTrans" cxnId="{91D78054-1B60-411B-A970-C64F6425F028}">
      <dgm:prSet/>
      <dgm:spPr/>
      <dgm:t>
        <a:bodyPr/>
        <a:lstStyle/>
        <a:p>
          <a:endParaRPr lang="es-ES" b="1"/>
        </a:p>
      </dgm:t>
    </dgm:pt>
    <dgm:pt modelId="{EDBDB666-1AD5-4A2C-BB22-B4BF48A0F44D}">
      <dgm:prSet phldrT="[Texto]" phldr="0" custT="1"/>
      <dgm:spPr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2000" b="1" noProof="0" dirty="0">
              <a:solidFill>
                <a:schemeClr val="tx1"/>
              </a:solidFill>
              <a:latin typeface="Tamil Bible" pitchFamily="2" charset="0"/>
            </a:rPr>
            <a:t>mtu;fs; Mtpf;Fupatu;fs;</a:t>
          </a:r>
          <a:br>
            <a:rPr lang="en" sz="2000" b="1" noProof="0" dirty="0">
              <a:solidFill>
                <a:schemeClr val="tx1"/>
              </a:solidFill>
              <a:latin typeface="Tamil Bible" pitchFamily="2" charset="0"/>
            </a:rPr>
          </a:br>
          <a:r>
            <a:rPr lang="en" sz="2000" b="1" noProof="0" dirty="0">
              <a:solidFill>
                <a:schemeClr val="tx1"/>
              </a:solidFill>
            </a:rPr>
            <a:t>(1 </a:t>
          </a:r>
          <a:r>
            <a:rPr lang="en" sz="2000" b="1" noProof="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2000" b="1" noProof="0" dirty="0">
              <a:solidFill>
                <a:schemeClr val="tx1"/>
              </a:solidFill>
            </a:rPr>
            <a:t>. 2:13)</a:t>
          </a:r>
        </a:p>
      </dgm:t>
    </dgm:pt>
    <dgm:pt modelId="{95230D25-D286-46B1-8EB5-E7880FA38690}" type="parTrans" cxnId="{BDE4AEDF-4143-45CA-8253-DD826EE20A2D}">
      <dgm:prSet/>
      <dgm:spPr/>
      <dgm:t>
        <a:bodyPr/>
        <a:lstStyle/>
        <a:p>
          <a:endParaRPr lang="es-ES" b="1"/>
        </a:p>
      </dgm:t>
    </dgm:pt>
    <dgm:pt modelId="{7A650B4A-CE79-4245-A0F1-06BD7654FF58}" type="sibTrans" cxnId="{BDE4AEDF-4143-45CA-8253-DD826EE20A2D}">
      <dgm:prSet/>
      <dgm:spPr/>
      <dgm:t>
        <a:bodyPr/>
        <a:lstStyle/>
        <a:p>
          <a:endParaRPr lang="es-ES" b="1"/>
        </a:p>
      </dgm:t>
    </dgm:pt>
    <dgm:pt modelId="{B9C2CBDC-DDA0-4354-92BF-3D8FBE9B058D}">
      <dgm:prSet phldrT="[Texto]" phldr="0" custT="1"/>
      <dgm:spPr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  <dgm:t>
        <a:bodyPr/>
        <a:lstStyle/>
        <a:p>
          <a:r>
            <a:rPr lang="en" sz="1400" b="1" noProof="0" dirty="0">
              <a:solidFill>
                <a:schemeClr val="tx1"/>
              </a:solidFill>
              <a:latin typeface="Tamil Bible" pitchFamily="2" charset="0"/>
            </a:rPr>
            <a:t>mtu;fs; </a:t>
          </a:r>
          <a:r>
            <a:rPr lang="en-US" sz="1400" b="1" noProof="0" dirty="0" err="1">
              <a:solidFill>
                <a:schemeClr val="tx1"/>
              </a:solidFill>
              <a:latin typeface="Tamil Bible" pitchFamily="2" charset="0"/>
            </a:rPr>
            <a:t>Mtpf;Nfw;wgpufhukha</a:t>
          </a:r>
          <a:r>
            <a:rPr lang="en-US" sz="1400" b="1" noProof="0" dirty="0">
              <a:solidFill>
                <a:schemeClr val="tx1"/>
              </a:solidFill>
              <a:latin typeface="Tamil Bible" pitchFamily="2" charset="0"/>
            </a:rPr>
            <a:t>; </a:t>
          </a:r>
          <a:r>
            <a:rPr lang="en-US" sz="1400" b="1" noProof="0" dirty="0" err="1">
              <a:solidFill>
                <a:schemeClr val="tx1"/>
              </a:solidFill>
              <a:latin typeface="Tamil Bible" pitchFamily="2" charset="0"/>
            </a:rPr>
            <a:t>Muha;e;J</a:t>
          </a:r>
          <a:r>
            <a:rPr lang="en-US" sz="1400" b="1" noProof="0" dirty="0">
              <a:solidFill>
                <a:schemeClr val="tx1"/>
              </a:solidFill>
              <a:latin typeface="Tamil Bible" pitchFamily="2" charset="0"/>
            </a:rPr>
            <a:t> </a:t>
          </a:r>
          <a:r>
            <a:rPr lang="en-US" sz="1400" b="1" noProof="0" dirty="0" err="1">
              <a:solidFill>
                <a:schemeClr val="tx1"/>
              </a:solidFill>
              <a:latin typeface="Tamil Bible" pitchFamily="2" charset="0"/>
            </a:rPr>
            <a:t>epjhdpf;fg;gLfpwtu;fs</a:t>
          </a:r>
          <a:r>
            <a:rPr lang="en-US" sz="1400" b="1" noProof="0" dirty="0">
              <a:solidFill>
                <a:schemeClr val="tx1"/>
              </a:solidFill>
              <a:latin typeface="Tamil Bible" pitchFamily="2" charset="0"/>
            </a:rPr>
            <a:t>;</a:t>
          </a:r>
          <a:br>
            <a:rPr lang="en-US" sz="1400" b="1" noProof="0" dirty="0">
              <a:solidFill>
                <a:schemeClr val="tx1"/>
              </a:solidFill>
              <a:latin typeface="Tamil Bible" pitchFamily="2" charset="0"/>
            </a:rPr>
          </a:br>
          <a:r>
            <a:rPr lang="en" sz="1400" b="1" noProof="0" dirty="0">
              <a:solidFill>
                <a:schemeClr val="tx1"/>
              </a:solidFill>
            </a:rPr>
            <a:t>(1 </a:t>
          </a:r>
          <a:r>
            <a:rPr lang="en" sz="1400" b="1" noProof="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1400" b="1" noProof="0" dirty="0">
              <a:solidFill>
                <a:schemeClr val="tx1"/>
              </a:solidFill>
            </a:rPr>
            <a:t>. 2:14)</a:t>
          </a:r>
        </a:p>
      </dgm:t>
    </dgm:pt>
    <dgm:pt modelId="{F74CB514-2B32-4E6B-8315-8F5B2EBB7186}" type="parTrans" cxnId="{E9F967CF-B9A2-43D6-9A3E-472303501471}">
      <dgm:prSet/>
      <dgm:spPr/>
      <dgm:t>
        <a:bodyPr/>
        <a:lstStyle/>
        <a:p>
          <a:endParaRPr lang="es-ES" b="1"/>
        </a:p>
      </dgm:t>
    </dgm:pt>
    <dgm:pt modelId="{32ABA353-B9AB-469B-890A-D3CD852110D6}" type="sibTrans" cxnId="{E9F967CF-B9A2-43D6-9A3E-472303501471}">
      <dgm:prSet/>
      <dgm:spPr/>
      <dgm:t>
        <a:bodyPr/>
        <a:lstStyle/>
        <a:p>
          <a:endParaRPr lang="es-ES" b="1"/>
        </a:p>
      </dgm:t>
    </dgm:pt>
    <dgm:pt modelId="{F6617EE8-CC3C-4217-9F24-9F715955611F}" type="pres">
      <dgm:prSet presAssocID="{98F70E7D-5D0E-4E8F-BB9A-FF6B6E2049A7}" presName="layout" presStyleCnt="0">
        <dgm:presLayoutVars>
          <dgm:chMax/>
          <dgm:chPref/>
          <dgm:dir/>
          <dgm:animOne val="branch"/>
          <dgm:animLvl val="lvl"/>
          <dgm:resizeHandles/>
        </dgm:presLayoutVars>
      </dgm:prSet>
      <dgm:spPr/>
    </dgm:pt>
    <dgm:pt modelId="{2ED6F242-6291-4704-853A-AE5A45BA3A53}" type="pres">
      <dgm:prSet presAssocID="{0E22E987-C45B-47F1-BA9B-CD3BB32BB224}" presName="root" presStyleCnt="0">
        <dgm:presLayoutVars>
          <dgm:chMax/>
          <dgm:chPref val="4"/>
        </dgm:presLayoutVars>
      </dgm:prSet>
      <dgm:spPr/>
    </dgm:pt>
    <dgm:pt modelId="{CE1F048F-485F-4BE1-A929-241E0F1317EE}" type="pres">
      <dgm:prSet presAssocID="{0E22E987-C45B-47F1-BA9B-CD3BB32BB224}" presName="rootComposite" presStyleCnt="0">
        <dgm:presLayoutVars/>
      </dgm:prSet>
      <dgm:spPr/>
    </dgm:pt>
    <dgm:pt modelId="{0C78EE7E-64C5-4FE5-B4FC-9C612B2224AA}" type="pres">
      <dgm:prSet presAssocID="{0E22E987-C45B-47F1-BA9B-CD3BB32BB224}" presName="rootText" presStyleLbl="node0" presStyleIdx="0" presStyleCnt="1" custScaleX="138566">
        <dgm:presLayoutVars>
          <dgm:chMax/>
          <dgm:chPref val="4"/>
        </dgm:presLayoutVars>
      </dgm:prSet>
      <dgm:spPr/>
    </dgm:pt>
    <dgm:pt modelId="{302E7B70-0AA3-4345-8FF0-0AB18CC61B99}" type="pres">
      <dgm:prSet presAssocID="{0E22E987-C45B-47F1-BA9B-CD3BB32BB224}" presName="childShape" presStyleCnt="0">
        <dgm:presLayoutVars>
          <dgm:chMax val="0"/>
          <dgm:chPref val="0"/>
        </dgm:presLayoutVars>
      </dgm:prSet>
      <dgm:spPr/>
    </dgm:pt>
    <dgm:pt modelId="{08B61F44-9A3B-4570-8078-12356C0B0A20}" type="pres">
      <dgm:prSet presAssocID="{AEA2FC9E-131E-4FBC-8FAF-047EAC004D91}" presName="childComposite" presStyleCnt="0">
        <dgm:presLayoutVars>
          <dgm:chMax val="0"/>
          <dgm:chPref val="0"/>
        </dgm:presLayoutVars>
      </dgm:prSet>
      <dgm:spPr/>
    </dgm:pt>
    <dgm:pt modelId="{4AFB3FCF-D3AF-47CC-9C64-79E7D6E5B9C4}" type="pres">
      <dgm:prSet presAssocID="{AEA2FC9E-131E-4FBC-8FAF-047EAC004D91}" presName="Image" presStyleLbl="node1" presStyleIdx="0" presStyleCnt="4" custScaleX="173496" custLinFactNeighborX="-48438"/>
      <dgm:spPr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DC70FBC-0A1D-4094-9303-7522C2FA25DB}" type="pres">
      <dgm:prSet presAssocID="{AEA2FC9E-131E-4FBC-8FAF-047EAC004D91}" presName="childText" presStyleLbl="lnNode1" presStyleIdx="0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EBF0E7A-3FB9-4125-912E-0B164808F509}" type="pres">
      <dgm:prSet presAssocID="{16159B1A-7107-41E3-B984-4B739417DE0A}" presName="childComposite" presStyleCnt="0">
        <dgm:presLayoutVars>
          <dgm:chMax val="0"/>
          <dgm:chPref val="0"/>
        </dgm:presLayoutVars>
      </dgm:prSet>
      <dgm:spPr/>
    </dgm:pt>
    <dgm:pt modelId="{76C86819-371B-4EE7-A4A8-69934EF8EED2}" type="pres">
      <dgm:prSet presAssocID="{16159B1A-7107-41E3-B984-4B739417DE0A}" presName="Image" presStyleLbl="node1" presStyleIdx="1" presStyleCnt="4" custScaleX="173496" custLinFactNeighborX="-48438"/>
      <dgm:spPr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14D5DE0B-838A-4655-B6A5-58C027ACB164}" type="pres">
      <dgm:prSet presAssocID="{16159B1A-7107-41E3-B984-4B739417DE0A}" presName="childText" presStyleLbl="lnNode1" presStyleIdx="1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0871FC64-FC49-4D54-86F5-FB295CDEE321}" type="pres">
      <dgm:prSet presAssocID="{EDBDB666-1AD5-4A2C-BB22-B4BF48A0F44D}" presName="childComposite" presStyleCnt="0">
        <dgm:presLayoutVars>
          <dgm:chMax val="0"/>
          <dgm:chPref val="0"/>
        </dgm:presLayoutVars>
      </dgm:prSet>
      <dgm:spPr/>
    </dgm:pt>
    <dgm:pt modelId="{3C7A11C8-C8DC-4CA4-BE55-2851ADBDAA1E}" type="pres">
      <dgm:prSet presAssocID="{EDBDB666-1AD5-4A2C-BB22-B4BF48A0F44D}" presName="Image" presStyleLbl="node1" presStyleIdx="2" presStyleCnt="4" custScaleX="173496" custLinFactNeighborX="-48438"/>
      <dgm:spPr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470709-A4BF-49FC-8D92-CE27CC9DD2EE}" type="pres">
      <dgm:prSet presAssocID="{EDBDB666-1AD5-4A2C-BB22-B4BF48A0F44D}" presName="childText" presStyleLbl="lnNode1" presStyleIdx="2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  <dgm:pt modelId="{8A235C67-1F5D-4C2D-811F-3D1D65E126F4}" type="pres">
      <dgm:prSet presAssocID="{B9C2CBDC-DDA0-4354-92BF-3D8FBE9B058D}" presName="childComposite" presStyleCnt="0">
        <dgm:presLayoutVars>
          <dgm:chMax val="0"/>
          <dgm:chPref val="0"/>
        </dgm:presLayoutVars>
      </dgm:prSet>
      <dgm:spPr/>
    </dgm:pt>
    <dgm:pt modelId="{197EFFD2-2C53-4D7E-AC20-EA12D8D5879A}" type="pres">
      <dgm:prSet presAssocID="{B9C2CBDC-DDA0-4354-92BF-3D8FBE9B058D}" presName="Image" presStyleLbl="node1" presStyleIdx="3" presStyleCnt="4" custScaleX="173496" custLinFactNeighborX="-48438"/>
      <dgm:spPr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</dgm:spPr>
    </dgm:pt>
    <dgm:pt modelId="{77EB49FE-AE66-4DCD-A044-77945FD71376}" type="pres">
      <dgm:prSet presAssocID="{B9C2CBDC-DDA0-4354-92BF-3D8FBE9B058D}" presName="childText" presStyleLbl="lnNode1" presStyleIdx="3" presStyleCnt="4" custScaleX="125076" custLinFactNeighborX="20925">
        <dgm:presLayoutVars>
          <dgm:chMax val="0"/>
          <dgm:chPref val="0"/>
          <dgm:bulletEnabled val="1"/>
        </dgm:presLayoutVars>
      </dgm:prSet>
      <dgm:spPr/>
    </dgm:pt>
  </dgm:ptLst>
  <dgm:cxnLst>
    <dgm:cxn modelId="{74396011-07BC-4AB7-AE77-5F610A6D3B29}" type="presOf" srcId="{B9C2CBDC-DDA0-4354-92BF-3D8FBE9B058D}" destId="{77EB49FE-AE66-4DCD-A044-77945FD71376}" srcOrd="0" destOrd="0" presId="urn:microsoft.com/office/officeart/2008/layout/PictureAccentList"/>
    <dgm:cxn modelId="{0C461728-E900-4B4A-A8BF-1F8ACBA2AF2C}" srcId="{98F70E7D-5D0E-4E8F-BB9A-FF6B6E2049A7}" destId="{0E22E987-C45B-47F1-BA9B-CD3BB32BB224}" srcOrd="0" destOrd="0" parTransId="{837D375C-E5AD-471E-9C5B-480AF21E5275}" sibTransId="{A74100E6-EB48-4AB8-BDD1-76A8A00A952F}"/>
    <dgm:cxn modelId="{0B393F40-1A11-41D6-89F0-EFD9C706B050}" type="presOf" srcId="{0E22E987-C45B-47F1-BA9B-CD3BB32BB224}" destId="{0C78EE7E-64C5-4FE5-B4FC-9C612B2224AA}" srcOrd="0" destOrd="0" presId="urn:microsoft.com/office/officeart/2008/layout/PictureAccentList"/>
    <dgm:cxn modelId="{91D78054-1B60-411B-A970-C64F6425F028}" srcId="{0E22E987-C45B-47F1-BA9B-CD3BB32BB224}" destId="{16159B1A-7107-41E3-B984-4B739417DE0A}" srcOrd="1" destOrd="0" parTransId="{98F0EEDF-AEA1-49C1-A819-EEAAE8809E3E}" sibTransId="{B41E1DFE-BF44-45B3-AC66-9291DE79751D}"/>
    <dgm:cxn modelId="{4F6DE158-6F00-4F54-BA34-0712D77423F8}" type="presOf" srcId="{AEA2FC9E-131E-4FBC-8FAF-047EAC004D91}" destId="{7DC70FBC-0A1D-4094-9303-7522C2FA25DB}" srcOrd="0" destOrd="0" presId="urn:microsoft.com/office/officeart/2008/layout/PictureAccentList"/>
    <dgm:cxn modelId="{ECD0DB97-014B-463A-8969-3BC4085D75EB}" type="presOf" srcId="{16159B1A-7107-41E3-B984-4B739417DE0A}" destId="{14D5DE0B-838A-4655-B6A5-58C027ACB164}" srcOrd="0" destOrd="0" presId="urn:microsoft.com/office/officeart/2008/layout/PictureAccentList"/>
    <dgm:cxn modelId="{0C7FFDAE-348D-45F3-93EB-78543800E625}" srcId="{0E22E987-C45B-47F1-BA9B-CD3BB32BB224}" destId="{AEA2FC9E-131E-4FBC-8FAF-047EAC004D91}" srcOrd="0" destOrd="0" parTransId="{18AF4D7A-7523-417A-8CDB-5A6B26D3CE01}" sibTransId="{D9E57C23-307B-4582-A161-EE8E73B87284}"/>
    <dgm:cxn modelId="{E9F967CF-B9A2-43D6-9A3E-472303501471}" srcId="{0E22E987-C45B-47F1-BA9B-CD3BB32BB224}" destId="{B9C2CBDC-DDA0-4354-92BF-3D8FBE9B058D}" srcOrd="3" destOrd="0" parTransId="{F74CB514-2B32-4E6B-8315-8F5B2EBB7186}" sibTransId="{32ABA353-B9AB-469B-890A-D3CD852110D6}"/>
    <dgm:cxn modelId="{AEB40FD3-BDE5-4449-8AEF-0A081152E35D}" type="presOf" srcId="{EDBDB666-1AD5-4A2C-BB22-B4BF48A0F44D}" destId="{77470709-A4BF-49FC-8D92-CE27CC9DD2EE}" srcOrd="0" destOrd="0" presId="urn:microsoft.com/office/officeart/2008/layout/PictureAccentList"/>
    <dgm:cxn modelId="{B749DFD6-D8B3-4F5D-AE02-04C084938A27}" type="presOf" srcId="{98F70E7D-5D0E-4E8F-BB9A-FF6B6E2049A7}" destId="{F6617EE8-CC3C-4217-9F24-9F715955611F}" srcOrd="0" destOrd="0" presId="urn:microsoft.com/office/officeart/2008/layout/PictureAccentList"/>
    <dgm:cxn modelId="{BDE4AEDF-4143-45CA-8253-DD826EE20A2D}" srcId="{0E22E987-C45B-47F1-BA9B-CD3BB32BB224}" destId="{EDBDB666-1AD5-4A2C-BB22-B4BF48A0F44D}" srcOrd="2" destOrd="0" parTransId="{95230D25-D286-46B1-8EB5-E7880FA38690}" sibTransId="{7A650B4A-CE79-4245-A0F1-06BD7654FF58}"/>
    <dgm:cxn modelId="{FD49FE30-88F0-488F-AE1F-732730093874}" type="presParOf" srcId="{F6617EE8-CC3C-4217-9F24-9F715955611F}" destId="{2ED6F242-6291-4704-853A-AE5A45BA3A53}" srcOrd="0" destOrd="0" presId="urn:microsoft.com/office/officeart/2008/layout/PictureAccentList"/>
    <dgm:cxn modelId="{9B069257-D31F-410F-A50D-26BC4A9B2C64}" type="presParOf" srcId="{2ED6F242-6291-4704-853A-AE5A45BA3A53}" destId="{CE1F048F-485F-4BE1-A929-241E0F1317EE}" srcOrd="0" destOrd="0" presId="urn:microsoft.com/office/officeart/2008/layout/PictureAccentList"/>
    <dgm:cxn modelId="{F8C92BCC-D9D2-4AAF-A594-8FAD044971EE}" type="presParOf" srcId="{CE1F048F-485F-4BE1-A929-241E0F1317EE}" destId="{0C78EE7E-64C5-4FE5-B4FC-9C612B2224AA}" srcOrd="0" destOrd="0" presId="urn:microsoft.com/office/officeart/2008/layout/PictureAccentList"/>
    <dgm:cxn modelId="{BB8D22D7-BDA3-4486-891A-BE4C5A4F34DE}" type="presParOf" srcId="{2ED6F242-6291-4704-853A-AE5A45BA3A53}" destId="{302E7B70-0AA3-4345-8FF0-0AB18CC61B99}" srcOrd="1" destOrd="0" presId="urn:microsoft.com/office/officeart/2008/layout/PictureAccentList"/>
    <dgm:cxn modelId="{F225E811-7F71-4B37-BED0-E00D04E4E197}" type="presParOf" srcId="{302E7B70-0AA3-4345-8FF0-0AB18CC61B99}" destId="{08B61F44-9A3B-4570-8078-12356C0B0A20}" srcOrd="0" destOrd="0" presId="urn:microsoft.com/office/officeart/2008/layout/PictureAccentList"/>
    <dgm:cxn modelId="{D5E95646-46AB-415A-9BFB-8D8B25B73412}" type="presParOf" srcId="{08B61F44-9A3B-4570-8078-12356C0B0A20}" destId="{4AFB3FCF-D3AF-47CC-9C64-79E7D6E5B9C4}" srcOrd="0" destOrd="0" presId="urn:microsoft.com/office/officeart/2008/layout/PictureAccentList"/>
    <dgm:cxn modelId="{D3B2DB5F-D0E7-48A5-B0E7-013077DA3EF6}" type="presParOf" srcId="{08B61F44-9A3B-4570-8078-12356C0B0A20}" destId="{7DC70FBC-0A1D-4094-9303-7522C2FA25DB}" srcOrd="1" destOrd="0" presId="urn:microsoft.com/office/officeart/2008/layout/PictureAccentList"/>
    <dgm:cxn modelId="{72026959-FA5D-4C0E-B0FE-AFABF4B4D359}" type="presParOf" srcId="{302E7B70-0AA3-4345-8FF0-0AB18CC61B99}" destId="{8EBF0E7A-3FB9-4125-912E-0B164808F509}" srcOrd="1" destOrd="0" presId="urn:microsoft.com/office/officeart/2008/layout/PictureAccentList"/>
    <dgm:cxn modelId="{58F535B1-6398-4E9D-9CF1-6CBCD68E96C4}" type="presParOf" srcId="{8EBF0E7A-3FB9-4125-912E-0B164808F509}" destId="{76C86819-371B-4EE7-A4A8-69934EF8EED2}" srcOrd="0" destOrd="0" presId="urn:microsoft.com/office/officeart/2008/layout/PictureAccentList"/>
    <dgm:cxn modelId="{22FF58CD-DE52-436E-AD1A-4D0A617BBC73}" type="presParOf" srcId="{8EBF0E7A-3FB9-4125-912E-0B164808F509}" destId="{14D5DE0B-838A-4655-B6A5-58C027ACB164}" srcOrd="1" destOrd="0" presId="urn:microsoft.com/office/officeart/2008/layout/PictureAccentList"/>
    <dgm:cxn modelId="{C58E5F1E-25CD-486A-81B1-81F659A31D7D}" type="presParOf" srcId="{302E7B70-0AA3-4345-8FF0-0AB18CC61B99}" destId="{0871FC64-FC49-4D54-86F5-FB295CDEE321}" srcOrd="2" destOrd="0" presId="urn:microsoft.com/office/officeart/2008/layout/PictureAccentList"/>
    <dgm:cxn modelId="{D2E1285B-01D6-4C8E-B60E-B1ECB7D365E7}" type="presParOf" srcId="{0871FC64-FC49-4D54-86F5-FB295CDEE321}" destId="{3C7A11C8-C8DC-4CA4-BE55-2851ADBDAA1E}" srcOrd="0" destOrd="0" presId="urn:microsoft.com/office/officeart/2008/layout/PictureAccentList"/>
    <dgm:cxn modelId="{3C68B1CC-E75C-496C-94F0-58C2B8202CEE}" type="presParOf" srcId="{0871FC64-FC49-4D54-86F5-FB295CDEE321}" destId="{77470709-A4BF-49FC-8D92-CE27CC9DD2EE}" srcOrd="1" destOrd="0" presId="urn:microsoft.com/office/officeart/2008/layout/PictureAccentList"/>
    <dgm:cxn modelId="{44E420AE-898D-434D-AC38-2CB73C03348C}" type="presParOf" srcId="{302E7B70-0AA3-4345-8FF0-0AB18CC61B99}" destId="{8A235C67-1F5D-4C2D-811F-3D1D65E126F4}" srcOrd="3" destOrd="0" presId="urn:microsoft.com/office/officeart/2008/layout/PictureAccentList"/>
    <dgm:cxn modelId="{244332E4-2179-43D4-BF3F-048C4BAC1DAF}" type="presParOf" srcId="{8A235C67-1F5D-4C2D-811F-3D1D65E126F4}" destId="{197EFFD2-2C53-4D7E-AC20-EA12D8D5879A}" srcOrd="0" destOrd="0" presId="urn:microsoft.com/office/officeart/2008/layout/PictureAccentList"/>
    <dgm:cxn modelId="{2DB46C41-00F7-447E-A13F-2FFBB6CBE69F}" type="presParOf" srcId="{8A235C67-1F5D-4C2D-811F-3D1D65E126F4}" destId="{77EB49FE-AE66-4DCD-A044-77945FD71376}" srcOrd="1" destOrd="0" presId="urn:microsoft.com/office/officeart/2008/layout/PictureAccentList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6EDFBF9-0B8B-4B63-AB4F-FEAD2023A5FF}">
      <dsp:nvSpPr>
        <dsp:cNvPr id="0" name=""/>
        <dsp:cNvSpPr/>
      </dsp:nvSpPr>
      <dsp:spPr>
        <a:xfrm>
          <a:off x="19662" y="1227"/>
          <a:ext cx="3913242" cy="934950"/>
        </a:xfrm>
        <a:prstGeom prst="roundRect">
          <a:avLst>
            <a:gd name="adj" fmla="val 10000"/>
          </a:avLst>
        </a:prstGeom>
        <a:solidFill>
          <a:srgbClr val="C00000"/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60960" rIns="91440" bIns="60960" numCol="1" spcCol="1270" anchor="ctr" anchorCtr="0">
          <a:noAutofit/>
        </a:bodyPr>
        <a:lstStyle/>
        <a:p>
          <a:pPr marL="0" lvl="0" indent="0" algn="ctr" defTabSz="2133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48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gf;Ftkpd;ik</a:t>
          </a:r>
        </a:p>
      </dsp:txBody>
      <dsp:txXfrm>
        <a:off x="47046" y="28611"/>
        <a:ext cx="3858474" cy="880182"/>
      </dsp:txXfrm>
    </dsp:sp>
    <dsp:sp modelId="{20B9B435-A79F-4DAA-9A8D-B0D8EB58FFF0}">
      <dsp:nvSpPr>
        <dsp:cNvPr id="0" name=""/>
        <dsp:cNvSpPr/>
      </dsp:nvSpPr>
      <dsp:spPr>
        <a:xfrm>
          <a:off x="0" y="110446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28C0F7E-2C35-4733-B9B7-518F5F4CE207}">
      <dsp:nvSpPr>
        <dsp:cNvPr id="0" name=""/>
        <dsp:cNvSpPr/>
      </dsp:nvSpPr>
      <dsp:spPr>
        <a:xfrm>
          <a:off x="1443327" y="1104468"/>
          <a:ext cx="2509240" cy="934950"/>
        </a:xfrm>
        <a:prstGeom prst="roundRect">
          <a:avLst>
            <a:gd name="adj" fmla="val 16670"/>
          </a:avLst>
        </a:prstGeom>
        <a:solidFill>
          <a:srgbClr val="864300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Foe;ijfs; Nghd;wtu;fs;</a:t>
          </a:r>
          <a:b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</a:b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</a:rPr>
            <a:t>. 3:1)</a:t>
          </a:r>
        </a:p>
      </dsp:txBody>
      <dsp:txXfrm>
        <a:off x="1488976" y="1150117"/>
        <a:ext cx="2417942" cy="843652"/>
      </dsp:txXfrm>
    </dsp:sp>
    <dsp:sp modelId="{CC805A5F-E0A3-498A-BE8A-4478F8482781}">
      <dsp:nvSpPr>
        <dsp:cNvPr id="0" name=""/>
        <dsp:cNvSpPr/>
      </dsp:nvSpPr>
      <dsp:spPr>
        <a:xfrm>
          <a:off x="0" y="215161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05C37D8-282B-4B47-8E92-AB3C4AF2656B}">
      <dsp:nvSpPr>
        <dsp:cNvPr id="0" name=""/>
        <dsp:cNvSpPr/>
      </dsp:nvSpPr>
      <dsp:spPr>
        <a:xfrm>
          <a:off x="1443327" y="2151613"/>
          <a:ext cx="2509240" cy="934950"/>
        </a:xfrm>
        <a:prstGeom prst="roundRect">
          <a:avLst>
            <a:gd name="adj" fmla="val 16670"/>
          </a:avLst>
        </a:prstGeom>
        <a:solidFill>
          <a:schemeClr val="accent6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ghiy cz;zj;jf;ftu;fs;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3:2)</a:t>
          </a:r>
        </a:p>
      </dsp:txBody>
      <dsp:txXfrm>
        <a:off x="1488976" y="2197262"/>
        <a:ext cx="2417942" cy="843652"/>
      </dsp:txXfrm>
    </dsp:sp>
    <dsp:sp modelId="{544E29A7-1583-4A92-AD88-E60A4EEAC632}">
      <dsp:nvSpPr>
        <dsp:cNvPr id="0" name=""/>
        <dsp:cNvSpPr/>
      </dsp:nvSpPr>
      <dsp:spPr>
        <a:xfrm>
          <a:off x="0" y="3198758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82BFC15-9864-4E4A-A62D-828FE8496F17}">
      <dsp:nvSpPr>
        <dsp:cNvPr id="0" name=""/>
        <dsp:cNvSpPr/>
      </dsp:nvSpPr>
      <dsp:spPr>
        <a:xfrm>
          <a:off x="1443327" y="3198758"/>
          <a:ext cx="2509240" cy="934950"/>
        </a:xfrm>
        <a:prstGeom prst="roundRect">
          <a:avLst>
            <a:gd name="adj" fmla="val 16670"/>
          </a:avLst>
        </a:prstGeom>
        <a:solidFill>
          <a:schemeClr val="accent2">
            <a:lumMod val="5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khk;rj;jpw;Fupatu;fs;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20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3:3)</a:t>
          </a:r>
        </a:p>
      </dsp:txBody>
      <dsp:txXfrm>
        <a:off x="1488976" y="3244407"/>
        <a:ext cx="2417942" cy="843652"/>
      </dsp:txXfrm>
    </dsp:sp>
    <dsp:sp modelId="{410E2F05-E06F-4707-8316-DA974A0D1AF9}">
      <dsp:nvSpPr>
        <dsp:cNvPr id="0" name=""/>
        <dsp:cNvSpPr/>
      </dsp:nvSpPr>
      <dsp:spPr>
        <a:xfrm>
          <a:off x="0" y="4245903"/>
          <a:ext cx="1367571" cy="934950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A8E0FB4-A277-4A92-81BD-BD9A3E41C821}">
      <dsp:nvSpPr>
        <dsp:cNvPr id="0" name=""/>
        <dsp:cNvSpPr/>
      </dsp:nvSpPr>
      <dsp:spPr>
        <a:xfrm>
          <a:off x="1443327" y="4245903"/>
          <a:ext cx="2509240" cy="934950"/>
        </a:xfrm>
        <a:prstGeom prst="roundRect">
          <a:avLst>
            <a:gd name="adj" fmla="val 16670"/>
          </a:avLst>
        </a:prstGeom>
        <a:solidFill>
          <a:schemeClr val="tx2">
            <a:lumMod val="75000"/>
            <a:lumOff val="25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3792" tIns="113792" rIns="113792" bIns="113792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mtu;fs; kw;wtu;fspd; fUj;Jf;fshy; &lt;u;f;fg;gLfpwhu;fs;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 </a:t>
          </a:r>
          <a:b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</a:b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(1 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nfhup</a:t>
          </a:r>
          <a:r>
            <a:rPr lang="en" sz="1600" b="1" kern="1200" noProof="0" dirty="0">
              <a:effectLst>
                <a:outerShdw blurRad="50800" dist="50800" dir="5400000" algn="ctr" rotWithShape="0">
                  <a:schemeClr val="tx1"/>
                </a:outerShdw>
              </a:effectLst>
            </a:rPr>
            <a:t>. 3:4)</a:t>
          </a:r>
        </a:p>
      </dsp:txBody>
      <dsp:txXfrm>
        <a:off x="1488976" y="4291552"/>
        <a:ext cx="2417942" cy="84365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C78EE7E-64C5-4FE5-B4FC-9C612B2224AA}">
      <dsp:nvSpPr>
        <dsp:cNvPr id="0" name=""/>
        <dsp:cNvSpPr/>
      </dsp:nvSpPr>
      <dsp:spPr>
        <a:xfrm>
          <a:off x="3061" y="4731"/>
          <a:ext cx="4528083" cy="933685"/>
        </a:xfrm>
        <a:prstGeom prst="roundRect">
          <a:avLst>
            <a:gd name="adj" fmla="val 10000"/>
          </a:avLst>
        </a:prstGeom>
        <a:solidFill>
          <a:schemeClr val="accent3">
            <a:lumMod val="75000"/>
          </a:schemeClr>
        </a:soli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78740" rIns="118110" bIns="78740" numCol="1" spcCol="1270" anchor="ctr" anchorCtr="0">
          <a:noAutofit/>
        </a:bodyPr>
        <a:lstStyle/>
        <a:p>
          <a:pPr marL="0" lvl="0" indent="0" algn="ctr" defTabSz="2755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6200" b="1" kern="1200" noProof="0" dirty="0">
              <a:solidFill>
                <a:schemeClr val="bg1"/>
              </a:solidFill>
              <a:effectLst>
                <a:outerShdw blurRad="50800" dist="50800" dir="5400000" algn="ctr" rotWithShape="0">
                  <a:schemeClr val="tx1"/>
                </a:outerShdw>
              </a:effectLst>
              <a:latin typeface="Tamil Bible" pitchFamily="2" charset="0"/>
            </a:rPr>
            <a:t>gf;Ftk;</a:t>
          </a:r>
        </a:p>
      </dsp:txBody>
      <dsp:txXfrm>
        <a:off x="30408" y="32078"/>
        <a:ext cx="4473389" cy="878991"/>
      </dsp:txXfrm>
    </dsp:sp>
    <dsp:sp modelId="{4AFB3FCF-D3AF-47CC-9C64-79E7D6E5B9C4}">
      <dsp:nvSpPr>
        <dsp:cNvPr id="0" name=""/>
        <dsp:cNvSpPr/>
      </dsp:nvSpPr>
      <dsp:spPr>
        <a:xfrm>
          <a:off x="0" y="1106480"/>
          <a:ext cx="1619906" cy="933685"/>
        </a:xfrm>
        <a:prstGeom prst="roundRect">
          <a:avLst>
            <a:gd name="adj" fmla="val 16670"/>
          </a:avLst>
        </a:prstGeom>
        <a:blipFill dpi="0" rotWithShape="1">
          <a:blip xmlns:r="http://schemas.openxmlformats.org/officeDocument/2006/relationships" r:embed="rId1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DC70FBC-0A1D-4094-9303-7522C2FA25DB}">
      <dsp:nvSpPr>
        <dsp:cNvPr id="0" name=""/>
        <dsp:cNvSpPr/>
      </dsp:nvSpPr>
      <dsp:spPr>
        <a:xfrm>
          <a:off x="1684837" y="1106480"/>
          <a:ext cx="2849369" cy="933685"/>
        </a:xfrm>
        <a:prstGeom prst="roundRect">
          <a:avLst>
            <a:gd name="adj" fmla="val 16670"/>
          </a:avLst>
        </a:prstGeom>
        <a:solidFill>
          <a:srgbClr val="FFC993"/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  <a:latin typeface="Tamil Bible" pitchFamily="2" charset="0"/>
            </a:rPr>
            <a:t>mtu;fs; ngupatu;fs;</a:t>
          </a:r>
          <a:r>
            <a:rPr lang="en" sz="2000" b="1" kern="1200" noProof="0" dirty="0">
              <a:solidFill>
                <a:schemeClr val="tx1"/>
              </a:solidFill>
            </a:rPr>
            <a:t> </a:t>
          </a:r>
          <a:br>
            <a:rPr lang="en" sz="2000" b="1" kern="1200" noProof="0" dirty="0">
              <a:solidFill>
                <a:schemeClr val="tx1"/>
              </a:solidFill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" sz="2000" b="1" kern="1200" noProof="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2000" b="1" kern="1200" noProof="0" dirty="0">
              <a:solidFill>
                <a:schemeClr val="tx1"/>
              </a:solidFill>
            </a:rPr>
            <a:t>. 14:20)</a:t>
          </a:r>
        </a:p>
      </dsp:txBody>
      <dsp:txXfrm>
        <a:off x="1730424" y="1152067"/>
        <a:ext cx="2758195" cy="842511"/>
      </dsp:txXfrm>
    </dsp:sp>
    <dsp:sp modelId="{76C86819-371B-4EE7-A4A8-69934EF8EED2}">
      <dsp:nvSpPr>
        <dsp:cNvPr id="0" name=""/>
        <dsp:cNvSpPr/>
      </dsp:nvSpPr>
      <dsp:spPr>
        <a:xfrm>
          <a:off x="0" y="2152208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4D5DE0B-838A-4655-B6A5-58C027ACB164}">
      <dsp:nvSpPr>
        <dsp:cNvPr id="0" name=""/>
        <dsp:cNvSpPr/>
      </dsp:nvSpPr>
      <dsp:spPr>
        <a:xfrm>
          <a:off x="1684837" y="2152208"/>
          <a:ext cx="2849369" cy="933685"/>
        </a:xfrm>
        <a:prstGeom prst="roundRect">
          <a:avLst>
            <a:gd name="adj" fmla="val 16670"/>
          </a:avLst>
        </a:prstGeom>
        <a:solidFill>
          <a:schemeClr val="accent6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28016" tIns="128016" rIns="128016" bIns="128016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800" b="1" kern="1200" noProof="0" dirty="0">
              <a:solidFill>
                <a:schemeClr val="tx1"/>
              </a:solidFill>
              <a:latin typeface="Tamil Bible" pitchFamily="2" charset="0"/>
            </a:rPr>
            <a:t>mtu;fs; gykhd Mfhuk; cz;zj;jf;ftu;fs;</a:t>
          </a:r>
          <a:r>
            <a:rPr lang="en" sz="1800" b="1" kern="1200" noProof="0" dirty="0">
              <a:solidFill>
                <a:schemeClr val="tx1"/>
              </a:solidFill>
            </a:rPr>
            <a:t> </a:t>
          </a:r>
          <a:br>
            <a:rPr lang="en" sz="1800" b="1" kern="1200" noProof="0" dirty="0">
              <a:solidFill>
                <a:schemeClr val="tx1"/>
              </a:solidFill>
            </a:rPr>
          </a:br>
          <a:r>
            <a:rPr lang="en" sz="1800" b="1" kern="1200" noProof="0" dirty="0">
              <a:solidFill>
                <a:schemeClr val="tx1"/>
              </a:solidFill>
            </a:rPr>
            <a:t>(</a:t>
          </a:r>
          <a:r>
            <a:rPr lang="en" sz="1800" b="1" kern="1200" noProof="0" dirty="0">
              <a:solidFill>
                <a:schemeClr val="tx1"/>
              </a:solidFill>
              <a:latin typeface="Tamil Bible" pitchFamily="2" charset="0"/>
            </a:rPr>
            <a:t>vgp</a:t>
          </a:r>
          <a:r>
            <a:rPr lang="en" sz="1800" b="1" kern="1200" noProof="0" dirty="0">
              <a:solidFill>
                <a:schemeClr val="tx1"/>
              </a:solidFill>
            </a:rPr>
            <a:t>. 5:14)</a:t>
          </a:r>
        </a:p>
      </dsp:txBody>
      <dsp:txXfrm>
        <a:off x="1730424" y="2197795"/>
        <a:ext cx="2758195" cy="842511"/>
      </dsp:txXfrm>
    </dsp:sp>
    <dsp:sp modelId="{3C7A11C8-C8DC-4CA4-BE55-2851ADBDAA1E}">
      <dsp:nvSpPr>
        <dsp:cNvPr id="0" name=""/>
        <dsp:cNvSpPr/>
      </dsp:nvSpPr>
      <dsp:spPr>
        <a:xfrm>
          <a:off x="0" y="3197936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470709-A4BF-49FC-8D92-CE27CC9DD2EE}">
      <dsp:nvSpPr>
        <dsp:cNvPr id="0" name=""/>
        <dsp:cNvSpPr/>
      </dsp:nvSpPr>
      <dsp:spPr>
        <a:xfrm>
          <a:off x="1684837" y="3197936"/>
          <a:ext cx="2849369" cy="933685"/>
        </a:xfrm>
        <a:prstGeom prst="roundRect">
          <a:avLst>
            <a:gd name="adj" fmla="val 16670"/>
          </a:avLst>
        </a:prstGeom>
        <a:solidFill>
          <a:schemeClr val="accent2">
            <a:lumMod val="60000"/>
            <a:lumOff val="4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42240" tIns="142240" rIns="142240" bIns="14224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2000" b="1" kern="1200" noProof="0" dirty="0">
              <a:solidFill>
                <a:schemeClr val="tx1"/>
              </a:solidFill>
              <a:latin typeface="Tamil Bible" pitchFamily="2" charset="0"/>
            </a:rPr>
            <a:t>mtu;fs; Mtpf;Fupatu;fs;</a:t>
          </a:r>
          <a:br>
            <a:rPr lang="en" sz="2000" b="1" kern="1200" noProof="0" dirty="0">
              <a:solidFill>
                <a:schemeClr val="tx1"/>
              </a:solidFill>
              <a:latin typeface="Tamil Bible" pitchFamily="2" charset="0"/>
            </a:rPr>
          </a:br>
          <a:r>
            <a:rPr lang="en" sz="2000" b="1" kern="1200" noProof="0" dirty="0">
              <a:solidFill>
                <a:schemeClr val="tx1"/>
              </a:solidFill>
            </a:rPr>
            <a:t>(1 </a:t>
          </a:r>
          <a:r>
            <a:rPr lang="en" sz="2000" b="1" kern="1200" noProof="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2000" b="1" kern="1200" noProof="0" dirty="0">
              <a:solidFill>
                <a:schemeClr val="tx1"/>
              </a:solidFill>
            </a:rPr>
            <a:t>. 2:13)</a:t>
          </a:r>
        </a:p>
      </dsp:txBody>
      <dsp:txXfrm>
        <a:off x="1730424" y="3243523"/>
        <a:ext cx="2758195" cy="842511"/>
      </dsp:txXfrm>
    </dsp:sp>
    <dsp:sp modelId="{197EFFD2-2C53-4D7E-AC20-EA12D8D5879A}">
      <dsp:nvSpPr>
        <dsp:cNvPr id="0" name=""/>
        <dsp:cNvSpPr/>
      </dsp:nvSpPr>
      <dsp:spPr>
        <a:xfrm>
          <a:off x="0" y="4243663"/>
          <a:ext cx="1619906" cy="933685"/>
        </a:xfrm>
        <a:prstGeom prst="roundRect">
          <a:avLst>
            <a:gd name="adj" fmla="val 16670"/>
          </a:avLst>
        </a:prstGeom>
        <a:blipFill rotWithShape="1">
          <a:blip xmlns:r="http://schemas.openxmlformats.org/officeDocument/2006/relationships"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EB49FE-AE66-4DCD-A044-77945FD71376}">
      <dsp:nvSpPr>
        <dsp:cNvPr id="0" name=""/>
        <dsp:cNvSpPr/>
      </dsp:nvSpPr>
      <dsp:spPr>
        <a:xfrm>
          <a:off x="1684837" y="4243663"/>
          <a:ext cx="2849369" cy="933685"/>
        </a:xfrm>
        <a:prstGeom prst="roundRect">
          <a:avLst>
            <a:gd name="adj" fmla="val 16670"/>
          </a:avLst>
        </a:prstGeom>
        <a:solidFill>
          <a:schemeClr val="accent1">
            <a:lumMod val="40000"/>
            <a:lumOff val="60000"/>
          </a:schemeClr>
        </a:solidFill>
        <a:ln>
          <a:solidFill>
            <a:schemeClr val="tx1"/>
          </a:solidFill>
        </a:ln>
        <a:effectLst>
          <a:outerShdw blurRad="50800" dist="38100" dir="2700000" algn="tl" rotWithShape="0">
            <a:prstClr val="black">
              <a:alpha val="40000"/>
            </a:prst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99568" tIns="99568" rIns="99568" bIns="99568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" sz="1400" b="1" kern="1200" noProof="0" dirty="0">
              <a:solidFill>
                <a:schemeClr val="tx1"/>
              </a:solidFill>
              <a:latin typeface="Tamil Bible" pitchFamily="2" charset="0"/>
            </a:rPr>
            <a:t>mtu;fs; </a:t>
          </a:r>
          <a:r>
            <a:rPr lang="en-US" sz="1400" b="1" kern="1200" noProof="0" dirty="0" err="1">
              <a:solidFill>
                <a:schemeClr val="tx1"/>
              </a:solidFill>
              <a:latin typeface="Tamil Bible" pitchFamily="2" charset="0"/>
            </a:rPr>
            <a:t>Mtpf;Nfw;wgpufhukha</a:t>
          </a:r>
          <a:r>
            <a:rPr lang="en-US" sz="1400" b="1" kern="1200" noProof="0" dirty="0">
              <a:solidFill>
                <a:schemeClr val="tx1"/>
              </a:solidFill>
              <a:latin typeface="Tamil Bible" pitchFamily="2" charset="0"/>
            </a:rPr>
            <a:t>; </a:t>
          </a:r>
          <a:r>
            <a:rPr lang="en-US" sz="1400" b="1" kern="1200" noProof="0" dirty="0" err="1">
              <a:solidFill>
                <a:schemeClr val="tx1"/>
              </a:solidFill>
              <a:latin typeface="Tamil Bible" pitchFamily="2" charset="0"/>
            </a:rPr>
            <a:t>Muha;e;J</a:t>
          </a:r>
          <a:r>
            <a:rPr lang="en-US" sz="1400" b="1" kern="1200" noProof="0" dirty="0">
              <a:solidFill>
                <a:schemeClr val="tx1"/>
              </a:solidFill>
              <a:latin typeface="Tamil Bible" pitchFamily="2" charset="0"/>
            </a:rPr>
            <a:t> </a:t>
          </a:r>
          <a:r>
            <a:rPr lang="en-US" sz="1400" b="1" kern="1200" noProof="0" dirty="0" err="1">
              <a:solidFill>
                <a:schemeClr val="tx1"/>
              </a:solidFill>
              <a:latin typeface="Tamil Bible" pitchFamily="2" charset="0"/>
            </a:rPr>
            <a:t>epjhdpf;fg;gLfpwtu;fs</a:t>
          </a:r>
          <a:r>
            <a:rPr lang="en-US" sz="1400" b="1" kern="1200" noProof="0" dirty="0">
              <a:solidFill>
                <a:schemeClr val="tx1"/>
              </a:solidFill>
              <a:latin typeface="Tamil Bible" pitchFamily="2" charset="0"/>
            </a:rPr>
            <a:t>;</a:t>
          </a:r>
          <a:br>
            <a:rPr lang="en-US" sz="1400" b="1" kern="1200" noProof="0" dirty="0">
              <a:solidFill>
                <a:schemeClr val="tx1"/>
              </a:solidFill>
              <a:latin typeface="Tamil Bible" pitchFamily="2" charset="0"/>
            </a:rPr>
          </a:br>
          <a:r>
            <a:rPr lang="en" sz="1400" b="1" kern="1200" noProof="0" dirty="0">
              <a:solidFill>
                <a:schemeClr val="tx1"/>
              </a:solidFill>
            </a:rPr>
            <a:t>(1 </a:t>
          </a:r>
          <a:r>
            <a:rPr lang="en" sz="1400" b="1" kern="1200" noProof="0" dirty="0">
              <a:solidFill>
                <a:schemeClr val="tx1"/>
              </a:solidFill>
              <a:latin typeface="Tamil Bible" pitchFamily="2" charset="0"/>
            </a:rPr>
            <a:t>nfhup</a:t>
          </a:r>
          <a:r>
            <a:rPr lang="en" sz="1400" b="1" kern="1200" noProof="0" dirty="0">
              <a:solidFill>
                <a:schemeClr val="tx1"/>
              </a:solidFill>
            </a:rPr>
            <a:t>. 2:14)</a:t>
          </a:r>
        </a:p>
      </dsp:txBody>
      <dsp:txXfrm>
        <a:off x="1730424" y="4289250"/>
        <a:ext cx="2758195" cy="84251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AccentList">
  <dgm:title val=""/>
  <dgm:desc val=""/>
  <dgm:catLst>
    <dgm:cat type="picture" pri="14000"/>
    <dgm:cat type="list" pri="14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</dgm:ptLst>
      <dgm:cxnLst>
        <dgm:cxn modelId="4" srcId="0" destId="1" srcOrd="0" destOrd="0"/>
        <dgm:cxn modelId="5" srcId="1" destId="11" srcOrd="0" destOrd="0"/>
        <dgm:cxn modelId="6" srcId="1" destId="12" srcOrd="0" destOrd="0"/>
        <dgm:cxn modelId="14" srcId="1" destId="13" srcOrd="0" destOrd="0"/>
      </dgm:cxnLst>
      <dgm:bg/>
      <dgm:whole/>
    </dgm:dataModel>
  </dgm:clrData>
  <dgm:layoutNode name="layout">
    <dgm:varLst>
      <dgm:chMax/>
      <dgm:chPref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L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primFontSz" for="des" forName="childText" refType="primFontSz" refFor="des" refForName="rootText" op="lte"/>
      <dgm:constr type="w" for="des" forName="rootComposite" refType="w" fact="4"/>
      <dgm:constr type="h" for="des" forName="rootComposite" refType="h"/>
      <dgm:constr type="w" for="des" forName="childComposite" refType="w" refFor="des" refForName="rootComposite"/>
      <dgm:constr type="h" for="des" forName="childComposite" refType="h" refFor="des" refForName="rootComposite"/>
      <dgm:constr type="sibSp" refType="w" refFor="des" refForName="rootComposite" fact="0.1"/>
      <dgm:constr type="sibSp" for="des" forName="childShape" refType="h" refFor="des" refForName="rootComposite" fact="0.12"/>
      <dgm:constr type="sp" for="des" forName="root" refType="h" refFor="des" refForName="rootComposite" fact="0.18"/>
    </dgm:constrLst>
    <dgm:ruleLst/>
    <dgm:forEach name="Name3" axis="ch">
      <dgm:forEach name="Name4" axis="self" ptType="node" cnt="1">
        <dgm:layoutNode name="root">
          <dgm:varLst>
            <dgm:chMax/>
            <dgm:chPref val="4"/>
          </dgm:varLst>
          <dgm:alg type="hierRoot"/>
          <dgm:shape xmlns:r="http://schemas.openxmlformats.org/officeDocument/2006/relationships" r:blip="">
            <dgm:adjLst/>
          </dgm:shape>
          <dgm:presOf/>
          <dgm:constrLst/>
          <dgm:ruleLst/>
          <dgm:layoutNode name="rootComposite">
            <dgm:varLst/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onstrLst>
              <dgm:constr type="l" for="ch" forName="rootText"/>
              <dgm:constr type="t" for="ch" forName="rootText"/>
              <dgm:constr type="w" for="ch" forName="rootText" refType="w"/>
              <dgm:constr type="h" for="ch" forName="rootText" refType="h"/>
            </dgm:constrLst>
            <dgm:ruleLst/>
            <dgm:layoutNode name="rootText" styleLbl="node0">
              <dgm:varLst>
                <dgm:chMax/>
                <dgm:chPref val="4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  <dgm:rule type="primFontSz" val="65" fact="NaN" max="NaN"/>
              </dgm:ruleLst>
            </dgm:layoutNode>
          </dgm:layoutNode>
          <dgm:layoutNode name="childShape">
            <dgm:varLst>
              <dgm:chMax val="0"/>
              <dgm:chPref val="0"/>
            </dgm:varLst>
            <dgm:alg type="hierChild">
              <dgm:param type="chAlign" val="r"/>
              <dgm:param type="linDir" val="fromT"/>
              <dgm:param type="fallback" val="2D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5" axis="ch">
              <dgm:forEach name="Name6" axis="self" ptType="node">
                <dgm:layoutNode name="childComposite">
                  <dgm:varLst>
                    <dgm:chMax val="0"/>
                    <dgm:chPref val="0"/>
                  </dgm:varLst>
                  <dgm:alg type="composite"/>
                  <dgm:shape xmlns:r="http://schemas.openxmlformats.org/officeDocument/2006/relationships" r:blip="">
                    <dgm:adjLst/>
                  </dgm:shape>
                  <dgm:presOf/>
                  <dgm:choose name="Name7">
                    <dgm:if name="Name8" func="var" arg="dir" op="equ" val="norm">
                      <dgm:constrLst>
                        <dgm:constr type="w" for="ch" forName="Image" refType="h"/>
                        <dgm:constr type="h" for="ch" forName="Image" refType="h"/>
                        <dgm:constr type="l" for="ch" forName="Image"/>
                        <dgm:constr type="t" for="ch" forName="Image"/>
                        <dgm:constr type="h" for="ch" forName="childText" refType="h"/>
                        <dgm:constr type="l" for="ch" forName="childText" refType="w" refFor="ch" refForName="Image" fact="1.06"/>
                        <dgm:constr type="t" for="ch" forName="childText"/>
                      </dgm:constrLst>
                    </dgm:if>
                    <dgm:else name="Name9">
                      <dgm:constrLst>
                        <dgm:constr type="w" for="ch" forName="Image" refType="h"/>
                        <dgm:constr type="h" for="ch" forName="Image" refType="h"/>
                        <dgm:constr type="r" for="ch" forName="Image" refType="w"/>
                        <dgm:constr type="t" for="ch" forName="Image"/>
                        <dgm:constr type="h" for="ch" forName="childText" refType="h"/>
                        <dgm:constr type="t" for="ch" forName="childText"/>
                        <dgm:constr type="wOff" for="ch" forName="childText" refType="w" refFor="ch" refForName="Image" fact="-1.06"/>
                      </dgm:constrLst>
                    </dgm:else>
                  </dgm:choose>
                  <dgm:ruleLst/>
                  <dgm:layoutNode name="Image" styleLbl="node1">
                    <dgm:alg type="sp"/>
                    <dgm:shape xmlns:r="http://schemas.openxmlformats.org/officeDocument/2006/relationships" type="roundRect" r:blip="" blipPhldr="1">
                      <dgm:adjLst>
                        <dgm:adj idx="1" val="0.1667"/>
                      </dgm:adjLst>
                    </dgm:shape>
                    <dgm:presOf/>
                  </dgm:layoutNode>
                  <dgm:layoutNode name="childText" styleLbl="lnNode1">
                    <dgm:varLst>
                      <dgm:chMax val="0"/>
                      <dgm:chPref val="0"/>
                      <dgm:bulletEnabled val="1"/>
                    </dgm:varLst>
                    <dgm:alg type="tx"/>
                    <dgm:shape xmlns:r="http://schemas.openxmlformats.org/officeDocument/2006/relationships" type="roundRect" r:blip="">
                      <dgm:adjLst>
                        <dgm:adj idx="1" val="0.1667"/>
                      </dgm:adjLst>
                    </dgm:shape>
                    <dgm:presOf axis="self desOrSelf" ptType="node node" st="1 1" cnt="1 0"/>
                    <dgm:ruleLst>
                      <dgm:rule type="primFontSz" val="5" fact="NaN" max="NaN"/>
                    </dgm:ruleLst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DAAEEF8-11A6-45CA-9353-BAE32DC1B3FB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AC7434B-99D2-463D-BB41-1BE5A1D0D58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4006006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E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1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492746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AC7434B-99D2-463D-BB41-1BE5A1D0D585}" type="slidenum">
              <a:rPr lang="es-ES" smtClean="0"/>
              <a:t>3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871211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DB9B48-88E7-49C5-CDF1-565931D420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77EC1D32-77D3-F92D-A2C4-62685539868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9AF6EC1-0EE2-4729-41F9-B2E61CB4A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F4DF6DA-F67A-91B2-93C6-538942D9929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E4C50FC-FAE9-C769-7387-E49D124C73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16254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70D7443-8AFF-91AA-2444-D9643E716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BDC4C8A-CAE7-2A07-EC52-FF608B467CE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ECD3E85-8B72-36B8-7175-B2D6914102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9C20311-2D42-4A02-8E40-10B6C67414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BBE9A28-110F-71D0-9646-457B40F7B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939242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36618B9D-A864-02A7-6499-2988B0FB14C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B1C886A-7E18-AB67-9598-21CE7F9D2C7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22DF17F-6FA0-5EB3-7451-2CB3A874CC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5ADC4AB-6695-FFFF-3377-DEF8BAD234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B99E4A8-575F-55FE-53D9-7167C2BA16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142518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4ED4CD6-1F3B-8502-D896-DC3AE8920DA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86164831-8A2F-3F93-AEF9-F8E02BAB30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0DA21A-46D9-18CE-5959-102424A384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AB766FB-8C06-F9F0-1AE4-56F9718FD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704C699-18F4-808B-8BB7-8CF3FA0B33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0638491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C555DB7-A943-99A8-3923-11506A55C8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9A6F186-FAD3-6F29-66BA-2D88AF540C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3897A7-A164-377A-021C-8A3468A3E4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C955EA1-AF0E-E8FC-93FA-1981410C76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45DBE132-3CFE-4939-F8B9-86F239B3C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476214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682D607-BE55-DB32-D2D2-E00BA34175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AEDB960-B3EC-8FC5-17CF-E9398986E8F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7F8D580-654B-975B-46D6-66586B8876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A898C-8E64-79AD-D6FF-6631197502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5158491-5D86-C1C5-8913-D27ABADB5F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78322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950101-366C-EC97-D136-19F7F0EB3B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10BEC31-675D-8111-B406-FB4A28F7C52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D3FCAA30-8DAB-3478-919F-5D5E17AB2C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1EE7660-4A5D-8295-49D8-948C10ACEA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EC1CE3C-9C83-24AA-6994-7679CE44DF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5BB2CA-A213-CC71-2C39-60D6CE1C78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1422507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9B26DE9-213D-89AA-A526-5A20F3C83F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3B36E6A-FD46-7A82-202B-D0324BA1407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C8EB56C2-632F-2E14-9DF9-88A18ECE711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A84027A6-6C60-6306-985E-03137933425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BE867ABC-E540-0A46-4FFA-26A05F72D15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51DFABA3-FFAE-4032-E0D4-4DC18A7F9B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9BC3744A-46CF-87F8-D181-81F3ABD08A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7E004905-32C6-EC24-4394-E1B09F07F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136638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15369C8-36F8-BA8A-D1C4-5F7810A9F8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381B7BD-AAEB-6F27-E3AF-E35D4FC052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A092C51-CF27-37A1-92AD-5601F9932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2C9ADD54-ABCA-6D73-9920-96BA712C35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7850184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BECA377-C25E-D09D-EE1C-1B06F30D10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B5679926-94E8-FA67-9B39-03F6834C7B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06486CC9-697B-0194-BB0A-C143A0AA1B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3421873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D8CC607-703A-4EC1-333A-98D94BA2CB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5278F2F-0639-62B1-36D8-E120003C53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C82E877E-0FA1-E2F0-1685-DEA4ED9263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8BE04787-6672-74D3-DB99-6BAA6FA7D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407F2A63-5480-FA25-88D0-F9B906B6D5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26DC4F7-734F-1326-4E66-8815AF81B9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894398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7E1BC6-60D7-D58F-466C-3AE2A973EB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5FE8BD97-89FB-5608-B97F-A1E288F17F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FEDBE54-CF98-8D49-B869-781AA16CBA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AF542F6-7086-185E-16C3-14428029A7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9AB35C2D-41D3-1DD1-6F54-E151AAA2C7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43457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F9307-BB53-E927-6BA6-274EB6338E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A1737C21-51EC-34A0-D339-321B2D5B0DF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2954E7E5-4152-9C9F-36C7-62AF74423D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51225B0-E0C4-B057-68BA-1C6FE7D09E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3E52CB0-23A1-34E4-74C2-6B5E41201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990DBC43-36A5-2E76-2673-6D9AD2BBBC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615311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801476-4004-D5A8-1511-CDA01E0AD7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CDC663F-0104-19E0-B192-A2D8C49B6A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848E19-9994-1A13-9FAF-B29E16B36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A61AAD14-19C2-AF1C-4099-7A5EAD20C4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AE6304B-39E9-1143-2C3E-E1B2A10F1E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327291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103BC7B-FEC0-FC5B-52E8-1997368D81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C82ACB5-F9EB-AE7D-4FF9-143407316D9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589F9C-46C0-5E77-599E-7437FE5F5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4511A5-D9FB-AA88-9794-93BA52A9B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C18FF7-742A-FB32-28EE-5D4DBC91DA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406710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3698187-9E02-124A-BF4D-C517FF8CB4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8957181-A58C-6D4E-BE3B-B2C9E1432AE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C8A46EE-C61D-8AE4-E435-9F0D656CD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F1932C5-470F-42D7-2232-376F1AE5FD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2B8FB83-6CDC-0189-55A6-1C2D63D6F5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72752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2D51954-908B-D004-06F0-CC683B603B9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6DF5543-8777-DB1E-EE11-17D56075A88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8946707-E05B-861E-6AC7-DBFFA53B92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1CCF013D-9A56-8413-A61C-66A3E73F2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23E80EE-40AD-D2C2-9BD2-6136D17AB7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B69E96C8-8BB3-B553-A6CA-6118C535325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86907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EE2CAB-BA9E-08A7-4774-0833F923FB4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7B6F8714-5858-82CD-B2FC-A22BBF7EEE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1079A01-A492-F873-7864-A49533D8F80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3FB780FC-EC47-2D68-F049-A136D2A37CD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78B7103-1141-9ACC-84E1-19EDD862840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65DD1575-9F7C-4476-A11E-7310E5FB07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7C6B3F55-CA0A-74A5-1ECB-D7FC406362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57EBD5FE-F1D9-BFE3-7606-E7EFD7587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467633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03E9AD3-ADEB-A5D2-55FE-FF33B06D35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0CAEBDEB-986C-C209-FE54-54317D64E4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DC0C7588-742D-286A-DABC-CE1BE3CF15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3293569-0775-4336-40C1-9D3824C42F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402583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08A27E17-53BB-CCA4-3D2A-7028DC0090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C4FEA18-D01E-179D-E932-239C29D186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2D491B16-8975-BBD3-F57E-E52F8D1742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1061287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1363BF4-CBD4-79B4-07B7-CF728D73A4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7F13C310-F22E-5451-9D1A-C3EFEE2D7BF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04EBF6B-6604-B670-F599-EC55ED7AC4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9CEAA6D7-E210-F75E-98BC-184F494DDF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33D6FC6-3228-5D69-38AE-C9DCEB0C80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E4ACAF44-948E-33E3-91CC-3972EA960C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71189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40601EF-281C-7AC1-D9CB-44218D5A63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05D0F3A3-1EE4-05BE-2E2A-4803D527ED9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5B5914F5-BC44-1C25-42CA-5E12DFDA4D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EA93F79-34FA-ECB7-70D3-3BA3703666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D6EF561E-19A6-03AC-8792-9B865EB75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24ADAC97-C8F6-03A3-7528-CFC87E7011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550634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567514BB-B5EB-09D3-FCF1-DF9A0F41E3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16CE5306-77E8-F965-59AA-A88F1C6FE8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9CDA449-828A-DAFC-75B3-30E740464D1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BBB1B51B-372F-4898-8313-27799A10FC85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DA7D563-8464-4B62-5B58-B4E9341E3AC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B2848C4-8AF5-8FB2-A041-DFF9A30228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1CD5D872-F671-4EBC-9726-5CFAA893A4E5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103101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F9C2CCC-B09C-3D18-FA9B-83C216CD18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A568D5D-0468-06D1-3D32-6EFD023BF6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95AC3EA-6176-0042-BAB7-5077EFAF079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A057FF9-8B9C-473F-918D-2A10E69BC4BD}" type="datetimeFigureOut">
              <a:rPr lang="es-ES" smtClean="0"/>
              <a:t>12/07/2026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6AE9D4C-17FD-9998-0774-A73D367AE8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B06E17E-993D-6F2B-861E-E970FD9AADF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708B9C2-8BC7-4B1B-BF5E-F269DBC37FAC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052245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jpeg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3.jp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microsoft.com/office/2007/relationships/hdphoto" Target="../media/hdphoto1.wdp"/><Relationship Id="rId11" Type="http://schemas.openxmlformats.org/officeDocument/2006/relationships/image" Target="../media/image10.png"/><Relationship Id="rId5" Type="http://schemas.openxmlformats.org/officeDocument/2006/relationships/image" Target="../media/image5.png"/><Relationship Id="rId10" Type="http://schemas.openxmlformats.org/officeDocument/2006/relationships/image" Target="../media/image9.png"/><Relationship Id="rId4" Type="http://schemas.openxmlformats.org/officeDocument/2006/relationships/image" Target="../media/image4.jpeg"/><Relationship Id="rId9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pn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964C2E0C-0F07-4285-B1CD-0FD8F3BA4CC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233363" y="10733"/>
            <a:ext cx="11720512" cy="6447218"/>
          </a:xfrm>
          <a:prstGeom prst="rect">
            <a:avLst/>
          </a:prstGeom>
        </p:spPr>
      </p:pic>
      <p:sp>
        <p:nvSpPr>
          <p:cNvPr id="2" name="Rectángulo 1">
            <a:extLst>
              <a:ext uri="{FF2B5EF4-FFF2-40B4-BE49-F238E27FC236}">
                <a16:creationId xmlns:a16="http://schemas.microsoft.com/office/drawing/2014/main" id="{4541142D-15AA-E4FA-B17E-7B3E4A2A05E4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23825" y="123824"/>
            <a:ext cx="11944350" cy="6600825"/>
          </a:xfrm>
          <a:prstGeom prst="rect">
            <a:avLst/>
          </a:prstGeom>
          <a:noFill/>
          <a:ln w="254000">
            <a:solidFill>
              <a:schemeClr val="accent4">
                <a:lumMod val="5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4" name="Rectangle 7">
            <a:extLst>
              <a:ext uri="{FF2B5EF4-FFF2-40B4-BE49-F238E27FC236}">
                <a16:creationId xmlns:a16="http://schemas.microsoft.com/office/drawing/2014/main" id="{726546B5-82CF-95EA-478E-ED94F93C2AD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5885595"/>
            <a:ext cx="12192000" cy="951293"/>
          </a:xfrm>
          <a:prstGeom prst="rect">
            <a:avLst/>
          </a:prstGeom>
          <a:solidFill>
            <a:schemeClr val="accent4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B8C257BE-3063-C84F-CA3C-C49A87CA1E2D}"/>
              </a:ext>
            </a:extLst>
          </p:cNvPr>
          <p:cNvSpPr txBox="1"/>
          <p:nvPr/>
        </p:nvSpPr>
        <p:spPr>
          <a:xfrm>
            <a:off x="7143" y="5686244"/>
            <a:ext cx="12177713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brightRoom" dir="t"/>
            </a:scene3d>
            <a:sp3d extrusionH="57150">
              <a:bevelT w="38100" h="38100" prst="relaxedInset"/>
            </a:sp3d>
          </a:bodyPr>
          <a:lstStyle/>
          <a:p>
            <a:pPr algn="ctr"/>
            <a:r>
              <a:rPr lang="en" sz="7200" b="1" spc="600" noProof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CFC0A1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 pitchFamily="2" charset="0"/>
              </a:rPr>
              <a:t>fpwp];Jtpy; xw;Wik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B857487-898D-4936-0BBD-AE35D6DD20C1}"/>
              </a:ext>
            </a:extLst>
          </p:cNvPr>
          <p:cNvSpPr txBox="1"/>
          <p:nvPr/>
        </p:nvSpPr>
        <p:spPr>
          <a:xfrm>
            <a:off x="0" y="-38100"/>
            <a:ext cx="12177713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Tamil Bible" pitchFamily="2" charset="0"/>
              </a:rPr>
              <a:t>ghlk;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3 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  <a:latin typeface="Tamil Bible" pitchFamily="2" charset="0"/>
              </a:rPr>
              <a:t>[_iy</a:t>
            </a:r>
            <a:r>
              <a:rPr lang="en" sz="1600" b="1" noProof="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18, 2026</a:t>
            </a:r>
          </a:p>
        </p:txBody>
      </p:sp>
      <p:sp>
        <p:nvSpPr>
          <p:cNvPr id="8" name="Estrella: 7 puntas 7">
            <a:extLst>
              <a:ext uri="{FF2B5EF4-FFF2-40B4-BE49-F238E27FC236}">
                <a16:creationId xmlns:a16="http://schemas.microsoft.com/office/drawing/2014/main" id="{4CB705FD-9C17-012A-F9AE-C06D8F86EE70}"/>
              </a:ext>
            </a:extLst>
          </p:cNvPr>
          <p:cNvSpPr/>
          <p:nvPr/>
        </p:nvSpPr>
        <p:spPr>
          <a:xfrm>
            <a:off x="504825" y="6185884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  <p:sp>
        <p:nvSpPr>
          <p:cNvPr id="9" name="Estrella: 7 puntas 8">
            <a:extLst>
              <a:ext uri="{FF2B5EF4-FFF2-40B4-BE49-F238E27FC236}">
                <a16:creationId xmlns:a16="http://schemas.microsoft.com/office/drawing/2014/main" id="{7413A08F-0722-B128-EA7B-C6D7DA5CDF01}"/>
              </a:ext>
            </a:extLst>
          </p:cNvPr>
          <p:cNvSpPr/>
          <p:nvPr/>
        </p:nvSpPr>
        <p:spPr>
          <a:xfrm>
            <a:off x="11390692" y="6210300"/>
            <a:ext cx="296483" cy="296483"/>
          </a:xfrm>
          <a:prstGeom prst="star7">
            <a:avLst/>
          </a:prstGeom>
          <a:solidFill>
            <a:srgbClr val="CFC0A1"/>
          </a:solidFill>
          <a:ln>
            <a:solidFill>
              <a:srgbClr val="D9D535"/>
            </a:solidFill>
          </a:ln>
          <a:effectLst>
            <a:outerShdw blurRad="50800" dist="50800" dir="5400000" algn="ctr" rotWithShape="0">
              <a:schemeClr val="tx1"/>
            </a:outerShdw>
          </a:effectLst>
          <a:scene3d>
            <a:camera prst="orthographicFront"/>
            <a:lightRig rig="brightRoom" dir="t"/>
          </a:scene3d>
          <a:sp3d>
            <a:bevelT w="44450"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p3d extrusionH="57150">
              <a:bevelT w="38100" h="38100" prst="relaxedInset"/>
            </a:sp3d>
          </a:bodyPr>
          <a:lstStyle/>
          <a:p>
            <a:pPr algn="ctr"/>
            <a:endParaRPr lang="en" noProof="0" dirty="0"/>
          </a:p>
        </p:txBody>
      </p:sp>
    </p:spTree>
    <p:extLst>
      <p:ext uri="{BB962C8B-B14F-4D97-AF65-F5344CB8AC3E}">
        <p14:creationId xmlns:p14="http://schemas.microsoft.com/office/powerpoint/2010/main" val="50060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CA8F06AE-C661-19BF-52BC-251EA68ACDAD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4899" y="1310640"/>
            <a:ext cx="2071536" cy="2385060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305333F6-C14B-1FD4-96B8-B28BE6720297}"/>
              </a:ext>
            </a:extLst>
          </p:cNvPr>
          <p:cNvSpPr txBox="1"/>
          <p:nvPr/>
        </p:nvSpPr>
        <p:spPr>
          <a:xfrm>
            <a:off x="0" y="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soft" dir="t"/>
            </a:scene3d>
            <a:sp3d extrusionH="57150" contourW="25400">
              <a:bevelT w="82550" h="38100" prst="coolSlant"/>
              <a:contourClr>
                <a:schemeClr val="bg1"/>
              </a:contourClr>
            </a:sp3d>
          </a:bodyPr>
          <a:lstStyle/>
          <a:p>
            <a:pPr algn="ctr"/>
            <a:r>
              <a:rPr lang="en" sz="4400" b="1" spc="600" noProof="0" dirty="0">
                <a:ln w="22225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50800" dir="5400000" algn="ctr" rotWithShape="0">
                    <a:schemeClr val="tx1"/>
                  </a:outerShdw>
                </a:effectLst>
                <a:latin typeface="Tamil Bible" pitchFamily="2" charset="0"/>
              </a:rPr>
              <a:t>jiytu;fs; kPjhd kupahij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89A778B-BAA9-90F9-80EE-E2761F8A10A9}"/>
              </a:ext>
            </a:extLst>
          </p:cNvPr>
          <p:cNvSpPr txBox="1"/>
          <p:nvPr/>
        </p:nvSpPr>
        <p:spPr>
          <a:xfrm>
            <a:off x="0" y="710297"/>
            <a:ext cx="12192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NkYk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cf;fpuhzf;fhud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cz;ikAs;stndd;W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fhzg;gLtJ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mtrpakhk</a:t>
            </a:r>
            <a:r>
              <a:rPr lang="en-US" b="1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;.</a:t>
            </a:r>
            <a:r>
              <a:rPr lang="en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amil Bible" pitchFamily="2" charset="0"/>
              </a:rPr>
              <a:t>nfhupe;jpau;</a:t>
            </a:r>
            <a:r>
              <a:rPr lang="en" sz="1400" b="1" noProof="0" dirty="0">
                <a:solidFill>
                  <a:srgbClr val="66FFFF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Comic Sans MS" panose="030F0702030302020204" pitchFamily="66" charset="0"/>
              </a:rPr>
              <a:t> 4:2)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2873C0D0-EDCD-2D42-737D-92FA5D86B281}"/>
              </a:ext>
            </a:extLst>
          </p:cNvPr>
          <p:cNvSpPr txBox="1"/>
          <p:nvPr/>
        </p:nvSpPr>
        <p:spPr>
          <a:xfrm>
            <a:off x="1976979" y="1068006"/>
            <a:ext cx="7198026" cy="15542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noProof="0" dirty="0">
                <a:latin typeface="Tamil Bible" pitchFamily="2" charset="0"/>
              </a:rPr>
              <a:t>jiytu;fis Rw;wp Nghl;bfSk; gpuptpidfSk; epyTfpd;wd vd;gjw;fhf mtu;fis ehk; epuhfupf;f Ntz;Lk; vd;W mu;j;jky;y</a:t>
            </a:r>
            <a:r>
              <a:rPr lang="en" sz="1900" b="1" noProof="0" dirty="0"/>
              <a:t>. </a:t>
            </a:r>
            <a:r>
              <a:rPr lang="en" sz="1900" b="1" noProof="0" dirty="0">
                <a:latin typeface="Tamil Bible" pitchFamily="2" charset="0"/>
              </a:rPr>
              <a:t>khwhf</a:t>
            </a:r>
            <a:r>
              <a:rPr lang="en" sz="1900" b="1" noProof="0" dirty="0"/>
              <a:t>, </a:t>
            </a:r>
            <a:r>
              <a:rPr lang="en" sz="1900" b="1" noProof="0" dirty="0">
                <a:latin typeface="Tamil Bible" pitchFamily="2" charset="0"/>
              </a:rPr>
              <a:t>nfhupe;Jtpy; mg;nghy;Nyh Mw;wpa Copaj;ijAk; mtuJ gzpiaAk; gTy; Mjupj;J mtUf;F Mjuthf epd;whu;</a:t>
            </a:r>
            <a:r>
              <a:rPr lang="en" sz="1900" b="1" noProof="0" dirty="0"/>
              <a:t> (1 </a:t>
            </a:r>
            <a:r>
              <a:rPr lang="en" sz="1900" b="1" noProof="0" dirty="0">
                <a:latin typeface="Tamil Bible" pitchFamily="2" charset="0"/>
              </a:rPr>
              <a:t>nfhup</a:t>
            </a:r>
            <a:r>
              <a:rPr lang="en" sz="1900" b="1" noProof="0" dirty="0"/>
              <a:t>. 3:5-6; 4:6; 16:12).</a:t>
            </a:r>
          </a:p>
        </p:txBody>
      </p:sp>
      <p:grpSp>
        <p:nvGrpSpPr>
          <p:cNvPr id="11" name="Grupo 10">
            <a:extLst>
              <a:ext uri="{FF2B5EF4-FFF2-40B4-BE49-F238E27FC236}">
                <a16:creationId xmlns:a16="http://schemas.microsoft.com/office/drawing/2014/main" id="{0946A010-1DAE-4CE2-25C4-0FC6FB4867A0}"/>
              </a:ext>
            </a:extLst>
          </p:cNvPr>
          <p:cNvGrpSpPr/>
          <p:nvPr/>
        </p:nvGrpSpPr>
        <p:grpSpPr>
          <a:xfrm>
            <a:off x="25556" y="4048130"/>
            <a:ext cx="2820758" cy="2739537"/>
            <a:chOff x="9219634" y="1587500"/>
            <a:chExt cx="2826770" cy="2857163"/>
          </a:xfrm>
        </p:grpSpPr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83DA06FD-15B2-D97F-1B6A-EE77F4F086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365231" y="1587500"/>
              <a:ext cx="2626743" cy="1841500"/>
            </a:xfrm>
            <a:prstGeom prst="rect">
              <a:avLst/>
            </a:prstGeom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</p:pic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01425ED6-8F92-0F38-4A58-CF03CB6F00C2}"/>
                </a:ext>
              </a:extLst>
            </p:cNvPr>
            <p:cNvSpPr txBox="1"/>
            <p:nvPr/>
          </p:nvSpPr>
          <p:spPr>
            <a:xfrm>
              <a:off x="9219634" y="3429000"/>
              <a:ext cx="2826770" cy="1015663"/>
            </a:xfrm>
            <a:prstGeom prst="rect">
              <a:avLst/>
            </a:prstGeom>
            <a:solidFill>
              <a:schemeClr val="bg1">
                <a:alpha val="61000"/>
              </a:schemeClr>
            </a:solidFill>
            <a:ln w="38100">
              <a:solidFill>
                <a:schemeClr val="tx2">
                  <a:lumMod val="75000"/>
                  <a:lumOff val="25000"/>
                </a:schemeClr>
              </a:solidFill>
            </a:ln>
          </p:spPr>
          <p:txBody>
            <a:bodyPr wrap="square">
              <a:spAutoFit/>
            </a:bodyPr>
            <a:lstStyle/>
            <a:p>
              <a:pPr algn="ctr"/>
              <a:r>
                <a:rPr lang="en" sz="1200" b="1" noProof="0" dirty="0">
                  <a:latin typeface="Tamil Bible" pitchFamily="2" charset="0"/>
                </a:rPr>
                <a:t>];ngapdpy; gzpahw;wpa Kjy; ,iwgzpahsu;fs; /g;uhq;f; kw;Wk; thy;lu; ghz;l Mthu;. </a:t>
              </a:r>
              <a:r>
                <a:rPr lang="en-US" sz="1200" b="1" noProof="0" dirty="0">
                  <a:latin typeface="Tamil Bible" pitchFamily="2" charset="0"/>
                </a:rPr>
                <a:t>t</a:t>
              </a:r>
              <a:r>
                <a:rPr lang="en" sz="1200" b="1" noProof="0" dirty="0">
                  <a:latin typeface="Tamil Bible" pitchFamily="2" charset="0"/>
                </a:rPr>
                <a:t>hy;lu; 1914Mk; Mz;by; [hnad; efupy; jdJ tpRthrj;jpw;fhf capu; Jwe;jhu;</a:t>
              </a:r>
            </a:p>
          </p:txBody>
        </p:sp>
      </p:grpSp>
      <p:pic>
        <p:nvPicPr>
          <p:cNvPr id="15" name="Imagen 14">
            <a:extLst>
              <a:ext uri="{FF2B5EF4-FFF2-40B4-BE49-F238E27FC236}">
                <a16:creationId xmlns:a16="http://schemas.microsoft.com/office/drawing/2014/main" id="{963FD140-C71A-6DFB-6FCF-2B4568630148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94583" y="1310640"/>
            <a:ext cx="2697389" cy="2385060"/>
          </a:xfrm>
          <a:prstGeom prst="rect">
            <a:avLst/>
          </a:prstGeom>
          <a:ln w="76200" cap="rnd">
            <a:solidFill>
              <a:srgbClr val="E9E900"/>
            </a:solidFill>
          </a:ln>
          <a:effectLst>
            <a:outerShdw blurRad="63500" sx="102000" sy="102000" algn="ctr" rotWithShape="0">
              <a:srgbClr val="00206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17" name="Imagen 16">
            <a:extLst>
              <a:ext uri="{FF2B5EF4-FFF2-40B4-BE49-F238E27FC236}">
                <a16:creationId xmlns:a16="http://schemas.microsoft.com/office/drawing/2014/main" id="{377A5A13-AFAD-875F-68A1-39711F133994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202525" y="4077248"/>
            <a:ext cx="2789447" cy="1765688"/>
          </a:xfrm>
          <a:prstGeom prst="roundRect">
            <a:avLst>
              <a:gd name="adj" fmla="val 0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9" name="CuadroTexto 18">
            <a:extLst>
              <a:ext uri="{FF2B5EF4-FFF2-40B4-BE49-F238E27FC236}">
                <a16:creationId xmlns:a16="http://schemas.microsoft.com/office/drawing/2014/main" id="{38C2BE34-E1A8-DCB0-BE81-AD689FB69D06}"/>
              </a:ext>
            </a:extLst>
          </p:cNvPr>
          <p:cNvSpPr txBox="1"/>
          <p:nvPr/>
        </p:nvSpPr>
        <p:spPr>
          <a:xfrm>
            <a:off x="2946092" y="4488330"/>
            <a:ext cx="6299816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noProof="0" dirty="0">
                <a:latin typeface="Tamil Bible" pitchFamily="2" charset="0"/>
              </a:rPr>
              <a:t>fpwp];jt jiytu;fs; ,NaRtpd; mbr;RtLfis gpd;gw;wp&gt; jq;fs; rNfhju rNfhjupfSf;fhf Jd;gq;fis rfpf;fTk;&gt; Njitg;gl;lhy; jq;fs; Copaj;jpw;fhf capiu jpahfk; nra;aTk; kdKs;stu;fshf ,Uf;fpwhu;fs;</a:t>
            </a:r>
            <a:r>
              <a:rPr lang="en" sz="1900" b="1" noProof="0" dirty="0"/>
              <a:t> (1 </a:t>
            </a:r>
            <a:r>
              <a:rPr lang="en" sz="1900" b="1" noProof="0" dirty="0">
                <a:latin typeface="Tamil Bible" pitchFamily="2" charset="0"/>
              </a:rPr>
              <a:t>nfhup</a:t>
            </a:r>
            <a:r>
              <a:rPr lang="en" sz="1900" b="1" noProof="0" dirty="0"/>
              <a:t>. 4:11-13; 2 </a:t>
            </a:r>
            <a:r>
              <a:rPr lang="en" sz="1900" b="1" noProof="0" dirty="0">
                <a:latin typeface="Tamil Bible" pitchFamily="2" charset="0"/>
              </a:rPr>
              <a:t>nfhup</a:t>
            </a:r>
            <a:r>
              <a:rPr lang="en" sz="1900" b="1" noProof="0" dirty="0"/>
              <a:t>. 11:23-28).</a:t>
            </a: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6A25BFE2-ADCD-67F9-46F6-AA89DC7FB257}"/>
              </a:ext>
            </a:extLst>
          </p:cNvPr>
          <p:cNvSpPr txBox="1"/>
          <p:nvPr/>
        </p:nvSpPr>
        <p:spPr>
          <a:xfrm>
            <a:off x="2762448" y="2476606"/>
            <a:ext cx="6678785" cy="213904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iytu;fs; cz;ikAld; nray;gLk;NghJ&gt; mtu;fs; kupahijf;Fupatu;fshf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jpfo;fpwhu;fs;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(1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4:2; 1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jPNkh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5:17).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Mdhy; me;j kupahij mtu;fSf;F fpilf;fhj NghJk;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mtu;fs; cz;ikAs;stu;fshfNt epiyj;jpUf;fpwhu;fs;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Vnddpy;&gt;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kdpju;fs; my;y&gt; NjtNd jq;fis epahae;jPu;f;f Ntz;Lk; 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effectLst/>
                <a:uLnTx/>
                <a:uFillTx/>
                <a:latin typeface="Tamil Bible" pitchFamily="2" charset="0"/>
              </a:rPr>
              <a:t>vd;gij 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mtu;fs; mwpe;jpUf;fpwhu;fs;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(1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4:3-4).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F31EC716-3D58-D71D-6534-EF858F51FCE7}"/>
              </a:ext>
            </a:extLst>
          </p:cNvPr>
          <p:cNvSpPr txBox="1"/>
          <p:nvPr/>
        </p:nvSpPr>
        <p:spPr>
          <a:xfrm>
            <a:off x="2907848" y="5904798"/>
            <a:ext cx="9284152" cy="9694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iytu;fNsh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my;yJ cWg;gpdu;fNsh xUtUf;nfhUtu; rz;ilaplNth thjplNth miof;fg;gltpy;iy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,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khwhf&gt;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,NaRit Gfo;tjpYk; rpYitapd; nra;jpia gpurq;fpg;gjpYk; xd;wpize;J nray;glNt miof;fg;gl;Ls;sdu;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7916476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14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456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66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66" tmFilter="0, 0; 0.125,0.2665; 0.25,0.4; 0.375,0.465; 0.5,0.5;  0.625,0.535; 0.75,0.6; 0.875,0.7335; 1,1">
                                          <p:stCondLst>
                                            <p:cond delay="166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3" tmFilter="0, 0; 0.125,0.2665; 0.25,0.4; 0.375,0.465; 0.5,0.5;  0.625,0.535; 0.75,0.6; 0.875,0.7335; 1,1">
                                          <p:stCondLst>
                                            <p:cond delay="331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41" tmFilter="0, 0; 0.125,0.2665; 0.25,0.4; 0.375,0.465; 0.5,0.5;  0.625,0.535; 0.75,0.6; 0.875,0.7335; 1,1">
                                          <p:stCondLst>
                                            <p:cond delay="414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2" dur="7">
                                          <p:stCondLst>
                                            <p:cond delay="16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3" dur="41" decel="50000">
                                          <p:stCondLst>
                                            <p:cond delay="16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4" dur="7">
                                          <p:stCondLst>
                                            <p:cond delay="328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" dur="41" decel="50000">
                                          <p:stCondLst>
                                            <p:cond delay="335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6" dur="7">
                                          <p:stCondLst>
                                            <p:cond delay="41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7" dur="41" decel="50000">
                                          <p:stCondLst>
                                            <p:cond delay="417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" dur="7">
                                          <p:stCondLst>
                                            <p:cond delay="452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9" dur="41" decel="50000">
                                          <p:stCondLst>
                                            <p:cond delay="45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900" decel="100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8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900" decel="100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800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1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>
                            <p:stCondLst>
                              <p:cond delay="1000"/>
                            </p:stCondLst>
                            <p:childTnLst>
                              <p:par>
                                <p:cTn id="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23" presetClass="entr" presetSubtype="28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4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4/3*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6" fill="hold">
                            <p:stCondLst>
                              <p:cond delay="500"/>
                            </p:stCondLst>
                            <p:childTnLst>
                              <p:par>
                                <p:cTn id="7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19" grpId="0"/>
      <p:bldP spid="7" grpId="0"/>
      <p:bldP spid="1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951B824-8102-6E57-231C-C0E0F0813B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81676878-9172-BB22-E538-1851BF89A75E}"/>
              </a:ext>
            </a:extLst>
          </p:cNvPr>
          <p:cNvSpPr txBox="1"/>
          <p:nvPr/>
        </p:nvSpPr>
        <p:spPr>
          <a:xfrm>
            <a:off x="2010762" y="239130"/>
            <a:ext cx="7951385" cy="59400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spcBef>
                <a:spcPts val="600"/>
              </a:spcBef>
            </a:pPr>
            <a:r>
              <a:rPr lang="en" sz="2000" b="1" noProof="0" dirty="0">
                <a:latin typeface="Constantia" panose="02030602050306030303" pitchFamily="18" charset="0"/>
              </a:rPr>
              <a:t>“</a:t>
            </a:r>
            <a:r>
              <a:rPr lang="ta-IN" sz="2000" b="1" dirty="0">
                <a:latin typeface="Constantia" panose="02030602050306030303" pitchFamily="18" charset="0"/>
              </a:rPr>
              <a:t>கிறிஸ்துவைப் போன்ற சகிப்புத்தன்மையின் ஆவியைத் தவிர, திருச்சபையில் முழுமையான ஐக்கியத்தை வேறெதுவும் நிலைநாட்ட முடியாது. சாத்தான் பிரிவினையை விதைக்கக்கூடும்; ஆனால் முரண்படும் தரப்பினரை ஒன்றிணைக்க கிறிஸ்துவால் மட்டுமே முடியும்... திருச்சபையின் தனிப்பட்ட ஊழியர்களாகிய நீங்கள் தேவனை எல்லாவற்றிற்கும் மேலாகவும், உங்கள் அயலாரை உங்களைப் போலவும் நேசிக்கும்போது, ​​ஐக்கியத்தை நிலைநாட்டக் கடினமான முயற்சிகள் எதுவும் தேவைப்படாது; கிறிஸ்துவுக்குள் ஒருமைப்பாடு நிலவும்; புறங்கூறும் செவிகள் அடைக்கப்படும்; யாரும் தங்கள் அயலார் மீது பழி சுமத்தமாட்டார்கள். திருச்சபை உறுப்பினர்கள் அன்பையும் ஐக்கியத்தையும் போற்றி, ஒரு பெரிய குடும்பமாகத் திகழ்வார்கள். அப்போது, ​​தேவன் தம் குமாரனை இவ்வுலகிற்கு அனுப்பினார் என்பதற்குச் சான்றளிக்கும் அடையாளத்தை நாம் உலகிற்கு வெளிப்படுத்துவோம்</a:t>
            </a:r>
            <a:r>
              <a:rPr lang="en" sz="2000" b="1" noProof="0" dirty="0">
                <a:latin typeface="Constantia" panose="02030602050306030303" pitchFamily="18" charset="0"/>
              </a:rPr>
              <a:t>.”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BDE34210-AE8D-5F78-8C77-08295CAE3C58}"/>
              </a:ext>
            </a:extLst>
          </p:cNvPr>
          <p:cNvSpPr txBox="1"/>
          <p:nvPr/>
        </p:nvSpPr>
        <p:spPr>
          <a:xfrm>
            <a:off x="3725691" y="6066784"/>
            <a:ext cx="448552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" sz="1600" b="1" noProof="0" dirty="0">
                <a:latin typeface="Tamil Bible" pitchFamily="2" charset="0"/>
              </a:rPr>
              <a:t>vyd; [p citl;</a:t>
            </a:r>
            <a:r>
              <a:rPr lang="en" sz="1600" b="1" noProof="0" dirty="0"/>
              <a:t> (</a:t>
            </a:r>
            <a:r>
              <a:rPr lang="en" sz="1600" b="1" noProof="0" dirty="0">
                <a:latin typeface="Tamil Bible" pitchFamily="2" charset="0"/>
              </a:rPr>
              <a:t>up/gsf;bq; f;iw];l;</a:t>
            </a:r>
            <a:r>
              <a:rPr lang="en" sz="1600" b="1" noProof="0" dirty="0"/>
              <a:t> </a:t>
            </a:r>
            <a:r>
              <a:rPr lang="en" sz="1600" b="1" noProof="0" dirty="0">
                <a:latin typeface="Tamil Bible" pitchFamily="2" charset="0"/>
              </a:rPr>
              <a:t>[_iy</a:t>
            </a:r>
            <a:r>
              <a:rPr lang="en" sz="1600" b="1" noProof="0" dirty="0"/>
              <a:t> 5)</a:t>
            </a:r>
          </a:p>
        </p:txBody>
      </p:sp>
    </p:spTree>
    <p:extLst>
      <p:ext uri="{BB962C8B-B14F-4D97-AF65-F5344CB8AC3E}">
        <p14:creationId xmlns:p14="http://schemas.microsoft.com/office/powerpoint/2010/main" val="1922522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7426F8CE-6015-F7B9-9C35-00B603FF4F64}"/>
              </a:ext>
            </a:extLst>
          </p:cNvPr>
          <p:cNvSpPr txBox="1"/>
          <p:nvPr/>
        </p:nvSpPr>
        <p:spPr>
          <a:xfrm>
            <a:off x="0" y="1381125"/>
            <a:ext cx="12192000" cy="1015663"/>
          </a:xfrm>
          <a:prstGeom prst="rect">
            <a:avLst/>
          </a:prstGeom>
          <a:solidFill>
            <a:srgbClr val="FFF0D6">
              <a:alpha val="73000"/>
            </a:srgbClr>
          </a:solidFill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“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rNfhjuNu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ePq;fnsy;yhUk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xNu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fhhpaj;ijg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NgrTk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gphptpidfspy;yhky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VfkdJk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VfNahridAk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cs;sth;fsha;r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rPh;nghUe;jpapUf;fTk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Ntz;Lnkd;W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&gt;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ek;Kila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fh;j;juhfpa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 ,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NaRfpwp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];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Jtpd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ehkj;jpdhNy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cq;fSf;Fg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Gj;jpnrhy;YfpNwd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;.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”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(1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Tamil Bible" pitchFamily="2" charset="0"/>
              </a:rPr>
              <a:t>nfhupe;jpau; </a:t>
            </a:r>
            <a:r>
              <a:rPr kumimoji="0" lang="en" sz="1600" b="1" i="0" u="none" strike="noStrike" kern="1200" cap="none" spc="0" normalizeH="0" baseline="0" noProof="0" dirty="0">
                <a:ln>
                  <a:noFill/>
                </a:ln>
                <a:solidFill>
                  <a:srgbClr val="993423"/>
                </a:solidFill>
                <a:effectLst/>
                <a:uLnTx/>
                <a:uFillTx/>
                <a:latin typeface="Comic Sans MS" panose="030F0702030302020204" pitchFamily="66" charset="0"/>
                <a:ea typeface="+mn-ea"/>
                <a:cs typeface="+mn-cs"/>
              </a:rPr>
              <a:t>1:10)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srgbClr val="993423"/>
              </a:solidFill>
              <a:effectLst/>
              <a:uLnTx/>
              <a:uFillTx/>
              <a:latin typeface="Comic Sans MS" panose="030F0702030302020204" pitchFamily="66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1618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uadroTexto 1">
            <a:extLst>
              <a:ext uri="{FF2B5EF4-FFF2-40B4-BE49-F238E27FC236}">
                <a16:creationId xmlns:a16="http://schemas.microsoft.com/office/drawing/2014/main" id="{0A298655-8665-F42C-00FE-50C54BC39867}"/>
              </a:ext>
            </a:extLst>
          </p:cNvPr>
          <p:cNvSpPr txBox="1"/>
          <p:nvPr/>
        </p:nvSpPr>
        <p:spPr>
          <a:xfrm>
            <a:off x="6668860" y="3760707"/>
            <a:ext cx="5631999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>
                <a:latin typeface="Tamil Bible" pitchFamily="2" charset="0"/>
              </a:rPr>
              <a:t>X</a:t>
            </a:r>
            <a:r>
              <a:rPr lang="en" sz="2000" b="1" noProof="0" dirty="0">
                <a:latin typeface="Tamil Bible" pitchFamily="2" charset="0"/>
              </a:rPr>
              <a:t>w;Wikapd;ik Vw;gLj;Jk; rpf;fy;fs;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-US" sz="2000" b="1" dirty="0" err="1">
                <a:solidFill>
                  <a:srgbClr val="C53544"/>
                </a:solidFill>
                <a:latin typeface="Tamil Bible" pitchFamily="2" charset="0"/>
              </a:rPr>
              <a:t>gpuptpidfS</a:t>
            </a:r>
            <a:r>
              <a:rPr lang="en" sz="2000" b="1" dirty="0">
                <a:solidFill>
                  <a:srgbClr val="C53544"/>
                </a:solidFill>
                <a:latin typeface="Tamil Bible" pitchFamily="2" charset="0"/>
              </a:rPr>
              <a:t>k; fUj;JNtWghLfSk;</a:t>
            </a:r>
            <a:endParaRPr lang="en" sz="2000" b="1" noProof="0" dirty="0">
              <a:solidFill>
                <a:srgbClr val="C53544"/>
              </a:solidFill>
              <a:latin typeface="Tamil Bible" pitchFamily="2" charset="0"/>
            </a:endParaRPr>
          </a:p>
          <a:p>
            <a:pPr>
              <a:spcBef>
                <a:spcPts val="1800"/>
              </a:spcBef>
            </a:pPr>
            <a:r>
              <a:rPr lang="en-US" sz="2000" b="1" noProof="0" dirty="0">
                <a:latin typeface="Tamil Bible" pitchFamily="2" charset="0"/>
              </a:rPr>
              <a:t>X</a:t>
            </a:r>
            <a:r>
              <a:rPr lang="en" sz="2000" b="1" noProof="0" dirty="0">
                <a:latin typeface="Tamil Bible" pitchFamily="2" charset="0"/>
              </a:rPr>
              <a:t>w;Wikia vt;thW jf;fitg;gJ</a:t>
            </a:r>
            <a:r>
              <a:rPr lang="en" sz="2000" b="1" noProof="0" dirty="0"/>
              <a:t>: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55A14E"/>
                </a:solidFill>
                <a:latin typeface="Tamil Bible" pitchFamily="2" charset="0"/>
              </a:rPr>
              <a:t>,NaRtpy; xw;Wik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3080B9"/>
                </a:solidFill>
                <a:latin typeface="Tamil Bible" pitchFamily="2" charset="0"/>
              </a:rPr>
              <a:t>QhdKk; gf;FtKk;</a:t>
            </a:r>
          </a:p>
          <a:p>
            <a:pPr lvl="1">
              <a:spcBef>
                <a:spcPts val="600"/>
              </a:spcBef>
            </a:pPr>
            <a:r>
              <a:rPr lang="en" sz="2000" b="1" noProof="0" dirty="0">
                <a:solidFill>
                  <a:srgbClr val="C57035"/>
                </a:solidFill>
                <a:latin typeface="Tamil Bible" pitchFamily="2" charset="0"/>
              </a:rPr>
              <a:t>NritAk; jho;ikAk;</a:t>
            </a:r>
          </a:p>
          <a:p>
            <a:pPr lvl="1">
              <a:spcBef>
                <a:spcPts val="600"/>
              </a:spcBef>
            </a:pPr>
            <a:r>
              <a:rPr lang="en-US" sz="2000" b="1" noProof="0" dirty="0">
                <a:solidFill>
                  <a:srgbClr val="BD2DB8"/>
                </a:solidFill>
                <a:latin typeface="Tamil Bible" pitchFamily="2" charset="0"/>
              </a:rPr>
              <a:t>j</a:t>
            </a:r>
            <a:r>
              <a:rPr lang="en" sz="2000" b="1" noProof="0" dirty="0">
                <a:solidFill>
                  <a:srgbClr val="BD2DB8"/>
                </a:solidFill>
                <a:latin typeface="Tamil Bible" pitchFamily="2" charset="0"/>
              </a:rPr>
              <a:t>iytu;fs; kPjhd kupahij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07BC810A-7E85-ABE3-84B9-2F2A2D13E820}"/>
              </a:ext>
            </a:extLst>
          </p:cNvPr>
          <p:cNvSpPr txBox="1"/>
          <p:nvPr/>
        </p:nvSpPr>
        <p:spPr>
          <a:xfrm>
            <a:off x="130629" y="112082"/>
            <a:ext cx="745127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nfhupe;jpau;fSf;F tho;j;J njuptpj;J&gt; mtu;fspd; Mtpf;Fhpa tsu;r;rpf;fhf mtu;fis ghuhl;bag;gpwF&gt; me;j rigia ghjpf;Fk; gpur;ridfspy; Kjyhtjhd “xw;Wikapd;ik” Fwpj;J gTy; Ngr njhlq;Ffpwhu;. 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EABF03A0-0E70-3D84-50F5-AB4EAA246E7E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4325" y="3662063"/>
            <a:ext cx="5364793" cy="3059609"/>
          </a:xfrm>
          <a:prstGeom prst="round2DiagRect">
            <a:avLst>
              <a:gd name="adj1" fmla="val 16667"/>
              <a:gd name="adj2" fmla="val 46918"/>
            </a:avLst>
          </a:prstGeom>
          <a:ln w="57150" cap="sq">
            <a:solidFill>
              <a:srgbClr val="CCDAFF"/>
            </a:solidFill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CC6B405C-0485-F6DB-0F64-0B0642F1C62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rightnessContrast brigh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695523" y="303587"/>
            <a:ext cx="4219575" cy="3194029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8" name="Imagen 7">
            <a:extLst>
              <a:ext uri="{FF2B5EF4-FFF2-40B4-BE49-F238E27FC236}">
                <a16:creationId xmlns:a16="http://schemas.microsoft.com/office/drawing/2014/main" id="{56F4FF39-DE5D-450E-FC55-70B85A565A2A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661" y="5883602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411F063F-FB60-4681-7442-494C5A30942D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661" y="5114294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E11E7EDE-1890-3A7B-BC0F-6C807689097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661" y="5498948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3" name="Imagen 12">
            <a:extLst>
              <a:ext uri="{FF2B5EF4-FFF2-40B4-BE49-F238E27FC236}">
                <a16:creationId xmlns:a16="http://schemas.microsoft.com/office/drawing/2014/main" id="{2F22DB2F-4A40-547E-3CBE-418E298F4582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661" y="626825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79E42197-1532-2571-265E-00450FCFE605}"/>
              </a:ext>
            </a:extLst>
          </p:cNvPr>
          <p:cNvPicPr>
            <a:picLocks noChangeAspect="1"/>
          </p:cNvPicPr>
          <p:nvPr/>
        </p:nvPicPr>
        <p:blipFill>
          <a:blip r:embed="rId11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65661" y="4208205"/>
            <a:ext cx="274691" cy="27469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8" name="Imagen 17">
            <a:extLst>
              <a:ext uri="{FF2B5EF4-FFF2-40B4-BE49-F238E27FC236}">
                <a16:creationId xmlns:a16="http://schemas.microsoft.com/office/drawing/2014/main" id="{D9040391-66BD-77D0-371C-D242F3F76117}"/>
              </a:ext>
            </a:extLst>
          </p:cNvPr>
          <p:cNvPicPr>
            <a:picLocks noChangeAspect="1"/>
          </p:cNvPicPr>
          <p:nvPr/>
        </p:nvPicPr>
        <p:blipFill>
          <a:blip r:embed="rId1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58706" y="3781808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9" name="Imagen 18">
            <a:extLst>
              <a:ext uri="{FF2B5EF4-FFF2-40B4-BE49-F238E27FC236}">
                <a16:creationId xmlns:a16="http://schemas.microsoft.com/office/drawing/2014/main" id="{CEBCE4DD-7612-E920-F5CF-A0AAE31D51A7}"/>
              </a:ext>
            </a:extLst>
          </p:cNvPr>
          <p:cNvPicPr>
            <a:picLocks noChangeAspect="1"/>
          </p:cNvPicPr>
          <p:nvPr/>
        </p:nvPicPr>
        <p:blipFill>
          <a:blip r:embed="rId1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6058706" y="4693860"/>
            <a:ext cx="539941" cy="359961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AC3340A0-22E5-FBDC-23D1-400E132AD5A9}"/>
              </a:ext>
            </a:extLst>
          </p:cNvPr>
          <p:cNvSpPr txBox="1"/>
          <p:nvPr/>
        </p:nvSpPr>
        <p:spPr>
          <a:xfrm>
            <a:off x="76199" y="2586838"/>
            <a:ext cx="771797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njhlf;fj;jpypUe;Nj njspthf cs;sJ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: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jpUr;rigapy; xw;Wikia kdpj Kaw;rpahy; mila KbahJ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,NaRtpd; kPJ ftdk; nrYj;Jtjd; %ykhfNt ehk; xw;Wikia mila KbAk;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5872F98-97C0-B724-ED24-80C386334B94}"/>
              </a:ext>
            </a:extLst>
          </p:cNvPr>
          <p:cNvSpPr txBox="1"/>
          <p:nvPr/>
        </p:nvSpPr>
        <p:spPr>
          <a:xfrm>
            <a:off x="119742" y="1349459"/>
            <a:ext cx="7575781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fhupe;jpau;fSf;F gTy; vOjpa epUgq;fs; kw;Wk; mtu; vOjpa gpw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epUgq;fs; KOtjpYk;&gt; ,d;Wk; jpUr;rigfis ghjpf;ff;$ba ,e;j gpur;ridia jPu;g;gjw;fhd topfhl;Ljy;fis mtu; vt;thW toq;Ffpwhu; vd;gij ehk; fhz;fpNwhk;.</a:t>
            </a:r>
            <a:endParaRPr kumimoji="0" lang="en" sz="20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mil Bibl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759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8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5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7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1000"/>
                            </p:stCondLst>
                            <p:childTnLst>
                              <p:par>
                                <p:cTn id="6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8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2000"/>
                            </p:stCondLst>
                            <p:childTnLst>
                              <p:par>
                                <p:cTn id="7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2500"/>
                            </p:stCondLst>
                            <p:childTnLst>
                              <p:par>
                                <p:cTn id="7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9" fill="hold">
                            <p:stCondLst>
                              <p:cond delay="3500"/>
                            </p:stCondLst>
                            <p:childTnLst>
                              <p:par>
                                <p:cTn id="8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2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4000"/>
                            </p:stCondLst>
                            <p:childTnLst>
                              <p:par>
                                <p:cTn id="8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8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0"/>
                            </p:stCondLst>
                            <p:childTnLst>
                              <p:par>
                                <p:cTn id="9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2" dur="5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3" fill="hold">
                            <p:stCondLst>
                              <p:cond delay="5500"/>
                            </p:stCondLst>
                            <p:childTnLst>
                              <p:par>
                                <p:cTn id="94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6500"/>
                            </p:stCondLst>
                            <p:childTnLst>
                              <p:par>
                                <p:cTn id="10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2" dur="5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uiExpand="1" build="p"/>
      <p:bldP spid="3" grpId="0"/>
      <p:bldP spid="6" grpId="0"/>
      <p:bldP spid="1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9FA662E-FDBC-574F-6690-45985B52A7EA}"/>
              </a:ext>
            </a:extLst>
          </p:cNvPr>
          <p:cNvSpPr txBox="1"/>
          <p:nvPr/>
        </p:nvSpPr>
        <p:spPr>
          <a:xfrm>
            <a:off x="1140542" y="2100382"/>
            <a:ext cx="9910916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" sz="6600" b="1" noProof="0" dirty="0">
                <a:ln w="12700" cmpd="sng">
                  <a:solidFill>
                    <a:schemeClr val="accent4"/>
                  </a:solidFill>
                  <a:prstDash val="solid"/>
                </a:ln>
                <a:gradFill>
                  <a:gsLst>
                    <a:gs pos="0">
                      <a:schemeClr val="accent4"/>
                    </a:gs>
                    <a:gs pos="40000">
                      <a:schemeClr val="accent4">
                        <a:lumMod val="60000"/>
                        <a:lumOff val="40000"/>
                      </a:schemeClr>
                    </a:gs>
                    <a:gs pos="87000">
                      <a:schemeClr val="accent4">
                        <a:lumMod val="20000"/>
                        <a:lumOff val="80000"/>
                      </a:schemeClr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  <a:latin typeface="Tamil Bible" pitchFamily="2" charset="0"/>
              </a:rPr>
              <a:t>xw;Wikapd;ik Vw;gLj;Jk; rpf;fy;fs;</a:t>
            </a:r>
          </a:p>
        </p:txBody>
      </p:sp>
    </p:spTree>
    <p:extLst>
      <p:ext uri="{BB962C8B-B14F-4D97-AF65-F5344CB8AC3E}">
        <p14:creationId xmlns:p14="http://schemas.microsoft.com/office/powerpoint/2010/main" val="266648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ángulo 16">
            <a:extLst>
              <a:ext uri="{FF2B5EF4-FFF2-40B4-BE49-F238E27FC236}">
                <a16:creationId xmlns:a16="http://schemas.microsoft.com/office/drawing/2014/main" id="{F2A08F55-5106-0A6D-9688-639926A217D6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0" y="0"/>
            <a:ext cx="12192000" cy="1594256"/>
          </a:xfrm>
          <a:prstGeom prst="rect">
            <a:avLst/>
          </a:prstGeom>
          <a:solidFill>
            <a:schemeClr val="bg1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" noProof="0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E0F395F0-5493-E06A-BC52-197E336A1968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95909" y="1819275"/>
            <a:ext cx="2204884" cy="2939845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4">
                <a:lumMod val="75000"/>
              </a:schemeClr>
            </a:solidFill>
            <a:miter lim="800000"/>
          </a:ln>
          <a:effectLst>
            <a:reflection blurRad="12700" stA="33000" endPos="13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99EF8278-CD8C-6CA6-32FF-AFC12FA6EE8D}"/>
              </a:ext>
            </a:extLst>
          </p:cNvPr>
          <p:cNvSpPr txBox="1"/>
          <p:nvPr/>
        </p:nvSpPr>
        <p:spPr>
          <a:xfrm>
            <a:off x="0" y="-49160"/>
            <a:ext cx="12192000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reezing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noProof="0" dirty="0">
                <a:ln/>
                <a:solidFill>
                  <a:srgbClr val="FF0000"/>
                </a:solidFill>
                <a:latin typeface="Tamil Bible" pitchFamily="2" charset="0"/>
              </a:rPr>
              <a:t>gpuptpidfSk; fUj;JNtWghLfSk;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FC47749-83A5-7918-276F-D3FFAA7DC771}"/>
              </a:ext>
            </a:extLst>
          </p:cNvPr>
          <p:cNvSpPr txBox="1"/>
          <p:nvPr/>
        </p:nvSpPr>
        <p:spPr>
          <a:xfrm>
            <a:off x="1" y="626024"/>
            <a:ext cx="1219200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rNfhjuNu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ePq;fnsy;yhUk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xNu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fhhpaj;ijg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NgrTk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gphptpidfspy;yhky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VfkdJk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VfNahridAk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cs;sth;fsha;r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rPh;nghUe;jpapUf;fTk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Ntz;Lnkd;W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ek;Kila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fh;j;juhfpa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 ,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NaRfpwp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];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Jtpd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ehkj;jpdhNy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cq;fSf;Fg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002060"/>
                </a:solidFill>
                <a:latin typeface="Tamil Bible" pitchFamily="2" charset="0"/>
              </a:rPr>
              <a:t>Gj;jpnrhy;YfpNwd</a:t>
            </a:r>
            <a:r>
              <a:rPr lang="en-US" b="1" dirty="0">
                <a:solidFill>
                  <a:srgbClr val="002060"/>
                </a:solidFill>
                <a:latin typeface="Tamil Bible" pitchFamily="2" charset="0"/>
              </a:rPr>
              <a:t>;.</a:t>
            </a:r>
            <a:r>
              <a:rPr lang="en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>
                <a:solidFill>
                  <a:srgbClr val="002060"/>
                </a:solidFill>
                <a:latin typeface="Tamil Bible" pitchFamily="2" charset="0"/>
              </a:rPr>
              <a:t>nfhupe;jpau;</a:t>
            </a:r>
            <a:r>
              <a:rPr lang="en" sz="1400" b="1" noProof="0" dirty="0">
                <a:solidFill>
                  <a:srgbClr val="002060"/>
                </a:solidFill>
                <a:latin typeface="Comic Sans MS" panose="030F0702030302020204" pitchFamily="66" charset="0"/>
              </a:rPr>
              <a:t> 1:10)</a:t>
            </a:r>
            <a:endParaRPr lang="en" b="1" noProof="0" dirty="0">
              <a:solidFill>
                <a:srgbClr val="002060"/>
              </a:solidFill>
              <a:latin typeface="Comic Sans MS" panose="030F0702030302020204" pitchFamily="66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8DD3CA98-04AA-F25C-BCA7-4484F55E2985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40337" y="4826950"/>
            <a:ext cx="3293072" cy="1840848"/>
          </a:xfrm>
          <a:prstGeom prst="round2DiagRect">
            <a:avLst>
              <a:gd name="adj1" fmla="val 16667"/>
              <a:gd name="adj2" fmla="val 0"/>
            </a:avLst>
          </a:prstGeom>
          <a:ln w="38100" cap="sq">
            <a:solidFill>
              <a:schemeClr val="accent6">
                <a:lumMod val="60000"/>
                <a:lumOff val="40000"/>
              </a:schemeClr>
            </a:solidFill>
            <a:miter lim="800000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EA492948-4744-0C02-3480-9ED72E3913A8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44826" y="4826950"/>
            <a:ext cx="2253056" cy="1847700"/>
          </a:xfrm>
          <a:prstGeom prst="round2DiagRect">
            <a:avLst>
              <a:gd name="adj1" fmla="val 0"/>
              <a:gd name="adj2" fmla="val 14950"/>
            </a:avLst>
          </a:prstGeom>
          <a:ln w="38100" cap="sq">
            <a:solidFill>
              <a:schemeClr val="accent2">
                <a:lumMod val="40000"/>
                <a:lumOff val="60000"/>
              </a:schemeClr>
            </a:solidFill>
            <a:miter lim="800000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2" name="CuadroTexto 11">
            <a:extLst>
              <a:ext uri="{FF2B5EF4-FFF2-40B4-BE49-F238E27FC236}">
                <a16:creationId xmlns:a16="http://schemas.microsoft.com/office/drawing/2014/main" id="{E6491DA1-5C77-9667-3525-7E4876C9C884}"/>
              </a:ext>
            </a:extLst>
          </p:cNvPr>
          <p:cNvSpPr txBox="1"/>
          <p:nvPr/>
        </p:nvSpPr>
        <p:spPr>
          <a:xfrm>
            <a:off x="0" y="5191997"/>
            <a:ext cx="6509657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-US" sz="2000" b="1" noProof="0" dirty="0">
                <a:latin typeface="Tamil Bible" pitchFamily="2" charset="0"/>
              </a:rPr>
              <a:t>n</a:t>
            </a:r>
            <a:r>
              <a:rPr lang="en" sz="2000" b="1" noProof="0" dirty="0">
                <a:latin typeface="Tamil Bible" pitchFamily="2" charset="0"/>
              </a:rPr>
              <a:t>ky;y nky;y&gt; jpUr;rigapd; tho;f;if ghjpf;fg;gl;lJ </a:t>
            </a:r>
            <a:r>
              <a:rPr lang="en" sz="2000" b="1" noProof="0" dirty="0"/>
              <a:t>(1 </a:t>
            </a:r>
            <a:r>
              <a:rPr lang="en" sz="2000" b="1" noProof="0" dirty="0">
                <a:latin typeface="Tamil Bible" pitchFamily="2" charset="0"/>
              </a:rPr>
              <a:t>nfhup</a:t>
            </a:r>
            <a:r>
              <a:rPr lang="en" sz="2000" b="1" noProof="0" dirty="0"/>
              <a:t>. 3:3). </a:t>
            </a:r>
            <a:r>
              <a:rPr lang="en-US" sz="2000" b="1" noProof="0" dirty="0">
                <a:latin typeface="Tamil Bible" pitchFamily="2" charset="0"/>
              </a:rPr>
              <a:t>X</a:t>
            </a:r>
            <a:r>
              <a:rPr lang="en" sz="2000" b="1" noProof="0" dirty="0">
                <a:latin typeface="Tamil Bible" pitchFamily="2" charset="0"/>
              </a:rPr>
              <a:t>w;Wikapd;ik NjtDila jpUtpUe;J Mrupg;igAk; ghjpj;jJ</a:t>
            </a:r>
            <a:r>
              <a:rPr lang="en" sz="2000" b="1" noProof="0" dirty="0"/>
              <a:t> (1 </a:t>
            </a:r>
            <a:r>
              <a:rPr lang="en" sz="2000" b="1" noProof="0" dirty="0">
                <a:latin typeface="Tamil Bible" pitchFamily="2" charset="0"/>
              </a:rPr>
              <a:t>nfhup</a:t>
            </a:r>
            <a:r>
              <a:rPr lang="en" sz="2000" b="1" noProof="0" dirty="0"/>
              <a:t>. 11:33), </a:t>
            </a:r>
            <a:r>
              <a:rPr lang="en" sz="2000" b="1" noProof="0" dirty="0">
                <a:latin typeface="Tamil Bible" pitchFamily="2" charset="0"/>
              </a:rPr>
              <a:t>mtu;fs; xUtiunahUtu; ePjpkd;wj;jpy; tof;F njhlUk; msTf;Ff;$l nrd;wdu;</a:t>
            </a:r>
            <a:r>
              <a:rPr lang="en" sz="2000" b="1" noProof="0" dirty="0"/>
              <a:t> (1 </a:t>
            </a:r>
            <a:r>
              <a:rPr lang="en" sz="2000" b="1" noProof="0" dirty="0">
                <a:latin typeface="Tamil Bible" pitchFamily="2" charset="0"/>
              </a:rPr>
              <a:t>nfhup</a:t>
            </a:r>
            <a:r>
              <a:rPr lang="en" sz="2000" b="1" noProof="0" dirty="0"/>
              <a:t>. 6:1).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0FBBA06F-341B-200E-B108-802636D8C43D}"/>
              </a:ext>
            </a:extLst>
          </p:cNvPr>
          <p:cNvSpPr txBox="1"/>
          <p:nvPr/>
        </p:nvSpPr>
        <p:spPr>
          <a:xfrm>
            <a:off x="2442964" y="1659794"/>
            <a:ext cx="9694606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nfhupe;J rigapy; fhzg;gl;l gpupTfs; ahit</a:t>
            </a:r>
            <a:r>
              <a:rPr lang="en" sz="2000" b="1" noProof="0" dirty="0"/>
              <a:t> (1 </a:t>
            </a:r>
            <a:r>
              <a:rPr lang="en" sz="2000" b="1" noProof="0" dirty="0">
                <a:latin typeface="Tamil Bible" pitchFamily="2" charset="0"/>
              </a:rPr>
              <a:t>nfhup</a:t>
            </a:r>
            <a:r>
              <a:rPr lang="en" sz="2000" b="1" noProof="0" dirty="0"/>
              <a:t>. 1:12)?</a:t>
            </a:r>
          </a:p>
        </p:txBody>
      </p:sp>
      <p:pic>
        <p:nvPicPr>
          <p:cNvPr id="16" name="Imagen 15">
            <a:extLst>
              <a:ext uri="{FF2B5EF4-FFF2-40B4-BE49-F238E27FC236}">
                <a16:creationId xmlns:a16="http://schemas.microsoft.com/office/drawing/2014/main" id="{C86F228B-F47B-8175-6A75-976A9AC05A80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21398" y="2244538"/>
            <a:ext cx="3974692" cy="2372857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chemeClr val="accent3">
                <a:lumMod val="75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8FCAFDF7-C5E8-A2D0-392A-9781C9D4EE68}"/>
              </a:ext>
            </a:extLst>
          </p:cNvPr>
          <p:cNvSpPr txBox="1"/>
          <p:nvPr/>
        </p:nvSpPr>
        <p:spPr>
          <a:xfrm>
            <a:off x="2442963" y="3863367"/>
            <a:ext cx="5536265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mtu;fs; midtUk; xU nghJthd nra;jpia Nghjpj;Jf;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nfhz;bUe;jhu;fs; vd;gij czuhky;&gt; mtu;fs; Njitaw;w mk;rq;fspy; ftdk; nrYj;jpdu;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3:5-8).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E9416F6-23F8-7A77-42B9-00BB72E2D288}"/>
              </a:ext>
            </a:extLst>
          </p:cNvPr>
          <p:cNvSpPr txBox="1"/>
          <p:nvPr/>
        </p:nvSpPr>
        <p:spPr>
          <a:xfrm>
            <a:off x="2442963" y="2015397"/>
            <a:ext cx="5536266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gy;NtW jiytu;fs; nfhupe;J topahf nrd;wpUf;fpwdu;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NkYk; xt;nthU tpRthrpf;Fk; jdf;F gpbj;jkhd Nghjfu; ,Ue;jhu;</a:t>
            </a:r>
            <a:r>
              <a:rPr lang="en" sz="2000" b="1" noProof="0" dirty="0"/>
              <a:t> (</a:t>
            </a:r>
            <a:r>
              <a:rPr lang="en" sz="2000" b="1" noProof="0" dirty="0">
                <a:latin typeface="Tamil Bible" pitchFamily="2" charset="0"/>
              </a:rPr>
              <a:t>gTy;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mg;nghy;Nyh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NgJU</a:t>
            </a:r>
            <a:r>
              <a:rPr lang="en" sz="2000" b="1" noProof="0" dirty="0"/>
              <a:t>…) </a:t>
            </a:r>
            <a:r>
              <a:rPr lang="en" sz="2000" b="1" noProof="0" dirty="0">
                <a:latin typeface="Tamil Bible" pitchFamily="2" charset="0"/>
              </a:rPr>
              <a:t>,J mtu;fSf;F ,ilNa fUj;J NtWghLfis cUthf;Fk; epiyia vl;bapUe;jJ</a:t>
            </a:r>
            <a:r>
              <a:rPr lang="en" sz="2000" b="1" noProof="0" dirty="0"/>
              <a:t> (1 </a:t>
            </a:r>
            <a:r>
              <a:rPr lang="en" sz="2000" b="1" noProof="0" dirty="0">
                <a:latin typeface="Tamil Bible" pitchFamily="2" charset="0"/>
              </a:rPr>
              <a:t>nfhup</a:t>
            </a:r>
            <a:r>
              <a:rPr lang="en" sz="2000" b="1" noProof="0" dirty="0"/>
              <a:t>. 1:11).</a:t>
            </a:r>
          </a:p>
        </p:txBody>
      </p:sp>
    </p:spTree>
    <p:extLst>
      <p:ext uri="{BB962C8B-B14F-4D97-AF65-F5344CB8AC3E}">
        <p14:creationId xmlns:p14="http://schemas.microsoft.com/office/powerpoint/2010/main" val="26040236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900" decel="100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8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5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8" presetClass="entr" presetSubtype="9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Left)">
                                      <p:cBhvr>
                                        <p:cTn id="5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0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2" grpId="0"/>
      <p:bldP spid="14" grpId="0"/>
      <p:bldP spid="7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FDB03E-5A9F-B7CC-B946-F878BA733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E33894DD-0D43-A125-392A-41A4A5FB5C34}"/>
              </a:ext>
            </a:extLst>
          </p:cNvPr>
          <p:cNvSpPr txBox="1"/>
          <p:nvPr/>
        </p:nvSpPr>
        <p:spPr>
          <a:xfrm>
            <a:off x="2172929" y="2149544"/>
            <a:ext cx="7846142" cy="2123658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brightRoom" dir="t"/>
            </a:scene3d>
            <a:sp3d extrusionH="57150">
              <a:bevelT w="38100" h="38100" prst="slope"/>
            </a:sp3d>
          </a:bodyPr>
          <a:lstStyle/>
          <a:p>
            <a:pPr algn="ctr"/>
            <a:r>
              <a:rPr lang="en-US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  <a:latin typeface="Tamil Bible" pitchFamily="2" charset="0"/>
              </a:rPr>
              <a:t>X</a:t>
            </a:r>
            <a:r>
              <a:rPr lang="en" sz="6600" b="1" noProof="0" dirty="0">
                <a:ln w="12700" cmpd="sng">
                  <a:solidFill>
                    <a:srgbClr val="285E2D"/>
                  </a:solidFill>
                  <a:prstDash val="solid"/>
                </a:ln>
                <a:gradFill>
                  <a:gsLst>
                    <a:gs pos="0">
                      <a:srgbClr val="285E2D"/>
                    </a:gs>
                    <a:gs pos="40000">
                      <a:srgbClr val="64BC6C"/>
                    </a:gs>
                    <a:gs pos="87000">
                      <a:srgbClr val="B7DFBA"/>
                    </a:gs>
                  </a:gsLst>
                  <a:lin ang="5400000"/>
                </a:gradFill>
                <a:effectLst>
                  <a:outerShdw blurRad="50800" dist="12700" dir="5400000" algn="ctr" rotWithShape="0">
                    <a:schemeClr val="tx1"/>
                  </a:outerShdw>
                </a:effectLst>
                <a:latin typeface="Tamil Bible" pitchFamily="2" charset="0"/>
              </a:rPr>
              <a:t>w;Wikia vt;thW jf;fitg;gJ?</a:t>
            </a:r>
          </a:p>
        </p:txBody>
      </p:sp>
    </p:spTree>
    <p:extLst>
      <p:ext uri="{BB962C8B-B14F-4D97-AF65-F5344CB8AC3E}">
        <p14:creationId xmlns:p14="http://schemas.microsoft.com/office/powerpoint/2010/main" val="2076293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ripple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46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-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65189B83-898B-2296-4F8E-63F4EA3D11CE}"/>
              </a:ext>
            </a:extLst>
          </p:cNvPr>
          <p:cNvSpPr txBox="1"/>
          <p:nvPr/>
        </p:nvSpPr>
        <p:spPr>
          <a:xfrm>
            <a:off x="0" y="-136474"/>
            <a:ext cx="7737987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flood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dirty="0">
                <a:ln/>
                <a:solidFill>
                  <a:schemeClr val="accent3"/>
                </a:solidFill>
                <a:latin typeface="Tamil Bible" pitchFamily="2" charset="0"/>
              </a:rPr>
              <a:t>,NaRtpy; xw;Wik</a:t>
            </a:r>
            <a:endParaRPr lang="en" sz="4400" b="1" noProof="0" dirty="0">
              <a:ln/>
              <a:solidFill>
                <a:schemeClr val="accent3"/>
              </a:solidFill>
              <a:latin typeface="Tamil Bible" pitchFamily="2" charset="0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42BE78F1-7B01-47B4-CB55-A04D5CA8BD6B}"/>
              </a:ext>
            </a:extLst>
          </p:cNvPr>
          <p:cNvSpPr txBox="1"/>
          <p:nvPr/>
        </p:nvSpPr>
        <p:spPr>
          <a:xfrm>
            <a:off x="163329" y="469506"/>
            <a:ext cx="757465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jk;Kila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FkhuDk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ek;Kila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fh;j;jUkhapUf;fpw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,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NaRfpwp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];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JTlNd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If;fpakhapUg;gjw;F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cq;fis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mioj;j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Njtd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cz;ikAs;sth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;.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Tamil Bible" pitchFamily="2" charset="0"/>
              </a:rPr>
              <a:t>nfhupe;jpau;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chemeClr val="accent6">
                      <a:lumMod val="50000"/>
                    </a:schemeClr>
                  </a:glow>
                </a:effectLst>
                <a:latin typeface="Comic Sans MS" panose="030F0702030302020204" pitchFamily="66" charset="0"/>
              </a:rPr>
              <a:t> 1:9)</a:t>
            </a:r>
            <a:endParaRPr lang="en" b="1" noProof="0" dirty="0">
              <a:solidFill>
                <a:srgbClr val="FFFF66"/>
              </a:solidFill>
              <a:effectLst>
                <a:glow rad="127000">
                  <a:schemeClr val="accent6">
                    <a:lumMod val="50000"/>
                  </a:schemeClr>
                </a:glow>
              </a:effectLst>
              <a:latin typeface="Comic Sans MS" panose="030F0702030302020204" pitchFamily="66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89767D7-CB65-EFE4-8563-8C5507D6A8BF}"/>
              </a:ext>
            </a:extLst>
          </p:cNvPr>
          <p:cNvSpPr txBox="1"/>
          <p:nvPr/>
        </p:nvSpPr>
        <p:spPr>
          <a:xfrm>
            <a:off x="16768" y="1311365"/>
            <a:ext cx="773798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/>
              <a:t>“</a:t>
            </a:r>
            <a:r>
              <a:rPr lang="en-US" sz="2000" b="1" dirty="0" err="1">
                <a:latin typeface="Tamil Bible" pitchFamily="2" charset="0"/>
              </a:rPr>
              <a:t>fpwp</a:t>
            </a:r>
            <a:r>
              <a:rPr lang="en-US" sz="2000" b="1" dirty="0">
                <a:latin typeface="Tamil Bible" pitchFamily="2" charset="0"/>
              </a:rPr>
              <a:t>];J </a:t>
            </a:r>
            <a:r>
              <a:rPr lang="en-US" sz="2000" b="1" dirty="0" err="1">
                <a:latin typeface="Tamil Bible" pitchFamily="2" charset="0"/>
              </a:rPr>
              <a:t>gphpe;jpUf;fpwhuh</a:t>
            </a:r>
            <a:r>
              <a:rPr lang="en-US" sz="2000" b="1" dirty="0">
                <a:latin typeface="Tamil Bible" pitchFamily="2" charset="0"/>
              </a:rPr>
              <a:t>? </a:t>
            </a:r>
            <a:r>
              <a:rPr lang="en-US" sz="2000" b="1" dirty="0" err="1">
                <a:latin typeface="Tamil Bible" pitchFamily="2" charset="0"/>
              </a:rPr>
              <a:t>gTyh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cq;fSf;fhfr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rpYitapyiwag;gl;lhd</a:t>
            </a:r>
            <a:r>
              <a:rPr lang="en-US" sz="2000" b="1" dirty="0">
                <a:latin typeface="Tamil Bible" pitchFamily="2" charset="0"/>
              </a:rPr>
              <a:t>;? </a:t>
            </a:r>
            <a:r>
              <a:rPr lang="en-US" sz="2000" b="1" dirty="0" err="1">
                <a:latin typeface="Tamil Bible" pitchFamily="2" charset="0"/>
              </a:rPr>
              <a:t>gTypd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ehkj;jpdhNyah</a:t>
            </a:r>
            <a:r>
              <a:rPr lang="en-US" sz="2000" b="1" dirty="0">
                <a:latin typeface="Tamil Bible" pitchFamily="2" charset="0"/>
              </a:rPr>
              <a:t> </a:t>
            </a:r>
            <a:r>
              <a:rPr lang="en-US" sz="2000" b="1" dirty="0" err="1">
                <a:latin typeface="Tamil Bible" pitchFamily="2" charset="0"/>
              </a:rPr>
              <a:t>Qhd</a:t>
            </a:r>
            <a:r>
              <a:rPr lang="en-US" sz="2000" b="1" dirty="0">
                <a:latin typeface="Tamil Bible" pitchFamily="2" charset="0"/>
              </a:rPr>
              <a:t>];</a:t>
            </a:r>
            <a:r>
              <a:rPr lang="en-US" sz="2000" b="1" dirty="0" err="1">
                <a:latin typeface="Tamil Bible" pitchFamily="2" charset="0"/>
              </a:rPr>
              <a:t>ehdk</a:t>
            </a:r>
            <a:r>
              <a:rPr lang="en-US" sz="2000" b="1" dirty="0">
                <a:latin typeface="Tamil Bible" pitchFamily="2" charset="0"/>
              </a:rPr>
              <a:t>; </a:t>
            </a:r>
            <a:r>
              <a:rPr lang="en-US" sz="2000" b="1" dirty="0" err="1">
                <a:latin typeface="Tamil Bible" pitchFamily="2" charset="0"/>
              </a:rPr>
              <a:t>ngw;wPh;fs</a:t>
            </a:r>
            <a:r>
              <a:rPr lang="en-US" sz="2000" b="1" dirty="0">
                <a:latin typeface="Tamil Bible" pitchFamily="2" charset="0"/>
              </a:rPr>
              <a:t>;?</a:t>
            </a:r>
            <a:r>
              <a:rPr lang="en" sz="2000" b="1" noProof="0" dirty="0"/>
              <a:t>(1 </a:t>
            </a:r>
            <a:r>
              <a:rPr lang="en" sz="2000" b="1" noProof="0" dirty="0">
                <a:latin typeface="Tamil Bible" pitchFamily="2" charset="0"/>
              </a:rPr>
              <a:t>nfhupe;jpau;</a:t>
            </a:r>
            <a:r>
              <a:rPr lang="en" sz="2000" b="1" noProof="0" dirty="0"/>
              <a:t> 1:13). </a:t>
            </a:r>
            <a:r>
              <a:rPr lang="en" sz="2000" b="1" noProof="0" dirty="0">
                <a:latin typeface="Tamil Bible" pitchFamily="2" charset="0"/>
              </a:rPr>
              <a:t>,e;j Nfs;tpfs; %yk;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mtu;fs; rpe;jpf;FkhW gTy; tpUk;Gfpwhu;</a:t>
            </a:r>
            <a:r>
              <a:rPr lang="en" sz="2000" b="1" noProof="0" dirty="0"/>
              <a:t>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4D73B8F-C860-433C-4264-3B9CD02697A1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737987" y="308013"/>
            <a:ext cx="4290683" cy="6241973"/>
          </a:xfrm>
          <a:prstGeom prst="rect">
            <a:avLst/>
          </a:prstGeom>
          <a:effectLst>
            <a:innerShdw blurRad="114300">
              <a:prstClr val="black"/>
            </a:innerShdw>
          </a:effectLst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79C3FDF8-94EF-E941-632F-4AEF1CDB872C}"/>
              </a:ext>
            </a:extLst>
          </p:cNvPr>
          <p:cNvSpPr txBox="1"/>
          <p:nvPr/>
        </p:nvSpPr>
        <p:spPr>
          <a:xfrm>
            <a:off x="16766" y="6185459"/>
            <a:ext cx="772122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jpUr;rigapy; If;fpak; vd;gJ&gt;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Raj;ij kupj;J ,NaRTf;fhf tho;tjd; %yNk milag;gLfpwJ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AB154772-E63C-45BD-E876-3B9749C4F8B3}"/>
              </a:ext>
            </a:extLst>
          </p:cNvPr>
          <p:cNvSpPr txBox="1"/>
          <p:nvPr/>
        </p:nvSpPr>
        <p:spPr>
          <a:xfrm>
            <a:off x="16767" y="5005955"/>
            <a:ext cx="7616068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r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pwpa fUj;JNtWghLfSk; xt;nthUtuplKk;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cs;s ntt;NtW tuq;fSk;&gt; fpwp];Jit ikakhf nfhz;bUf;Fk;NghJ&gt; gpsit Vw;gLj;Jtjw;F gjpyhf xw;WikiaNa cUthf;Ffpd;wd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(1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12:12-13, 25, 27).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1E830ACC-233E-FCA3-C3AB-8C95B56627BA}"/>
              </a:ext>
            </a:extLst>
          </p:cNvPr>
          <p:cNvSpPr txBox="1"/>
          <p:nvPr/>
        </p:nvSpPr>
        <p:spPr>
          <a:xfrm>
            <a:off x="16766" y="3785308"/>
            <a:ext cx="7737989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Mdhy; ,NaRtpy; cs;s If;fpak; vd;gJ xNu khjpupahd jd;ikia Fwpg;gjy;y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vy;yhtw;iwg;</a:t>
            </a:r>
            <a:r>
              <a:rPr kumimoji="0" lang="en" sz="20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gw;wpAk; ehk; midtUk; xNu tpjkhf rpe;jpf;f Ntz;Lk; vd;Nwh&gt; my;yJ xNu tpjkhf nray;gl Ntz;Lk; vd;Nwh mJ mu;j;jg;gLj;Jtjpy;iy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5FCF6ADF-5C6E-2D10-857D-E35C0E7D4407}"/>
              </a:ext>
            </a:extLst>
          </p:cNvPr>
          <p:cNvSpPr txBox="1"/>
          <p:nvPr/>
        </p:nvSpPr>
        <p:spPr>
          <a:xfrm>
            <a:off x="16766" y="2532011"/>
            <a:ext cx="7721220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,NaRit ek; Mz;ltuhf nfhz;bUg;gjd; %yNk If;fpaj;ij mila KbAk;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 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xU rNfhjuu; my;yJ rNfhjupapd; vz;zq;fs; my;yJ fUj;Jf;fis gpd;gw;WtjhNyh my;yJ 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W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fpa tl;lj;jpyhd F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O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f;fis mikg;gjhNyh If;fpak; fpilg;gjpy;iy</a:t>
            </a:r>
            <a:r>
              <a:rPr kumimoji="0" lang="en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0729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4" presetClass="entr" presetSubtype="3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6" grpId="0"/>
      <p:bldP spid="7" grpId="0"/>
      <p:bldP spid="9" grpId="0"/>
      <p:bldP spid="11" grpId="0"/>
      <p:bldP spid="13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80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 b="-3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C728005-05C3-AB27-0698-0AC079B23BE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A68584BE-B313-1F99-F4B4-A3EBFC76DD46}"/>
              </a:ext>
            </a:extLst>
          </p:cNvPr>
          <p:cNvSpPr txBox="1"/>
          <p:nvPr/>
        </p:nvSpPr>
        <p:spPr>
          <a:xfrm>
            <a:off x="0" y="-28575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harsh" dir="t"/>
            </a:scene3d>
            <a:sp3d extrusionH="57150" prstMaterial="matte">
              <a:bevelT w="63500" h="12700" prst="angle"/>
              <a:contourClr>
                <a:schemeClr val="bg1">
                  <a:lumMod val="65000"/>
                </a:schemeClr>
              </a:contourClr>
            </a:sp3d>
          </a:bodyPr>
          <a:lstStyle/>
          <a:p>
            <a:pPr algn="ctr"/>
            <a:r>
              <a:rPr lang="en" sz="4400" b="1" spc="600" noProof="0" dirty="0">
                <a:ln/>
                <a:solidFill>
                  <a:srgbClr val="864300"/>
                </a:solidFill>
                <a:effectLst>
                  <a:outerShdw blurRad="60007" dist="200025" dir="15000000" sy="30000" kx="-1800000" algn="bl" rotWithShape="0">
                    <a:prstClr val="black">
                      <a:alpha val="32000"/>
                    </a:prstClr>
                  </a:outerShdw>
                </a:effectLst>
                <a:latin typeface="Tamil Bible" pitchFamily="2" charset="0"/>
              </a:rPr>
              <a:t>QhdKk; gf;FtKk;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E9B6EFD4-521A-62B2-8700-938FDF1619F8}"/>
              </a:ext>
            </a:extLst>
          </p:cNvPr>
          <p:cNvSpPr txBox="1"/>
          <p:nvPr/>
        </p:nvSpPr>
        <p:spPr>
          <a:xfrm>
            <a:off x="1" y="596763"/>
            <a:ext cx="12192000" cy="646331"/>
          </a:xfrm>
          <a:prstGeom prst="rect">
            <a:avLst/>
          </a:prstGeom>
          <a:noFill/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/>
            </a:sp3d>
          </a:bodyPr>
          <a:lstStyle/>
          <a:p>
            <a:pPr algn="ctr"/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“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NkYk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rNfhjuNu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ehd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cq;fis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Mtpf;Fhpath;fnsd;W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vz;zp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cq;fSlNd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Ngrf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;$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lhky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khk;rj;Jf;Fhpath;fnsd;Wk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fpwp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];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JTf;Fs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Foe;ijfnsd;Wk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vz;zpg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; </a:t>
            </a:r>
            <a:r>
              <a:rPr lang="en-US" b="1" dirty="0" err="1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NgrNtz;bajhapw;W</a:t>
            </a:r>
            <a:r>
              <a:rPr lang="en-US" b="1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.</a:t>
            </a:r>
            <a:r>
              <a:rPr lang="en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(1 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Tamil Bible" pitchFamily="2" charset="0"/>
              </a:rPr>
              <a:t>nfhupe;jpau;</a:t>
            </a:r>
            <a:r>
              <a:rPr lang="en" sz="1400" b="1" noProof="0" dirty="0">
                <a:solidFill>
                  <a:schemeClr val="accent3">
                    <a:lumMod val="75000"/>
                  </a:schemeClr>
                </a:solidFill>
                <a:latin typeface="Comic Sans MS" panose="030F0702030302020204" pitchFamily="66" charset="0"/>
              </a:rPr>
              <a:t> 3:1)</a:t>
            </a:r>
            <a:endParaRPr lang="en" b="1" noProof="0" dirty="0">
              <a:solidFill>
                <a:schemeClr val="accent3">
                  <a:lumMod val="75000"/>
                </a:schemeClr>
              </a:solidFill>
              <a:latin typeface="Comic Sans MS" panose="030F0702030302020204" pitchFamily="66" charset="0"/>
            </a:endParaRPr>
          </a:p>
        </p:txBody>
      </p:sp>
      <p:graphicFrame>
        <p:nvGraphicFramePr>
          <p:cNvPr id="7" name="Diagrama 6">
            <a:extLst>
              <a:ext uri="{FF2B5EF4-FFF2-40B4-BE49-F238E27FC236}">
                <a16:creationId xmlns:a16="http://schemas.microsoft.com/office/drawing/2014/main" id="{F48534FC-9258-DB38-3299-06EBF57D042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647633442"/>
              </p:ext>
            </p:extLst>
          </p:nvPr>
        </p:nvGraphicFramePr>
        <p:xfrm>
          <a:off x="3451123" y="1405531"/>
          <a:ext cx="3952568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4" name="Diagrama 3">
            <a:extLst>
              <a:ext uri="{FF2B5EF4-FFF2-40B4-BE49-F238E27FC236}">
                <a16:creationId xmlns:a16="http://schemas.microsoft.com/office/drawing/2014/main" id="{9D097A8D-1B88-C68E-2987-FAD72FEBFA7A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501969162"/>
              </p:ext>
            </p:extLst>
          </p:nvPr>
        </p:nvGraphicFramePr>
        <p:xfrm>
          <a:off x="7502011" y="1405531"/>
          <a:ext cx="4534207" cy="518208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8" name="CuadroTexto 7">
            <a:extLst>
              <a:ext uri="{FF2B5EF4-FFF2-40B4-BE49-F238E27FC236}">
                <a16:creationId xmlns:a16="http://schemas.microsoft.com/office/drawing/2014/main" id="{5EF10A96-9D79-F7F9-F713-11445B7D00C5}"/>
              </a:ext>
            </a:extLst>
          </p:cNvPr>
          <p:cNvSpPr txBox="1"/>
          <p:nvPr/>
        </p:nvSpPr>
        <p:spPr>
          <a:xfrm>
            <a:off x="0" y="3616435"/>
            <a:ext cx="3603171" cy="33085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kw;wtu;fis Gwfzpj;J rpy jiytu;fSf;F msTf;F mjpfkhf Kf;fpaj;Jtk; mspf;fg;gLk;NghJ&gt;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jpUr;rigia gpsTg;GLj;Jk; FOf;fs; cUthfpd;wd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,J gf;Ftkpd;ikapd; tpisthFk;. vdNt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fpwp];JTf;Fs; gf;Ftj;ij milAkhW gTy; ek;ik miof;fpwhu;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(1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nfhupe;jpau;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2:6).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777DE259-F5BC-CAC3-A73A-9480E385E85F}"/>
              </a:ext>
            </a:extLst>
          </p:cNvPr>
          <p:cNvSpPr txBox="1"/>
          <p:nvPr/>
        </p:nvSpPr>
        <p:spPr>
          <a:xfrm>
            <a:off x="0" y="1290146"/>
            <a:ext cx="3603171" cy="24314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-US" sz="1900" b="1" noProof="0" dirty="0">
                <a:latin typeface="Tamil Bible" pitchFamily="2" charset="0"/>
              </a:rPr>
              <a:t>g</a:t>
            </a:r>
            <a:r>
              <a:rPr lang="en" sz="1900" b="1" noProof="0" dirty="0">
                <a:latin typeface="Tamil Bible" pitchFamily="2" charset="0"/>
              </a:rPr>
              <a:t>f;Ftkpy;yhj fpwp];jtu;fis gTy;</a:t>
            </a:r>
            <a:r>
              <a:rPr lang="en" sz="1900" b="1" noProof="0" dirty="0"/>
              <a:t>, “</a:t>
            </a:r>
            <a:r>
              <a:rPr lang="en-US" sz="1900" b="1" dirty="0" err="1">
                <a:latin typeface="Tamil Bible" pitchFamily="2" charset="0"/>
              </a:rPr>
              <a:t>fpwp</a:t>
            </a:r>
            <a:r>
              <a:rPr lang="en-US" sz="1900" b="1" dirty="0">
                <a:latin typeface="Tamil Bible" pitchFamily="2" charset="0"/>
              </a:rPr>
              <a:t>];</a:t>
            </a:r>
            <a:r>
              <a:rPr lang="en-US" sz="1900" b="1" dirty="0" err="1">
                <a:latin typeface="Tamil Bible" pitchFamily="2" charset="0"/>
              </a:rPr>
              <a:t>JTf;Fs</a:t>
            </a:r>
            <a:r>
              <a:rPr lang="en-US" sz="1900" b="1" dirty="0">
                <a:latin typeface="Tamil Bible" pitchFamily="2" charset="0"/>
              </a:rPr>
              <a:t>; </a:t>
            </a:r>
            <a:r>
              <a:rPr lang="en-US" sz="1900" b="1" dirty="0" err="1">
                <a:latin typeface="Tamil Bible" pitchFamily="2" charset="0"/>
              </a:rPr>
              <a:t>Foe;ijfs</a:t>
            </a:r>
            <a:r>
              <a:rPr lang="en-US" sz="1900" b="1" dirty="0">
                <a:latin typeface="Tamil Bible" pitchFamily="2" charset="0"/>
              </a:rPr>
              <a:t>;</a:t>
            </a:r>
            <a:r>
              <a:rPr lang="en" sz="1900" b="1" noProof="0" dirty="0"/>
              <a:t>,” “</a:t>
            </a:r>
            <a:r>
              <a:rPr lang="en-US" sz="1900" b="1" dirty="0" err="1">
                <a:latin typeface="Tamil Bible" pitchFamily="2" charset="0"/>
              </a:rPr>
              <a:t>khk;rj;Jf;Fhpath;fs</a:t>
            </a:r>
            <a:r>
              <a:rPr lang="en-US" sz="1900" b="1" dirty="0">
                <a:latin typeface="Tamil Bible" pitchFamily="2" charset="0"/>
              </a:rPr>
              <a:t>;</a:t>
            </a:r>
            <a:r>
              <a:rPr lang="en" sz="1900" b="1" noProof="0" dirty="0"/>
              <a:t>”                                  (1 </a:t>
            </a:r>
            <a:r>
              <a:rPr lang="en" sz="1900" b="1" noProof="0" dirty="0">
                <a:latin typeface="Tamil Bible" pitchFamily="2" charset="0"/>
              </a:rPr>
              <a:t>nfhupe;jpau;</a:t>
            </a:r>
            <a:r>
              <a:rPr lang="en" sz="1900" b="1" noProof="0" dirty="0"/>
              <a:t> 3:1) </a:t>
            </a:r>
            <a:r>
              <a:rPr lang="en" sz="1900" b="1" noProof="0" dirty="0">
                <a:latin typeface="Tamil Bible" pitchFamily="2" charset="0"/>
              </a:rPr>
              <a:t>vd;fpwhu;</a:t>
            </a:r>
            <a:r>
              <a:rPr lang="en" sz="1900" b="1" noProof="0" dirty="0"/>
              <a:t>.                       </a:t>
            </a:r>
            <a:r>
              <a:rPr lang="en" sz="1900" b="1" noProof="0" dirty="0">
                <a:latin typeface="Tamil Bible" pitchFamily="2" charset="0"/>
              </a:rPr>
              <a:t>,t;tifahd fpwp];jtu;fs; ,NaRit tpl kf;fs; kPNj mjpf ftdk; nrYj;Jfpwhu;fs;</a:t>
            </a:r>
            <a:r>
              <a:rPr lang="en" sz="1900" b="1" noProof="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00051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>
                                            <p:graphicEl>
                                              <a:dgm id="{A6EDFBF9-0B8B-4B63-AB4F-FEAD2023A5FF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">
                                            <p:graphicEl>
                                              <a:dgm id="{0C78EE7E-64C5-4FE5-B4FC-9C612B2224A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7">
                                            <p:graphicEl>
                                              <a:dgm id="{20B9B435-A79F-4DAA-9A8D-B0D8EB58FFF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7">
                                            <p:graphicEl>
                                              <a:dgm id="{A28C0F7E-2C35-4733-B9B7-518F5F4CE20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4">
                                            <p:graphicEl>
                                              <a:dgm id="{4AFB3FCF-D3AF-47CC-9C64-79E7D6E5B9C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" fill="hold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4">
                                            <p:graphicEl>
                                              <a:dgm id="{7DC70FBC-0A1D-4094-9303-7522C2FA25D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7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7">
                                            <p:graphicEl>
                                              <a:dgm id="{CC805A5F-E0A3-498A-BE8A-4478F84827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">
                                            <p:graphicEl>
                                              <a:dgm id="{C05C37D8-282B-4B47-8E92-AB3C4AF2656B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9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500" fill="hold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4">
                                            <p:graphicEl>
                                              <a:dgm id="{76C86819-371B-4EE7-A4A8-69934EF8EED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4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500" fill="hold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6" dur="500"/>
                                        <p:tgtEl>
                                          <p:spTgt spid="4">
                                            <p:graphicEl>
                                              <a:dgm id="{14D5DE0B-838A-4655-B6A5-58C027ACB16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1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7">
                                            <p:graphicEl>
                                              <a:dgm id="{544E29A7-1583-4A92-AD88-E60A4EEAC63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7">
                                            <p:graphicEl>
                                              <a:dgm id="{E82BFC15-9864-4E4A-A62D-828FE8496F1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">
                                            <p:graphicEl>
                                              <a:dgm id="{3C7A11C8-C8DC-4CA4-BE55-2851ADBDAA1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8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9" dur="500" fill="hold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0" dur="500"/>
                                        <p:tgtEl>
                                          <p:spTgt spid="4">
                                            <p:graphicEl>
                                              <a:dgm id="{77470709-A4BF-49FC-8D92-CE27CC9DD2E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5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500" fill="hold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7">
                                            <p:graphicEl>
                                              <a:dgm id="{410E2F05-E06F-4707-8316-DA974A0D1AF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8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0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500" fill="hold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7">
                                            <p:graphicEl>
                                              <a:dgm id="{FA8E0FB4-A277-4A92-81BD-BD9A3E41C82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7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500" fill="hold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9" dur="500"/>
                                        <p:tgtEl>
                                          <p:spTgt spid="4">
                                            <p:graphicEl>
                                              <a:dgm id="{197EFFD2-2C53-4D7E-AC20-EA12D8D5879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3" dur="500" fill="hold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4">
                                            <p:graphicEl>
                                              <a:dgm id="{77EB49FE-AE66-4DCD-A044-77945FD71376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Graphic spid="7" grpId="0" uiExpand="1">
        <p:bldSub>
          <a:bldDgm bld="one"/>
        </p:bldSub>
      </p:bldGraphic>
      <p:bldGraphic spid="4" grpId="0" uiExpand="1">
        <p:bldSub>
          <a:bldDgm bld="one"/>
        </p:bldSub>
      </p:bldGraphic>
      <p:bldP spid="8" grpId="0"/>
      <p:bldP spid="6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hqprint">
            <a:alphaModFix amt="64000"/>
            <a:lum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uadroTexto 2">
            <a:extLst>
              <a:ext uri="{FF2B5EF4-FFF2-40B4-BE49-F238E27FC236}">
                <a16:creationId xmlns:a16="http://schemas.microsoft.com/office/drawing/2014/main" id="{2216F32F-3E0B-379D-903A-C4F2DD1100A9}"/>
              </a:ext>
            </a:extLst>
          </p:cNvPr>
          <p:cNvSpPr txBox="1"/>
          <p:nvPr/>
        </p:nvSpPr>
        <p:spPr>
          <a:xfrm>
            <a:off x="0" y="0"/>
            <a:ext cx="12191999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sz="4400" b="1" spc="300" noProof="0" dirty="0">
                <a:ln w="15875">
                  <a:solidFill>
                    <a:srgbClr val="C34B2F"/>
                  </a:solidFill>
                  <a:prstDash val="solid"/>
                </a:ln>
                <a:solidFill>
                  <a:srgbClr val="66FFCC"/>
                </a:solidFill>
                <a:effectLst>
                  <a:outerShdw blurRad="38100" dist="22860" dir="5400000" algn="tl" rotWithShape="0">
                    <a:srgbClr val="000000">
                      <a:alpha val="83000"/>
                    </a:srgbClr>
                  </a:outerShdw>
                </a:effectLst>
                <a:latin typeface="Tamil Bible" pitchFamily="2" charset="0"/>
              </a:rPr>
              <a:t>NritAk; jho;ikAk;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88CCEBF-E857-7954-55DE-A02799564093}"/>
              </a:ext>
            </a:extLst>
          </p:cNvPr>
          <p:cNvSpPr txBox="1"/>
          <p:nvPr/>
        </p:nvSpPr>
        <p:spPr>
          <a:xfrm>
            <a:off x="1507329" y="690063"/>
            <a:ext cx="917733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“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,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g;gbahf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&gt;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ve;j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kD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\Dk;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vq;fisf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fpwp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];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Jtpd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Copaf;fhunud;Wk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;&gt;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NjtDila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 ,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ufrpaq;fspd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cf;fpuhzf;fhundd;Wk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; </a:t>
            </a:r>
            <a:r>
              <a:rPr lang="en-US" b="1" dirty="0" err="1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vz;zpf;nfhs;sf;fltd</a:t>
            </a:r>
            <a:r>
              <a:rPr lang="en-US" b="1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;.</a:t>
            </a:r>
            <a:r>
              <a:rPr lang="en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”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(1 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Tamil Bible" pitchFamily="2" charset="0"/>
              </a:rPr>
              <a:t>nfhupe;jpau;</a:t>
            </a:r>
            <a:r>
              <a:rPr lang="en" sz="1400" b="1" noProof="0" dirty="0">
                <a:solidFill>
                  <a:srgbClr val="FFFF66"/>
                </a:solidFill>
                <a:effectLst>
                  <a:glow rad="127000">
                    <a:srgbClr val="913823"/>
                  </a:glow>
                </a:effectLst>
                <a:latin typeface="Comic Sans MS" panose="030F0702030302020204" pitchFamily="66" charset="0"/>
              </a:rPr>
              <a:t> 4:1)</a:t>
            </a:r>
            <a:endParaRPr lang="en" b="1" noProof="0" dirty="0">
              <a:solidFill>
                <a:srgbClr val="FFFF66"/>
              </a:solidFill>
              <a:effectLst>
                <a:glow rad="127000">
                  <a:srgbClr val="913823"/>
                </a:glow>
              </a:effectLst>
              <a:latin typeface="Comic Sans MS" panose="030F0702030302020204" pitchFamily="66" charset="0"/>
            </a:endParaRPr>
          </a:p>
        </p:txBody>
      </p:sp>
      <p:pic>
        <p:nvPicPr>
          <p:cNvPr id="12" name="Imagen 11">
            <a:extLst>
              <a:ext uri="{FF2B5EF4-FFF2-40B4-BE49-F238E27FC236}">
                <a16:creationId xmlns:a16="http://schemas.microsoft.com/office/drawing/2014/main" id="{8CAE4E4F-E927-D1A1-43D5-4B4D2889AD9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8877300" y="2930806"/>
            <a:ext cx="3143252" cy="3789082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2">
                <a:lumMod val="60000"/>
                <a:lumOff val="40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4" name="Imagen 13">
            <a:extLst>
              <a:ext uri="{FF2B5EF4-FFF2-40B4-BE49-F238E27FC236}">
                <a16:creationId xmlns:a16="http://schemas.microsoft.com/office/drawing/2014/main" id="{2A49CCC0-BF98-D2FE-94EB-FEEB36B45D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2771775"/>
            <a:ext cx="2104883" cy="222885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rgbClr val="66FFCC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3EB1B6AF-2C9C-52AD-46C5-B1CA63AAC8D9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71449" y="5119688"/>
            <a:ext cx="2104883" cy="1600200"/>
          </a:xfrm>
          <a:prstGeom prst="snip2DiagRect">
            <a:avLst>
              <a:gd name="adj1" fmla="val 15758"/>
              <a:gd name="adj2" fmla="val 16667"/>
            </a:avLst>
          </a:prstGeom>
          <a:solidFill>
            <a:srgbClr val="FFFFFF">
              <a:shade val="85000"/>
            </a:srgbClr>
          </a:solidFill>
          <a:ln w="57150" cap="sq">
            <a:solidFill>
              <a:schemeClr val="accent5">
                <a:lumMod val="75000"/>
              </a:schemeClr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0A7A5B4C-8043-CB1E-049C-1E5748CF0BEF}"/>
              </a:ext>
            </a:extLst>
          </p:cNvPr>
          <p:cNvSpPr txBox="1"/>
          <p:nvPr/>
        </p:nvSpPr>
        <p:spPr>
          <a:xfrm>
            <a:off x="2419208" y="2736536"/>
            <a:ext cx="7192877" cy="12618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en" sz="1900" b="1" noProof="0" dirty="0">
                <a:latin typeface="Tamil Bible" pitchFamily="2" charset="0"/>
              </a:rPr>
              <a:t>jiytupd; kdg;ghd;ik Kf;fpa gq;fhw;WfpwJ. jpUr;rig nghWg;ghsu;fshf jq;fSf;Fs;s gq;if njspthf Gupe;Jnfhs;s Ntz;Lk;</a:t>
            </a:r>
            <a:r>
              <a:rPr lang="en" sz="1900" b="1" noProof="0" dirty="0"/>
              <a:t>. </a:t>
            </a:r>
            <a:r>
              <a:rPr lang="en" sz="1900" b="1" noProof="0" dirty="0">
                <a:latin typeface="Tamil Bible" pitchFamily="2" charset="0"/>
              </a:rPr>
              <a:t>mtu;fs; jpUr;rigapd; cupikahs</a:t>
            </a:r>
            <a:r>
              <a:rPr lang="en" sz="1900" b="1" noProof="0" dirty="0">
                <a:solidFill>
                  <a:schemeClr val="bg1"/>
                </a:solidFill>
                <a:latin typeface="Tamil Bible" pitchFamily="2" charset="0"/>
              </a:rPr>
              <a:t>u;fs; </a:t>
            </a:r>
            <a:r>
              <a:rPr lang="en" sz="1900" b="1" noProof="0" dirty="0">
                <a:latin typeface="Tamil Bible" pitchFamily="2" charset="0"/>
              </a:rPr>
              <a:t>my;y</a:t>
            </a:r>
            <a:r>
              <a:rPr lang="en" sz="1900" b="1" noProof="0" dirty="0"/>
              <a:t>; </a:t>
            </a:r>
            <a:r>
              <a:rPr lang="en" sz="1900" b="1" noProof="0" dirty="0">
                <a:latin typeface="Tamil Bible" pitchFamily="2" charset="0"/>
              </a:rPr>
              <a:t>mtu;fs; fpwp];JTf;fhf mij epu;tfpf;fpwhu;fs;</a:t>
            </a:r>
            <a:r>
              <a:rPr lang="en" sz="1900" b="1" noProof="0" dirty="0"/>
              <a:t>.</a:t>
            </a:r>
          </a:p>
        </p:txBody>
      </p:sp>
      <p:grpSp>
        <p:nvGrpSpPr>
          <p:cNvPr id="25" name="Grupo 24">
            <a:extLst>
              <a:ext uri="{FF2B5EF4-FFF2-40B4-BE49-F238E27FC236}">
                <a16:creationId xmlns:a16="http://schemas.microsoft.com/office/drawing/2014/main" id="{3B436ACA-08EF-9803-7955-A56011B9735D}"/>
              </a:ext>
            </a:extLst>
          </p:cNvPr>
          <p:cNvGrpSpPr/>
          <p:nvPr/>
        </p:nvGrpSpPr>
        <p:grpSpPr>
          <a:xfrm>
            <a:off x="6715125" y="1514475"/>
            <a:ext cx="5305427" cy="1181100"/>
            <a:chOff x="6715125" y="1514475"/>
            <a:chExt cx="5305427" cy="1181100"/>
          </a:xfrm>
        </p:grpSpPr>
        <p:pic>
          <p:nvPicPr>
            <p:cNvPr id="4" name="Imagen 3">
              <a:extLst>
                <a:ext uri="{FF2B5EF4-FFF2-40B4-BE49-F238E27FC236}">
                  <a16:creationId xmlns:a16="http://schemas.microsoft.com/office/drawing/2014/main" id="{D6C7ED85-B00A-E6F1-BA1A-C6CE8EFF91BE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6715125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8" name="Imagen 7">
              <a:extLst>
                <a:ext uri="{FF2B5EF4-FFF2-40B4-BE49-F238E27FC236}">
                  <a16:creationId xmlns:a16="http://schemas.microsoft.com/office/drawing/2014/main" id="{10C89743-D701-DAF0-027A-9A8C886A986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8502438" y="1514475"/>
              <a:ext cx="1619250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  <p:pic>
          <p:nvPicPr>
            <p:cNvPr id="22" name="Imagen 21">
              <a:extLst>
                <a:ext uri="{FF2B5EF4-FFF2-40B4-BE49-F238E27FC236}">
                  <a16:creationId xmlns:a16="http://schemas.microsoft.com/office/drawing/2014/main" id="{C4E221E6-2F3F-2C3E-E457-287689F2FAC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>
            <a:xfrm>
              <a:off x="10289751" y="1514475"/>
              <a:ext cx="1730801" cy="1181100"/>
            </a:xfrm>
            <a:prstGeom prst="rect">
              <a:avLst/>
            </a:prstGeom>
            <a:ln w="88900" cap="sq" cmpd="thickThin">
              <a:solidFill>
                <a:schemeClr val="accent4"/>
              </a:solidFill>
              <a:prstDash val="solid"/>
              <a:miter lim="800000"/>
            </a:ln>
            <a:effectLst>
              <a:innerShdw blurRad="76200">
                <a:srgbClr val="000000"/>
              </a:innerShdw>
            </a:effectLst>
          </p:spPr>
        </p:pic>
      </p:grpSp>
      <p:sp>
        <p:nvSpPr>
          <p:cNvPr id="7" name="CuadroTexto 6">
            <a:extLst>
              <a:ext uri="{FF2B5EF4-FFF2-40B4-BE49-F238E27FC236}">
                <a16:creationId xmlns:a16="http://schemas.microsoft.com/office/drawing/2014/main" id="{1421AC82-2EEE-ED10-1C2B-76EBB671A28F}"/>
              </a:ext>
            </a:extLst>
          </p:cNvPr>
          <p:cNvSpPr txBox="1"/>
          <p:nvPr/>
        </p:nvSpPr>
        <p:spPr>
          <a:xfrm>
            <a:off x="2375664" y="6144501"/>
            <a:ext cx="670015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jiytu;fs; kl;Lky;yhky;&gt; xt;nthU jdpg;gl;l cWg;gpdUk; ,t;thW nray;gl;lhy;&gt;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rigapy; vj;jifa xw;Wik epyTk;.</a:t>
            </a:r>
            <a:endParaRPr kumimoji="0" lang="en" sz="1900" b="1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amil Bible" pitchFamily="2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DCB29DA1-D0DC-E01B-B701-CD9504B4F32A}"/>
              </a:ext>
            </a:extLst>
          </p:cNvPr>
          <p:cNvSpPr txBox="1"/>
          <p:nvPr/>
        </p:nvSpPr>
        <p:spPr>
          <a:xfrm>
            <a:off x="2419209" y="4634771"/>
            <a:ext cx="6391276" cy="155427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gzpGupAk; Copad; jd; v[khd; ele;Jnfhs;tij NghyNt ele;Jnfhs;s Ntz;Lk;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: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mjhtJ&gt; kw;wtu;fSf;F gzptpil nra;tjw;fhf jd;id jho;ikAld;</a:t>
            </a:r>
            <a:r>
              <a:rPr kumimoji="0" lang="en" sz="1900" b="1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 mu;gzpf;f vg;NghJk; jahuhf ,Uf;f Ntz;Lk;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(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gpypg;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2:3-8).</a:t>
            </a: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29A89EB7-56A8-F886-4FDF-48B5419A2B29}"/>
              </a:ext>
            </a:extLst>
          </p:cNvPr>
          <p:cNvSpPr txBox="1"/>
          <p:nvPr/>
        </p:nvSpPr>
        <p:spPr>
          <a:xfrm>
            <a:off x="2432814" y="3944445"/>
            <a:ext cx="7037757" cy="6771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spcBef>
                <a:spcPts val="600"/>
              </a:spcBef>
              <a:defRPr/>
            </a:pP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jpUr;rigapd; jiytu; ,NaRNt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,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kw;w midtUk;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 “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fpwp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];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J</a:t>
            </a:r>
            <a:r>
              <a:rPr lang="en-US" sz="1900" b="1" dirty="0" err="1">
                <a:solidFill>
                  <a:schemeClr val="bg1"/>
                </a:solidFill>
                <a:latin typeface="Tamil Bible" pitchFamily="2" charset="0"/>
              </a:rPr>
              <a:t>tpd</a:t>
            </a:r>
            <a:r>
              <a:rPr lang="en-US" sz="1900" b="1" dirty="0">
                <a:solidFill>
                  <a:schemeClr val="bg1"/>
                </a:solidFill>
                <a:latin typeface="Tamil Bible" pitchFamily="2" charset="0"/>
              </a:rPr>
              <a:t>; </a:t>
            </a:r>
            <a:r>
              <a:rPr lang="en-US" sz="1900" b="1" dirty="0" err="1">
                <a:solidFill>
                  <a:prstClr val="black"/>
                </a:solidFill>
                <a:latin typeface="Tamil Bible" pitchFamily="2" charset="0"/>
              </a:rPr>
              <a:t>Copaf;fhuu;fs</a:t>
            </a:r>
            <a:r>
              <a:rPr lang="en-US" sz="1900" b="1" dirty="0">
                <a:solidFill>
                  <a:prstClr val="black"/>
                </a:solidFill>
                <a:latin typeface="Tamil Bible" pitchFamily="2" charset="0"/>
              </a:rPr>
              <a:t>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” (1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nfhup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 4:1) 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mil Bible" pitchFamily="2" charset="0"/>
              </a:rPr>
              <a:t>mij topelj;Jfpwhu;fs;</a:t>
            </a:r>
            <a:r>
              <a:rPr kumimoji="0" lang="en" sz="1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</a:rPr>
              <a:t>.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2FFF49D-FAFD-AE8F-33F1-2376C6B652DA}"/>
              </a:ext>
            </a:extLst>
          </p:cNvPr>
          <p:cNvSpPr txBox="1"/>
          <p:nvPr/>
        </p:nvSpPr>
        <p:spPr>
          <a:xfrm>
            <a:off x="14967" y="1321796"/>
            <a:ext cx="6700158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600"/>
              </a:spcBef>
            </a:pPr>
            <a:r>
              <a:rPr lang="en" sz="2000" b="1" noProof="0" dirty="0">
                <a:latin typeface="Tamil Bible" pitchFamily="2" charset="0"/>
              </a:rPr>
              <a:t>,d;iwa fhyj;ijg; NghyNt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Kjyhk; E}w;whz;bYk; kf;fs; murpay;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jj;Jtk;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kjk;</a:t>
            </a:r>
            <a:r>
              <a:rPr lang="en" sz="2000" b="1" noProof="0" dirty="0"/>
              <a:t>, </a:t>
            </a:r>
            <a:r>
              <a:rPr lang="en" sz="2000" b="1" noProof="0" dirty="0">
                <a:latin typeface="Tamil Bible" pitchFamily="2" charset="0"/>
              </a:rPr>
              <a:t>kw;Wk; gpw ek;gpf;iffspd; mbg;gilapy; gpupe;jpUe;jdu;</a:t>
            </a:r>
            <a:r>
              <a:rPr lang="en" sz="2000" b="1" noProof="0" dirty="0"/>
              <a:t>. </a:t>
            </a:r>
            <a:r>
              <a:rPr lang="en" sz="2000" b="1" noProof="0" dirty="0">
                <a:latin typeface="Tamil Bible" pitchFamily="2" charset="0"/>
              </a:rPr>
              <a:t>,e;j rpe;jid Kiw jpUr;rigf;Fs; CLUtp gpuptpidia Vw;gLj;Jtij ehk; vt;thW jLf;fyhk;</a:t>
            </a:r>
            <a:r>
              <a:rPr lang="en" sz="2000" b="1" noProof="0" dirty="0"/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137835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5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4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18" grpId="0"/>
      <p:bldP spid="7" grpId="0"/>
      <p:bldP spid="10" grpId="0"/>
      <p:bldP spid="13" grpId="0"/>
      <p:bldP spid="6" grpId="0"/>
    </p:bldLst>
  </p:timing>
</p:sld>
</file>

<file path=ppt/theme/theme1.xml><?xml version="1.0" encoding="utf-8"?>
<a:theme xmlns:a="http://schemas.openxmlformats.org/drawingml/2006/main" name="Tema de Office">
  <a:themeElements>
    <a:clrScheme name="Personalizado 11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3674B8"/>
      </a:accent1>
      <a:accent2>
        <a:srgbClr val="D9D535"/>
      </a:accent2>
      <a:accent3>
        <a:srgbClr val="3C8C44"/>
      </a:accent3>
      <a:accent4>
        <a:srgbClr val="9E3939"/>
      </a:accent4>
      <a:accent5>
        <a:srgbClr val="AE9665"/>
      </a:accent5>
      <a:accent6>
        <a:srgbClr val="C985C1"/>
      </a:accent6>
      <a:hlink>
        <a:srgbClr val="659FAF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3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1947</TotalTime>
  <Words>2465</Words>
  <Application>Microsoft Office PowerPoint</Application>
  <PresentationFormat>Panorámica</PresentationFormat>
  <Paragraphs>60</Paragraphs>
  <Slides>11</Slides>
  <Notes>2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2</vt:i4>
      </vt:variant>
      <vt:variant>
        <vt:lpstr>Títulos de diapositiva</vt:lpstr>
      </vt:variant>
      <vt:variant>
        <vt:i4>11</vt:i4>
      </vt:variant>
    </vt:vector>
  </HeadingPairs>
  <TitlesOfParts>
    <vt:vector size="19" baseType="lpstr">
      <vt:lpstr>Arial</vt:lpstr>
      <vt:lpstr>Aptos Display</vt:lpstr>
      <vt:lpstr>Aptos</vt:lpstr>
      <vt:lpstr>Tamil Bible</vt:lpstr>
      <vt:lpstr>Constantia</vt:lpstr>
      <vt:lpstr>Comic Sans MS</vt:lpstr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Sergio</dc:creator>
  <cp:lastModifiedBy>Sergio</cp:lastModifiedBy>
  <cp:revision>71</cp:revision>
  <dcterms:created xsi:type="dcterms:W3CDTF">2026-06-06T16:57:43Z</dcterms:created>
  <dcterms:modified xsi:type="dcterms:W3CDTF">2026-07-12T13:45:39Z</dcterms:modified>
</cp:coreProperties>
</file>