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  <p:embeddedFont>
      <p:font typeface="Tamil Bible" pitchFamily="2" charset="0"/>
      <p:regular r:id="rId21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8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>
              <a:latin typeface="Tamil Bible" pitchFamily="2" charset="0"/>
            </a:rPr>
            <a:t>nfhupe;jpau;</a:t>
          </a:r>
          <a:r>
            <a:rPr lang="en" sz="2000" b="1" dirty="0"/>
            <a:t>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rgbClr val="105660"/>
              </a:solidFill>
              <a:latin typeface="Tamil Bible" pitchFamily="2" charset="0"/>
            </a:rPr>
            <a:t>tpf;fpufq;fSf;F gilf;fg;gl;l czT</a:t>
          </a: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" sz="2000" b="1" dirty="0">
              <a:latin typeface="Tamil Bible" pitchFamily="2" charset="0"/>
            </a:rPr>
            <a:t>mwpTk; md;Gk;</a:t>
          </a:r>
          <a:r>
            <a:rPr lang="en" sz="2000" b="1" dirty="0"/>
            <a:t>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>
              <a:latin typeface="Tamil Bible" pitchFamily="2" charset="0"/>
            </a:rPr>
            <a:t>nfhupe;jpau;</a:t>
          </a:r>
          <a:r>
            <a:rPr lang="en" sz="2000" b="1" dirty="0"/>
            <a:t>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1">
                  <a:lumMod val="50000"/>
                </a:schemeClr>
              </a:solidFill>
              <a:latin typeface="Tamil Bible" pitchFamily="2" charset="0"/>
            </a:rPr>
            <a:t>gTy; jdJ cupikfis Jwf;fpwhu;</a:t>
          </a: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" sz="2000" b="1" dirty="0">
              <a:latin typeface="Tamil Bible" pitchFamily="2" charset="0"/>
            </a:rPr>
            <a:t>RtpN\rj;jpd; cupikfs;</a:t>
          </a:r>
          <a:r>
            <a:rPr lang="en" sz="2000" b="1" dirty="0"/>
            <a:t>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>
              <a:latin typeface="Tamil Bible" pitchFamily="2" charset="0"/>
            </a:rPr>
            <a:t>nfhupe;jpau;</a:t>
          </a:r>
          <a:r>
            <a:rPr lang="en" sz="2000" b="1" dirty="0"/>
            <a:t>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5">
                  <a:lumMod val="50000"/>
                </a:schemeClr>
              </a:solidFill>
              <a:latin typeface="Tamil Bible" pitchFamily="2" charset="0"/>
            </a:rPr>
            <a:t>tpf;fpufuhjidf;F vjpuhd vr;rupf;if</a:t>
          </a: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" sz="2000" b="1" dirty="0">
              <a:latin typeface="Tamil Bible" pitchFamily="2" charset="0"/>
            </a:rPr>
            <a:t>fle;j fhyj;jpypUe;J ghlq;fs;</a:t>
          </a:r>
          <a:r>
            <a:rPr lang="en" sz="2000" b="1" dirty="0"/>
            <a:t>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>
              <a:latin typeface="Tamil Bible" pitchFamily="2" charset="0"/>
            </a:rPr>
            <a:t>nfhupe;jpau;</a:t>
          </a:r>
          <a:r>
            <a:rPr lang="en" sz="2000" b="1" dirty="0"/>
            <a:t>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6">
                  <a:lumMod val="50000"/>
                </a:schemeClr>
              </a:solidFill>
              <a:latin typeface="Tamil Bible" pitchFamily="2" charset="0"/>
            </a:rPr>
            <a:t>fu;j;jUila ghj;jpuKk; Nga;fspd; ghj;jpuKk;</a:t>
          </a: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" sz="2000" b="1" dirty="0">
              <a:latin typeface="Tamil Bible" pitchFamily="2" charset="0"/>
            </a:rPr>
            <a:t>tpf;fpufuhjidia tpl;LtpLq;fs;</a:t>
          </a:r>
          <a:r>
            <a:rPr lang="en" sz="2000" b="1" dirty="0"/>
            <a:t>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" sz="2000" b="1" dirty="0">
              <a:latin typeface="Tamil Bible" pitchFamily="2" charset="0"/>
            </a:rPr>
            <a:t>nfhupe;jpau;</a:t>
          </a:r>
          <a:r>
            <a:rPr lang="en" sz="2000" b="1" dirty="0"/>
            <a:t>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3">
                  <a:lumMod val="50000"/>
                </a:schemeClr>
              </a:solidFill>
              <a:latin typeface="Tamil Bible" pitchFamily="2" charset="0"/>
            </a:rPr>
            <a:t>vy;yhtw;iwAk; NjtDila kfpikf;nfd;W nra;Aq;fs;</a:t>
          </a: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" sz="2000" b="1" dirty="0">
              <a:latin typeface="Tamil Bible" pitchFamily="2" charset="0"/>
            </a:rPr>
            <a:t>rl;lG+u;tkhdijAk; rupahdijAk;</a:t>
          </a:r>
          <a:r>
            <a:rPr lang="en" sz="2000" b="1" dirty="0"/>
            <a:t>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nfhupe;jpau;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K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>
              <a:latin typeface="Tamil Bible" pitchFamily="2" charset="0"/>
            </a:rPr>
            <a:t>rpiyfs; xd;Wkpy;iy vd;gij typikAs;stu;fs; mwpthu;fs;</a:t>
          </a:r>
          <a:r>
            <a:rPr lang="en" sz="1800" b="1" dirty="0"/>
            <a:t>, </a:t>
          </a:r>
          <a:r>
            <a:rPr lang="en" sz="1800" b="1" dirty="0">
              <a:latin typeface="Tamil Bible" pitchFamily="2" charset="0"/>
            </a:rPr>
            <a:t>Vnddpy;&gt; xNu xU cz;ikahd flTs; kl;LNk ,Uf;fpwhu;</a:t>
          </a:r>
          <a:r>
            <a:rPr lang="en" sz="1800" b="1" dirty="0"/>
            <a:t>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latin typeface="Tamil Bible" pitchFamily="2" charset="0"/>
            </a:rPr>
            <a:t>gytPdkhdtu;fs; ,d;Dk; ,e;j Gupjiy ngwtpy;iy</a:t>
          </a:r>
          <a:r>
            <a:rPr lang="en" sz="2000" b="1" dirty="0"/>
            <a:t>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nfhupe;jpau;fs;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gp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1" dirty="0">
              <a:latin typeface="Tamil Bible" pitchFamily="2" charset="0"/>
            </a:rPr>
            <a:t>tYthd tpRthrpfs; rpiyfSf;F gilf;fg;gl;l czit cz;fpwhu;fs;. Vnddpy;&gt; rpiyfshy; me;j czit jPl;LgLj;jKbahJ vd;gJ mtu;fSf;F njupAk;</a:t>
          </a:r>
          <a:r>
            <a:rPr lang="en" sz="1600" b="1" dirty="0"/>
            <a:t>.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>
              <a:latin typeface="Tamil Bible" pitchFamily="2" charset="0"/>
            </a:rPr>
            <a:t>me;j ,iwr;rpia cz;lhy; jhq;fs; ghtk; nra;tjhf gytPdkhdtu;fs; ek;Gfpwhu;fs;</a:t>
          </a:r>
          <a:r>
            <a:rPr lang="en" sz="1800" b="1" dirty="0"/>
            <a:t>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" sz="2000" b="1" dirty="0">
              <a:solidFill>
                <a:schemeClr val="tx1"/>
              </a:solidFill>
              <a:latin typeface="Tamil Bible" pitchFamily="2" charset="0"/>
            </a:rPr>
            <a:t>rigapduhy; cztspf;fg;gLk; cupik</a:t>
          </a:r>
          <a:r>
            <a:rPr lang="en" sz="2000" b="1" dirty="0">
              <a:solidFill>
                <a:schemeClr val="tx1"/>
              </a:solidFill>
            </a:rPr>
            <a:t> (1 </a:t>
          </a:r>
          <a:r>
            <a:rPr lang="en" sz="2000" b="1" dirty="0">
              <a:solidFill>
                <a:schemeClr val="tx1"/>
              </a:solidFill>
              <a:latin typeface="Tamil Bible" pitchFamily="2" charset="0"/>
            </a:rPr>
            <a:t>nfhup</a:t>
          </a:r>
          <a:r>
            <a:rPr lang="en" sz="2000" b="1" dirty="0">
              <a:solidFill>
                <a:schemeClr val="tx1"/>
              </a:solidFill>
            </a:rPr>
            <a:t>.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19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" sz="1900" b="1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jdJ kidtpAld; nry;tjw;fhd cupik</a:t>
          </a:r>
          <a:r>
            <a:rPr lang="en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" sz="1900" b="1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nfhup</a:t>
          </a:r>
          <a:r>
            <a:rPr lang="en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. 9:5)</a:t>
          </a:r>
          <a:endParaRPr lang="es-ES" sz="19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  <a:latin typeface="Tamil Bible" pitchFamily="2" charset="0"/>
            </a:rPr>
            <a:t>nghJthd guhkupg;G gzpfisg; nra;ahjpUg;gjw;fhd cupik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  <a:latin typeface="Tamil Bible" pitchFamily="2" charset="0"/>
            </a:rPr>
            <a:t>nfhup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 9:6)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" sz="2000" b="1" dirty="0">
              <a:solidFill>
                <a:schemeClr val="tx1"/>
              </a:solidFill>
              <a:latin typeface="Tamil Bible" pitchFamily="2" charset="0"/>
            </a:rPr>
            <a:t>kw;w mg;Ngh];jyu;fisg; NghyNt&gt; jhd; Copak; nra;Ak; rigfspd; %yk; MjuT ngWk; jdJ mg;Ngh];jy cupikia gTy; tpl;Lf; nfhLf;fpwhu;</a:t>
          </a:r>
          <a:r>
            <a:rPr lang="en" sz="2000" b="1" dirty="0">
              <a:solidFill>
                <a:schemeClr val="tx1"/>
              </a:solidFill>
            </a:rPr>
            <a:t>.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" sz="1900" b="1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mg;Ngh];jyu;fspilNa&gt; jq;fs; kidtpfis guhkupf;fTk; Copaj;jpy; jq;fSf;F cjtTk; mtu;fis jq;fSld; mioj;J nry;Yk; tof;fk; nghJthf ,Ue;jJ</a:t>
          </a:r>
          <a:r>
            <a:rPr lang="en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" sz="1900" b="1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jd; fztiug; NghyNt</a:t>
          </a:r>
          <a:r>
            <a:rPr lang="en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" sz="1900" b="1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,e;j ngz;Zf;Fk; rigapd; Mjuit ngWk; cupik cz;L</a:t>
          </a:r>
          <a:r>
            <a:rPr lang="en" sz="19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19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  <a:latin typeface="Tamil Bible" pitchFamily="2" charset="0"/>
            </a:rPr>
            <a:t>jdJ ghu;itahsu;fisj; jdf;F rhjfkhfg; gad;gLj;jpf;nfhs;s tpUk;Gtjhf kf;fs; epidf;fhfhky; ,Uf;fTk;&gt; mtu;fSf;F jd;dykw;w jd;ikia vLj;Jf;fhl;lTk; gTy; jdJ nrhe;j ciog;gpd; %yk; tUkhdk; &lt;l;l tpUk;Gfpwhu;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me;j ,iwr;rpf; filapy;&gt; tpf;fpufq;fSf;F gilf;fg;gl;l czTk;&gt; gilf;fglhj czTk; tpw;fg;gl;ld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mj;jifa ,iwr;rpia cz;gJ jtW vd;W fUJtjhf Njhd;wptplf;$lhJ vd;gjw;fhf&gt; tpRthrp me;j ,iwr;rpapd; gpd;dzpia gw;wpf; Nfl;f$lhJ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nfhup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tpRthrpapy;yhj xUtu; tpRthrp xUtiu cztUe;j mioj;jhu;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tpRthrp vijAk; tprhupf;fhky; cz;lhu;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Vnddpy; mtUf;F midj;Jk; mDkjpg;gl;lNj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Mdhy;&gt; me;j ,iwr;rp tpf;fpufj;Jf;F gilf;fg;gl;lJ vd;W tpUe;jspj;jtu; $wpdhu;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vdNt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tpUe;jspj;jtupd; kdrhl;rpf;F ,lwy; cz;lhf;fhjpUf;f&gt; me;j tpRthrp me;j ,iwr;rpia cz;gJ Kiwaw;wjhf fUjg;gl;lJ 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nfhupe;jpau;</a:t>
          </a: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19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497" custLinFactNeighborY="4779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679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>
              <a:latin typeface="Tamil Bible" pitchFamily="2" charset="0"/>
            </a:rPr>
            <a:t>nfhupe;jpau;</a:t>
          </a:r>
          <a:r>
            <a:rPr lang="en" sz="2000" b="1" kern="1200" dirty="0"/>
            <a:t>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rgbClr val="105660"/>
              </a:solidFill>
              <a:latin typeface="Tamil Bible" pitchFamily="2" charset="0"/>
            </a:rPr>
            <a:t>tpf;fpufq;fSf;F gilf;fg;gl;l czT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" sz="2000" b="1" kern="1200" dirty="0">
              <a:latin typeface="Tamil Bible" pitchFamily="2" charset="0"/>
            </a:rPr>
            <a:t>mwpTk; md;Gk;</a:t>
          </a:r>
          <a:r>
            <a:rPr lang="en" sz="2000" b="1" kern="1200" dirty="0"/>
            <a:t>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>
              <a:latin typeface="Tamil Bible" pitchFamily="2" charset="0"/>
            </a:rPr>
            <a:t>nfhupe;jpau;</a:t>
          </a:r>
          <a:r>
            <a:rPr lang="en" sz="2000" b="1" kern="1200" dirty="0"/>
            <a:t>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1">
                  <a:lumMod val="50000"/>
                </a:schemeClr>
              </a:solidFill>
              <a:latin typeface="Tamil Bible" pitchFamily="2" charset="0"/>
            </a:rPr>
            <a:t>gTy; jdJ cupikfis Jwf;fpwhu;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" sz="2000" b="1" kern="1200" dirty="0">
              <a:latin typeface="Tamil Bible" pitchFamily="2" charset="0"/>
            </a:rPr>
            <a:t>RtpN\rj;jpd; cupikfs;</a:t>
          </a:r>
          <a:r>
            <a:rPr lang="en" sz="2000" b="1" kern="1200" dirty="0"/>
            <a:t>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>
              <a:latin typeface="Tamil Bible" pitchFamily="2" charset="0"/>
            </a:rPr>
            <a:t>nfhupe;jpau;</a:t>
          </a:r>
          <a:r>
            <a:rPr lang="en" sz="2000" b="1" kern="1200" dirty="0"/>
            <a:t>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5">
                  <a:lumMod val="50000"/>
                </a:schemeClr>
              </a:solidFill>
              <a:latin typeface="Tamil Bible" pitchFamily="2" charset="0"/>
            </a:rPr>
            <a:t>tpf;fpufuhjidf;F vjpuhd vr;rupf;if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" sz="2000" b="1" kern="1200" dirty="0">
              <a:latin typeface="Tamil Bible" pitchFamily="2" charset="0"/>
            </a:rPr>
            <a:t>fle;j fhyj;jpypUe;J ghlq;fs;</a:t>
          </a:r>
          <a:r>
            <a:rPr lang="en" sz="2000" b="1" kern="1200" dirty="0"/>
            <a:t>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>
              <a:latin typeface="Tamil Bible" pitchFamily="2" charset="0"/>
            </a:rPr>
            <a:t>nfhupe;jpau;</a:t>
          </a:r>
          <a:r>
            <a:rPr lang="en" sz="2000" b="1" kern="1200" dirty="0"/>
            <a:t>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6">
                  <a:lumMod val="50000"/>
                </a:schemeClr>
              </a:solidFill>
              <a:latin typeface="Tamil Bible" pitchFamily="2" charset="0"/>
            </a:rPr>
            <a:t>fu;j;jUila ghj;jpuKk; Nga;fspd; ghj;jpuKk;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" sz="2000" b="1" kern="1200" dirty="0">
              <a:latin typeface="Tamil Bible" pitchFamily="2" charset="0"/>
            </a:rPr>
            <a:t>tpf;fpufuhjidia tpl;LtpLq;fs;</a:t>
          </a:r>
          <a:r>
            <a:rPr lang="en" sz="2000" b="1" kern="1200" dirty="0"/>
            <a:t>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" sz="2000" b="1" kern="1200" dirty="0">
              <a:latin typeface="Tamil Bible" pitchFamily="2" charset="0"/>
            </a:rPr>
            <a:t>nfhupe;jpau;</a:t>
          </a:r>
          <a:r>
            <a:rPr lang="en" sz="2000" b="1" kern="1200" dirty="0"/>
            <a:t>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3">
                  <a:lumMod val="50000"/>
                </a:schemeClr>
              </a:solidFill>
              <a:latin typeface="Tamil Bible" pitchFamily="2" charset="0"/>
            </a:rPr>
            <a:t>vy;yhtw;iwAk; NjtDila kfpikf;nfd;W nra;Aq;fs;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" sz="2000" b="1" kern="1200" dirty="0">
              <a:latin typeface="Tamil Bible" pitchFamily="2" charset="0"/>
            </a:rPr>
            <a:t>rl;lG+u;tkhdijAk; rupahdijAk;</a:t>
          </a:r>
          <a:r>
            <a:rPr lang="en" sz="2000" b="1" kern="1200" dirty="0"/>
            <a:t>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nfhupe;jpau;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K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latin typeface="Tamil Bible" pitchFamily="2" charset="0"/>
            </a:rPr>
            <a:t>rpiyfs; xd;Wkpy;iy vd;gij typikAs;stu;fs; mwpthu;fs;</a:t>
          </a:r>
          <a:r>
            <a:rPr lang="en" sz="1800" b="1" kern="1200" dirty="0"/>
            <a:t>, </a:t>
          </a:r>
          <a:r>
            <a:rPr lang="en" sz="1800" b="1" kern="1200" dirty="0">
              <a:latin typeface="Tamil Bible" pitchFamily="2" charset="0"/>
            </a:rPr>
            <a:t>Vnddpy;&gt; xNu xU cz;ikahd flTs; kl;LNk ,Uf;fpwhu;</a:t>
          </a:r>
          <a:r>
            <a:rPr lang="en" sz="1800" b="1" kern="1200" dirty="0"/>
            <a:t>.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latin typeface="Tamil Bible" pitchFamily="2" charset="0"/>
            </a:rPr>
            <a:t>gytPdkhdtu;fs; ,d;Dk; ,e;j Gupjiy ngwtpy;iy</a:t>
          </a:r>
          <a:r>
            <a:rPr lang="en" sz="2000" b="1" kern="1200" dirty="0"/>
            <a:t>.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nfhupe;jpau;fs;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gp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latin typeface="Tamil Bible" pitchFamily="2" charset="0"/>
            </a:rPr>
            <a:t>tYthd tpRthrpfs; rpiyfSf;F gilf;fg;gl;l czit cz;fpwhu;fs;. Vnddpy;&gt; rpiyfshy; me;j czit jPl;LgLj;jKbahJ vd;gJ mtu;fSf;F njupAk;</a:t>
          </a:r>
          <a:r>
            <a:rPr lang="en" sz="1600" b="1" kern="1200" dirty="0"/>
            <a:t>.</a:t>
          </a: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latin typeface="Tamil Bible" pitchFamily="2" charset="0"/>
            </a:rPr>
            <a:t>me;j ,iwr;rpia cz;lhy; jhq;fs; ghtk; nra;tjhf gytPdkhdtu;fs; ek;Gfpwhu;fs;</a:t>
          </a:r>
          <a:r>
            <a:rPr lang="en" sz="1800" b="1" kern="1200" dirty="0"/>
            <a:t>.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" sz="2000" b="1" kern="1200" dirty="0">
              <a:solidFill>
                <a:schemeClr val="tx1"/>
              </a:solidFill>
              <a:latin typeface="Tamil Bible" pitchFamily="2" charset="0"/>
            </a:rPr>
            <a:t>rigapduhy; cztspf;fg;gLk; cupik</a:t>
          </a:r>
          <a:r>
            <a:rPr lang="en" sz="2000" b="1" kern="1200" dirty="0">
              <a:solidFill>
                <a:schemeClr val="tx1"/>
              </a:solidFill>
            </a:rPr>
            <a:t> (1 </a:t>
          </a:r>
          <a:r>
            <a:rPr lang="en" sz="2000" b="1" kern="1200" dirty="0">
              <a:solidFill>
                <a:schemeClr val="tx1"/>
              </a:solidFill>
              <a:latin typeface="Tamil Bible" pitchFamily="2" charset="0"/>
            </a:rPr>
            <a:t>nfhup</a:t>
          </a:r>
          <a:r>
            <a:rPr lang="en" sz="2000" b="1" kern="1200" dirty="0">
              <a:solidFill>
                <a:schemeClr val="tx1"/>
              </a:solidFill>
            </a:rPr>
            <a:t>.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" sz="2000" b="1" kern="1200" dirty="0">
              <a:solidFill>
                <a:schemeClr val="tx1"/>
              </a:solidFill>
              <a:latin typeface="Tamil Bible" pitchFamily="2" charset="0"/>
            </a:rPr>
            <a:t>kw;w mg;Ngh];jyu;fisg; NghyNt&gt; jhd; Copak; nra;Ak; rigfspd; %yk; MjuT ngWk; jdJ mg;Ngh];jy cupikia gTy; tpl;Lf; nfhLf;fpwhu;</a:t>
          </a:r>
          <a:r>
            <a:rPr lang="en" sz="2000" b="1" kern="1200" dirty="0">
              <a:solidFill>
                <a:schemeClr val="tx1"/>
              </a:solidFill>
            </a:rPr>
            <a:t>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" sz="19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jdJ kidtpAld; nry;tjw;fhd cupik</a:t>
          </a:r>
          <a:r>
            <a:rPr lang="en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" sz="19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nfhup</a:t>
          </a:r>
          <a:r>
            <a:rPr lang="en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9:5)</a:t>
          </a:r>
          <a:endParaRPr lang="es-ES" sz="19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" sz="19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mg;Ngh];jyu;fspilNa&gt; jq;fs; kidtpfis guhkupf;fTk; Copaj;jpy; jq;fSf;F cjtTk; mtu;fis jq;fSld; mioj;J nry;Yk; tof;fk; nghJthf ,Ue;jJ</a:t>
          </a:r>
          <a:r>
            <a:rPr lang="en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" sz="19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jd; fztiug; NghyNt</a:t>
          </a:r>
          <a:r>
            <a:rPr lang="en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" sz="19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,e;j ngz;Zf;Fk; rigapd; Mjuit ngWk; cupik cz;L</a:t>
          </a:r>
          <a:r>
            <a:rPr lang="en" sz="19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19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Tamil Bible" pitchFamily="2" charset="0"/>
            </a:rPr>
            <a:t>nghJthd guhkupg;G gzpfisg; nra;ahjpUg;gjw;fhd cupik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Tamil Bible" pitchFamily="2" charset="0"/>
            </a:rPr>
            <a:t>nfhup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 9:6)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  <a:latin typeface="Tamil Bible" pitchFamily="2" charset="0"/>
            </a:rPr>
            <a:t>jdJ ghu;itahsu;fisj; jdf;F rhjfkhfg; gad;gLj;jpf;nfhs;s tpUk;Gtjhf kf;fs; epidf;fhfhky; ,Uf;fTk;&gt; mtu;fSf;F jd;dykw;w jd;ikia vLj;Jf;fhl;lTk; gTy; jdJ nrhe;j ciog;gpd; %yk; tUkhdk; &lt;l;l tpUk;Gfpwhu;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46" y="54427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me;j ,iwr;rpf; filapy;&gt; tpf;fpufq;fSf;F gilf;fg;gl;l czTk;&gt; gilf;fglhj czTk; tpw;fg;gl;ld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mj;jifa ,iwr;rpia cz;gJ jtW vd;W fUJtjhf Njhd;wptplf;$lhJ vd;gjw;fhf&gt; tpRthrp me;j ,iwr;rpapd; gpd;dzpia gw;wpf; Nfl;f$lhJ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nfhup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46" y="54427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278777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tpRthrpapy;yhj xUtu; tpRthrp xUtiu cztUe;j mioj;jhu;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tpRthrp vijAk; tprhupf;fhky; cz;lhu;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Vnddpy; mtUf;F midj;Jk; mDkjpg;gl;lNj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Mdhy;&gt; me;j ,iwr;rp tpf;fpufj;Jf;F gilf;fg;gl;lJ vd;W tpUe;jspj;jtu; $wpdhu;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vdNt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tpUe;jspj;jtupd; kdrhl;rpf;F ,lwy; cz;lhf;fhjpUf;f&gt; me;j tpRthrp me;j ,iwr;rpia cz;gJ Kiwaw;wjhf fUjg;gl;lJ 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nfhupe;jpau;</a:t>
          </a: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19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278777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0"/>
            <a:ext cx="5238750" cy="1754326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latin typeface="Tamil Bible" pitchFamily="2" charset="0"/>
              </a:rPr>
              <a:t>vy;yhk; Njt kfpikf;fhf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9969917" y="6515100"/>
            <a:ext cx="22220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ghlk;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 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Mf];l;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2956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Mifahy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ePq;fs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Grpj;jhYk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;&gt;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Fbj;jhYk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;&gt;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vijr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nra;jhYk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;&gt;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vy;yhtw;iwAk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NjtDila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kfpikf;nfd;W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nra;Aq;fs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;.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nfhupe;jpau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itchFamily="2" charset="0"/>
              </a:rPr>
              <a:t>;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0" y="5445"/>
            <a:ext cx="6199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1 </a:t>
            </a:r>
            <a:r>
              <a:rPr lang="en" b="1" dirty="0">
                <a:latin typeface="Tamil Bible" pitchFamily="2" charset="0"/>
              </a:rPr>
              <a:t>nfhupe;jpau;</a:t>
            </a:r>
            <a:r>
              <a:rPr lang="en" b="1" dirty="0"/>
              <a:t> 7</a:t>
            </a:r>
            <a:r>
              <a:rPr lang="en" b="1" dirty="0">
                <a:latin typeface="Tamil Bible" pitchFamily="2" charset="0"/>
              </a:rPr>
              <a:t>y; njhlq;fp</a:t>
            </a:r>
            <a:r>
              <a:rPr lang="en" b="1" dirty="0"/>
              <a:t>, </a:t>
            </a:r>
            <a:r>
              <a:rPr lang="en" b="1" dirty="0">
                <a:latin typeface="Tamil Bible" pitchFamily="2" charset="0"/>
              </a:rPr>
              <a:t>nfhupe;jpau;fs; fbjk; %yk; jkf;F mDg;gpapUe;j Nfs;tpfs; tupirf;F tpilaspg;gjpy; gTy; jd;id &lt;LgLj;jpf;nfhs;fpwhu; </a:t>
            </a:r>
            <a:r>
              <a:rPr lang="en" b="1" dirty="0"/>
              <a:t> (1 </a:t>
            </a:r>
            <a:r>
              <a:rPr lang="en" b="1" dirty="0">
                <a:latin typeface="Tamil Bible" pitchFamily="2" charset="0"/>
              </a:rPr>
              <a:t>nfhup</a:t>
            </a:r>
            <a:r>
              <a:rPr lang="en" b="1" dirty="0"/>
              <a:t>. 7:1</a:t>
            </a:r>
            <a:r>
              <a:rPr lang="en" b="1" dirty="0">
                <a:latin typeface="Tamil Bible" pitchFamily="2" charset="0"/>
              </a:rPr>
              <a:t>K</a:t>
            </a:r>
            <a:r>
              <a:rPr lang="en" b="1" dirty="0"/>
              <a:t>).</a:t>
            </a:r>
            <a:endParaRPr lang="es-ES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914973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4013" y="3607416"/>
            <a:ext cx="61836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,e;j fUj;Jld;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rigapNyh jdpg;gl;l tho;f;ifapNyh nra;ag;gLk; midj;Jk;</a:t>
            </a:r>
            <a:r>
              <a:rPr kumimoji="0" lang="en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NjtDila kfpikf;fhfNt nra;ag;glNtz;Lk; vd;gijAk; gTy; typAWj;Jfpwhu;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4012" y="2498201"/>
            <a:ext cx="61976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,Ug;gpDk;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xt;nthU jiyg;gpYk; xU nghJthd ,ioia ,izf;f mtu; Kaw;rpf;fpwhu;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mJNt md;G kw;Wk; gu];gu kupahij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,it jpUr;rigia xw;Wikia Nehf;fp topelj;j Ntz;Lk;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0" y="1092359"/>
            <a:ext cx="619766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,jd; fhuzkhf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8 Kjy; 10 tiuapyhd mjpfhuq;fs; Kf;fpakhf tpf;fpuf Muhjidia gw;wp ifahz;lhYk;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me;j Fwpg;gpl;l ghtj;NjhL</a:t>
            </a:r>
            <a:r>
              <a:rPr kumimoji="0" lang="en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ntspg;gilahd njhlu;G V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</a:t>
            </a:r>
            <a:r>
              <a:rPr kumimoji="0" lang="en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kpy;yhj rpy jiyg;GfisAk; gTy; ,ilapilNa Fwpg;gpLfpwhu;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3"/>
                </a:solidFill>
                <a:latin typeface="Tamil Bible" pitchFamily="2" charset="0"/>
              </a:rPr>
              <a:t>mwpTk; md;Gk;</a:t>
            </a: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nfhupe;jpau;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8 (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tpf;fpufq;fSf;F gilf;fg;gl;l czT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998831"/>
            <a:ext cx="724249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mwpT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 ,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Wkhg;ig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cz;lhf;Fk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;&gt;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md;Ngh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gf;jptpUj;jpia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cz;lhf;Fk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;.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nfhupe;jpau;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gp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000" b="1" dirty="0" err="1">
                <a:latin typeface="Tamil Bible" pitchFamily="2" charset="0"/>
              </a:rPr>
              <a:t>gTy</a:t>
            </a:r>
            <a:r>
              <a:rPr lang="en-US" sz="2000" b="1" dirty="0">
                <a:latin typeface="Tamil Bible" pitchFamily="2" charset="0"/>
              </a:rPr>
              <a:t>; </a:t>
            </a:r>
            <a:r>
              <a:rPr lang="en-US" sz="2000" b="1" dirty="0" err="1">
                <a:latin typeface="Tamil Bible" pitchFamily="2" charset="0"/>
              </a:rPr>
              <a:t>rigia</a:t>
            </a:r>
            <a:r>
              <a:rPr lang="en-US" sz="2000" b="1" dirty="0">
                <a:latin typeface="Tamil Bible" pitchFamily="2" charset="0"/>
              </a:rPr>
              <a:t> “</a:t>
            </a:r>
            <a:r>
              <a:rPr lang="en-US" sz="2000" b="1" dirty="0" err="1">
                <a:latin typeface="Tamil Bible" pitchFamily="2" charset="0"/>
              </a:rPr>
              <a:t>typatu;fs</a:t>
            </a:r>
            <a:r>
              <a:rPr lang="en-US" sz="2000" b="1" dirty="0">
                <a:latin typeface="Tamil Bible" pitchFamily="2" charset="0"/>
              </a:rPr>
              <a:t>;” </a:t>
            </a:r>
            <a:r>
              <a:rPr lang="en-US" sz="2000" b="1" dirty="0" err="1">
                <a:latin typeface="Tamil Bible" pitchFamily="2" charset="0"/>
              </a:rPr>
              <a:t>kw;Wk</a:t>
            </a:r>
            <a:r>
              <a:rPr lang="en-US" sz="2000" b="1" dirty="0">
                <a:latin typeface="Tamil Bible" pitchFamily="2" charset="0"/>
              </a:rPr>
              <a:t>; “</a:t>
            </a:r>
            <a:r>
              <a:rPr lang="en-US" sz="2000" b="1" dirty="0" err="1">
                <a:latin typeface="Tamil Bible" pitchFamily="2" charset="0"/>
              </a:rPr>
              <a:t>gytPdkhdtu;fs</a:t>
            </a:r>
            <a:r>
              <a:rPr lang="en-US" sz="2000" b="1" dirty="0">
                <a:latin typeface="Tamil Bible" pitchFamily="2" charset="0"/>
              </a:rPr>
              <a:t>;” </a:t>
            </a:r>
            <a:r>
              <a:rPr lang="en-US" sz="2000" b="1" dirty="0" err="1">
                <a:latin typeface="Tamil Bible" pitchFamily="2" charset="0"/>
              </a:rPr>
              <a:t>vd</a:t>
            </a:r>
            <a:r>
              <a:rPr lang="en-US" sz="2000" b="1" dirty="0">
                <a:latin typeface="Tamil Bible" pitchFamily="2" charset="0"/>
              </a:rPr>
              <a:t> ,U </a:t>
            </a:r>
            <a:r>
              <a:rPr lang="en-US" sz="2000" b="1" dirty="0" err="1">
                <a:latin typeface="Tamil Bible" pitchFamily="2" charset="0"/>
              </a:rPr>
              <a:t>gpupTfshf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gpupf;fpwhu</a:t>
            </a:r>
            <a:r>
              <a:rPr lang="en-US" sz="2000" b="1" dirty="0">
                <a:latin typeface="Tamil Bible" pitchFamily="2" charset="0"/>
              </a:rPr>
              <a:t>;</a:t>
            </a:r>
            <a:r>
              <a:rPr lang="en" sz="2000" b="1" dirty="0"/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422788"/>
            <a:ext cx="698182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a-IN" sz="2000" b="1" dirty="0">
                <a:latin typeface="Tamil Bible"/>
                <a:cs typeface="Tamil Bible"/>
              </a:rPr>
              <a:t>Mdhy; gyKs;stu;fs; jq;fs; mwptpdhYk; Kd;khjpupapdhYk; gytPdiu ,lwr; nra;af;$Lk; </a:t>
            </a:r>
            <a:r>
              <a:rPr lang="en" sz="2000" b="1" dirty="0"/>
              <a:t>(1 </a:t>
            </a:r>
            <a:r>
              <a:rPr lang="ta-IN" sz="2000" b="1" dirty="0">
                <a:latin typeface="Tamil Bible"/>
                <a:cs typeface="Tamil Bible"/>
              </a:rPr>
              <a:t>nfh</a:t>
            </a:r>
            <a:r>
              <a:rPr lang="en" sz="2000" b="1" dirty="0"/>
              <a:t>. 8:10). </a:t>
            </a:r>
            <a:r>
              <a:rPr lang="ta-IN" sz="2000" b="1" dirty="0">
                <a:latin typeface="Tamil Bible"/>
                <a:cs typeface="Tamil Bible"/>
              </a:rPr>
              <a:t>jd; rNfhjud;</a:t>
            </a:r>
            <a:r>
              <a:rPr lang="en-US" sz="2000" b="1" dirty="0">
                <a:latin typeface="Tamil Bible"/>
                <a:cs typeface="Tamil Bible"/>
              </a:rPr>
              <a:t> </a:t>
            </a:r>
            <a:r>
              <a:rPr lang="ta-IN" sz="2000" b="1" dirty="0">
                <a:latin typeface="Tamil Bible"/>
                <a:cs typeface="Tamil Bible"/>
              </a:rPr>
              <a:t>NkYs;s md;gpdpkpj;jk;</a:t>
            </a:r>
            <a:r>
              <a:rPr lang="en" sz="2000" b="1" dirty="0"/>
              <a:t>, </a:t>
            </a:r>
            <a:r>
              <a:rPr lang="ta-IN" sz="2000" b="1" dirty="0">
                <a:latin typeface="Tamil Bible"/>
                <a:cs typeface="Tamil Bible"/>
              </a:rPr>
              <a:t>gyKs;std; jd;id mlf;fpf;nfhs;s Ntz;Lk; </a:t>
            </a:r>
            <a:r>
              <a:rPr lang="en" sz="2000" b="1" dirty="0"/>
              <a:t>(1 </a:t>
            </a:r>
            <a:r>
              <a:rPr lang="ta-IN" sz="2000" b="1" dirty="0">
                <a:latin typeface="Tamil Bible"/>
                <a:cs typeface="Tamil Bible"/>
              </a:rPr>
              <a:t>nfh</a:t>
            </a:r>
            <a:r>
              <a:rPr lang="en" sz="2000" b="1" dirty="0"/>
              <a:t>. 8:11-13).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2717892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754138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mwpT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tsu;r;rpapy; ,Uf;Fk;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gytPd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rNfhjuDf;F ,lwyha; ,Uf;ff;$Lk;NghJ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fpwp];jtu;fs; mwpittpl md;ig Kjd;ikg;gLj;j Ntz;Lk;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mil Bible"/>
                <a:cs typeface="Tamil Bible"/>
              </a:rPr>
              <a:t>RtpNr\j;jpd; cupikfs;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ta-I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nfhupe;jpau; 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9 (</a:t>
            </a:r>
            <a:r>
              <a:rPr kumimoji="0" lang="ta-I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gTy; jd; cupikfis </a:t>
            </a:r>
            <a:r>
              <a:rPr kumimoji="0" lang="en-US" sz="2000" b="1" i="0" u="none" strike="noStrike" kern="1200" spc="50" normalizeH="0" baseline="0" noProof="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Jwf</a:t>
            </a:r>
            <a:r>
              <a:rPr kumimoji="0" lang="en-US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;</a:t>
            </a:r>
            <a:r>
              <a:rPr kumimoji="0" lang="ta-I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fpwhu;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182778"/>
            <a:ext cx="3847747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me;jg;gbNa</a:t>
            </a:r>
            <a:r>
              <a:rPr lang="en-US" sz="1600" b="1" dirty="0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RtpNr</a:t>
            </a:r>
            <a:r>
              <a:rPr lang="en-US" sz="1600" b="1" dirty="0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\</a:t>
            </a:r>
            <a:r>
              <a:rPr lang="en-US" sz="1600" b="1" dirty="0" err="1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j;ij</a:t>
            </a:r>
            <a:r>
              <a:rPr lang="en-US" sz="1600" b="1" dirty="0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mwptpf;fpwth;fSf;Fr</a:t>
            </a:r>
            <a:r>
              <a:rPr lang="en-US" sz="1600" b="1" dirty="0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; </a:t>
            </a:r>
            <a:r>
              <a:rPr lang="en-US" sz="1600" b="1" dirty="0" err="1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RtpNr</a:t>
            </a:r>
            <a:r>
              <a:rPr lang="en-US" sz="1600" b="1" dirty="0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\</a:t>
            </a:r>
            <a:r>
              <a:rPr lang="en-US" sz="1600" b="1" dirty="0" err="1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j;jpdhNy</a:t>
            </a:r>
            <a:r>
              <a:rPr lang="en-US" sz="1600" b="1" dirty="0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gpiog;G</a:t>
            </a:r>
            <a:r>
              <a:rPr lang="en-US" sz="1600" b="1" dirty="0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cz;lhfNtz;Lnkd;W</a:t>
            </a:r>
            <a:r>
              <a:rPr lang="en-US" sz="1600" b="1" dirty="0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fh;j;jUk</a:t>
            </a:r>
            <a:r>
              <a:rPr lang="en-US" sz="1600" b="1" dirty="0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; </a:t>
            </a:r>
            <a:r>
              <a:rPr lang="en-US" sz="1600" b="1" dirty="0" err="1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fl;lisapl;bUf;fpwhh</a:t>
            </a:r>
            <a:r>
              <a:rPr lang="en-US" sz="1600" b="1" dirty="0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;.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” (1 </a:t>
            </a:r>
            <a:r>
              <a:rPr lang="ta-IN" sz="1600" b="1" dirty="0">
                <a:solidFill>
                  <a:srgbClr val="002060"/>
                </a:solidFill>
                <a:latin typeface="Tamil Bible" panose="030F0702030302020204" pitchFamily="66" charset="0"/>
                <a:cs typeface="Tamil Bible"/>
              </a:rPr>
              <a:t>nfhupe;jpau; 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9:14)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992841"/>
            <a:ext cx="8415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a-I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gytPdu;NkYs;s md;gpdpkpj;jk;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ta-I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gTy; Fiwe;jJ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%</a:t>
            </a:r>
            <a:r>
              <a:rPr lang="ta-I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d;W cupikfis tpl;Ltpl;lhu;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6936104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13399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a-IN" b="1" dirty="0">
                <a:latin typeface="Tamil Bible"/>
                <a:cs typeface="Tamil Bible"/>
              </a:rPr>
              <a:t>RtpNr\j;ij mwptpf;fpwtu;fs; RtpNr\j;jpdhNy gpi</a:t>
            </a:r>
            <a:r>
              <a:rPr lang="en-US" b="1" dirty="0">
                <a:latin typeface="Tamil Bible"/>
                <a:cs typeface="Tamil Bible"/>
              </a:rPr>
              <a:t>o</a:t>
            </a:r>
            <a:r>
              <a:rPr lang="ta-IN" b="1" dirty="0">
                <a:latin typeface="Tamil Bible"/>
                <a:cs typeface="Tamil Bible"/>
              </a:rPr>
              <a:t>f;f Ntz;Lnkd;W ,NaR njspthf;fpdhYk;</a:t>
            </a:r>
            <a:r>
              <a:rPr lang="en" b="1" dirty="0"/>
              <a:t>, </a:t>
            </a:r>
            <a:r>
              <a:rPr lang="ta-IN" b="1" dirty="0">
                <a:latin typeface="Tamil Bible"/>
                <a:cs typeface="Tamil Bible"/>
              </a:rPr>
              <a:t>tpRthrpfSf;Fj; jilaha; ,uhjgbf;Fg; gTYk; gu;dghTk; ,ijj; jhkha; tpl;Ltpl;lhu;fs; </a:t>
            </a:r>
            <a:r>
              <a:rPr lang="en" b="1" dirty="0"/>
              <a:t>(1 </a:t>
            </a:r>
            <a:r>
              <a:rPr lang="ta-IN" b="1" dirty="0">
                <a:latin typeface="Tamil Bible"/>
                <a:cs typeface="Tamil Bible"/>
              </a:rPr>
              <a:t>nfh</a:t>
            </a:r>
            <a:r>
              <a:rPr lang="en" b="1" dirty="0"/>
              <a:t>. 9:12-14; </a:t>
            </a:r>
            <a:r>
              <a:rPr lang="ta-IN" b="1" dirty="0">
                <a:latin typeface="Tamil Bible"/>
                <a:cs typeface="Tamil Bible"/>
              </a:rPr>
              <a:t>Y</a:t>
            </a:r>
            <a:r>
              <a:rPr lang="en-US" b="1" dirty="0">
                <a:latin typeface="Tamil Bible"/>
                <a:cs typeface="Tamil Bible"/>
              </a:rPr>
              <a:t>}f;</a:t>
            </a:r>
            <a:r>
              <a:rPr lang="en" b="1" dirty="0"/>
              <a:t>. 10:7).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000375" y="0"/>
            <a:ext cx="9191625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ta-IN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  <a:latin typeface="Tamil Bible"/>
                <a:cs typeface="Tamil Bible"/>
              </a:rPr>
              <a:t>fle;j fhyj;jp</a:t>
            </a:r>
            <a:r>
              <a:rPr lang="en-US" sz="44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  <a:latin typeface="Tamil Bible"/>
                <a:cs typeface="Tamil Bible"/>
              </a:rPr>
              <a:t>ypUe;J</a:t>
            </a:r>
            <a:r>
              <a:rPr lang="ta-IN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  <a:latin typeface="Tamil Bible"/>
                <a:cs typeface="Tamil Bible"/>
              </a:rPr>
              <a:t> ghlq;fs;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ta-I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nfhupe;jpau; 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10:1-13 (</a:t>
            </a:r>
            <a:r>
              <a:rPr kumimoji="0" lang="ta-I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tpf;fpuf Muhjidf;F vjpuhd vr;rup</a:t>
            </a:r>
            <a:r>
              <a:rPr kumimoji="0" lang="en-US" sz="2400" b="1" i="0" u="none" strike="noStrike" kern="1200" normalizeH="0" baseline="0" noProof="0" dirty="0" err="1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f;if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0" y="2158126"/>
            <a:ext cx="66865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a-IN" sz="2000" b="1" dirty="0">
                <a:latin typeface="Tamil Bible"/>
                <a:cs typeface="Tamil Bible"/>
              </a:rPr>
              <a:t>Mtpf;Fupa tpjj;jpy; Gupe;Jnfhs;sg;gLk; ahj;jpuhfkj;jpd; mDgtk; ekJ mDgtj;jpw;F xg;ghapUf;fpwJ</a:t>
            </a:r>
            <a:r>
              <a:rPr lang="en" sz="2000" b="1" dirty="0"/>
              <a:t>. </a:t>
            </a:r>
            <a:r>
              <a:rPr lang="ta-IN" sz="2000" b="1" dirty="0">
                <a:latin typeface="Tamil Bible"/>
                <a:cs typeface="Tamil Bible"/>
              </a:rPr>
              <a:t>rKj;jpuj;ijf; fle;J nrd;wJ ekJ Qhd];ehd cld;gbf;iff;F xg;ghdJ </a:t>
            </a:r>
            <a:r>
              <a:rPr lang="en" sz="2000" b="1" dirty="0"/>
              <a:t>(1 </a:t>
            </a:r>
            <a:r>
              <a:rPr lang="ta-IN" sz="2000" b="1" dirty="0">
                <a:latin typeface="Tamil Bible"/>
                <a:cs typeface="Tamil Bible"/>
              </a:rPr>
              <a:t>nfh</a:t>
            </a:r>
            <a:r>
              <a:rPr lang="en-US" sz="2000" b="1" dirty="0">
                <a:latin typeface="Tamil Bible"/>
                <a:cs typeface="Tamil Bible"/>
              </a:rPr>
              <a:t>up</a:t>
            </a:r>
            <a:r>
              <a:rPr lang="en" sz="2000" b="1" dirty="0"/>
              <a:t>. 10:1-2).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273863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a-IN" sz="2000" b="1" dirty="0">
                <a:latin typeface="Tamil Bible"/>
                <a:cs typeface="Tamil Bible"/>
              </a:rPr>
              <a:t>vr;rupf;if</a:t>
            </a:r>
            <a:r>
              <a:rPr lang="en" sz="2000" b="1" dirty="0"/>
              <a:t>! </a:t>
            </a:r>
            <a:r>
              <a:rPr lang="ta-IN" sz="2000" b="1" dirty="0">
                <a:latin typeface="Tamil Bible"/>
                <a:cs typeface="Tamil Bible"/>
              </a:rPr>
              <a:t>jq;fs; mDgtk; ,Ue;Jk;</a:t>
            </a:r>
            <a:r>
              <a:rPr lang="en" sz="2000" b="1" dirty="0"/>
              <a:t>, </a:t>
            </a:r>
            <a:r>
              <a:rPr lang="ta-IN" sz="2000" b="1" dirty="0">
                <a:latin typeface="Tamil Bible"/>
                <a:cs typeface="Tamil Bible"/>
              </a:rPr>
              <a:t>,];uNtyu; tpf;fpuf Muhjid</a:t>
            </a:r>
            <a:r>
              <a:rPr lang="en" sz="2000" b="1" dirty="0"/>
              <a:t>, </a:t>
            </a:r>
            <a:r>
              <a:rPr lang="ta-IN" sz="2000" b="1" dirty="0">
                <a:latin typeface="Tamil Bible"/>
                <a:cs typeface="Tamil Bible"/>
              </a:rPr>
              <a:t>x</a:t>
            </a:r>
            <a:r>
              <a:rPr lang="en-US" sz="2000" b="1" dirty="0">
                <a:latin typeface="Tamil Bible"/>
                <a:cs typeface="Tamil Bible"/>
              </a:rPr>
              <a:t>O</a:t>
            </a:r>
            <a:r>
              <a:rPr lang="ta-IN" sz="2000" b="1" dirty="0">
                <a:latin typeface="Tamil Bible"/>
                <a:cs typeface="Tamil Bible"/>
              </a:rPr>
              <a:t>f;ff;NfL cl;gl fLk; ghtq;fspy; tp</a:t>
            </a:r>
            <a:r>
              <a:rPr lang="en-US" sz="2000" b="1" dirty="0">
                <a:latin typeface="Tamil Bible"/>
                <a:cs typeface="Tamil Bible"/>
              </a:rPr>
              <a:t>O</a:t>
            </a:r>
            <a:r>
              <a:rPr lang="ta-IN" sz="2000" b="1" dirty="0">
                <a:latin typeface="Tamil Bible"/>
                <a:cs typeface="Tamil Bible"/>
              </a:rPr>
              <a:t>e;jhu;fs;</a:t>
            </a:r>
            <a:r>
              <a:rPr lang="en" sz="2000" b="1" dirty="0"/>
              <a:t>. </a:t>
            </a:r>
            <a:r>
              <a:rPr lang="ta-IN" sz="2000" b="1" dirty="0">
                <a:latin typeface="Tamil Bible"/>
                <a:cs typeface="Tamil Bible"/>
              </a:rPr>
              <a:t>mg;gbg;gl;lJ ekf;F NeuplhjpUg;gjhf</a:t>
            </a:r>
            <a:r>
              <a:rPr lang="en" sz="2000" b="1" dirty="0"/>
              <a:t>! (1 </a:t>
            </a:r>
            <a:r>
              <a:rPr lang="ta-IN" sz="2000" b="1" dirty="0">
                <a:latin typeface="Tamil Bible"/>
                <a:cs typeface="Tamil Bible"/>
              </a:rPr>
              <a:t>nfhupe;jpau; </a:t>
            </a:r>
            <a:r>
              <a:rPr lang="en" sz="2000" b="1" dirty="0"/>
              <a:t>10:5-10).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0" y="3326192"/>
            <a:ext cx="66865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tdhe;juj;jpy; mtu;fs; cz;l czTk; ghdKk;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ehk; ,NaRtpd; ruPuj;ijAk; ,uj;jj;ijAk; Mtpf;Fupa tpjj;jpy; Grpj;Jg; ghdk;gz;Zk; jpUtpUe;jpy; gq;FngWtjw;F xg;ghapUf;fpwJ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nfh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up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10:3-4).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51828" y="5540076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MfNt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“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jd;id epw;fpwtndd;W vz;Zfpwtd; tp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o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hjgbf;F vr;rupf;ifahapUf;ff;fltd;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vd;w ty;yikahd Gj;jpkjpAld; mg;Ngh];jyd; ,g;gFjpia Kbf;fpwhu;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nfh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up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10:12).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72032"/>
            <a:ext cx="9058149" cy="92333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[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dq;fs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Grpf;fTk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Fbf;fTk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cl;fhh;e;J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tpisahl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vOe;jpUe;jhh;fs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vd;W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vOjpapUf;fpwgb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&gt;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mth;fspy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rpyh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tpf;fpufhuhjidf;fhuh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MdJ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Nghy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ePq;fSk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MfhjpUq;fs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;.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(1 </a:t>
            </a:r>
            <a:r>
              <a:rPr lang="ta-IN" b="1" dirty="0">
                <a:solidFill>
                  <a:schemeClr val="accent5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nfhupe;jpau;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10:7)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4" grpId="0"/>
      <p:bldP spid="7" grpId="0"/>
      <p:bldP spid="11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mil Bible"/>
                <a:cs typeface="Tamil Bible"/>
              </a:rPr>
              <a:t>tpf;fpuf Muhjidia tpl;LtpLq;fs;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ta-I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nfhupe;jpau; 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10:14-22 (</a:t>
            </a:r>
            <a:r>
              <a:rPr kumimoji="0" lang="ta-I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fu;j;jUila ghj;jpuKk; </a:t>
            </a:r>
            <a:r>
              <a:rPr kumimoji="0" lang="en-U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Nga;</a:t>
            </a:r>
            <a:r>
              <a:rPr kumimoji="0" lang="ta-I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fspd; ghj;jpuKk;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0" y="1138773"/>
            <a:ext cx="1219200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a-IN" b="1" dirty="0">
                <a:solidFill>
                  <a:schemeClr val="accent4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Mifahy;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a-IN" b="1" dirty="0">
                <a:solidFill>
                  <a:schemeClr val="accent4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vdf;Fg; gpupakhdtu;fNs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a-IN" b="1" dirty="0">
                <a:solidFill>
                  <a:schemeClr val="accent4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tpf;fpufhuhjidf;F tpyfp XLq;fs;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(1 </a:t>
            </a:r>
            <a:r>
              <a:rPr lang="ta-IN" b="1" dirty="0">
                <a:solidFill>
                  <a:schemeClr val="accent4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nfhupe;jpau; 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631299"/>
            <a:ext cx="7301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a-I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tpf;fpufq;fSf;Fg; gilj;j czitf; ftiyapd;wpg; Grpf;fyhk; vd;why;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1 </a:t>
            </a:r>
            <a:r>
              <a:rPr lang="ta-I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nfhupe;jpau; 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10:20-</a:t>
            </a:r>
            <a:r>
              <a:rPr lang="ta-I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y; gTy; Vd; mjw;F vjpuha; mwpTWj;JtJNghy; Njhd;Wfpwhu;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-522" y="4198904"/>
            <a:ext cx="78382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b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ta-I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jpUtpUe;jpy; gq;FngWtjhy; ehk; fpwp];Jtpd; ruPuj;jpd; 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</a:t>
            </a:r>
            <a:r>
              <a:rPr lang="ta-I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rigapd;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 </a:t>
            </a:r>
            <a:r>
              <a:rPr lang="ta-I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mq;fkhfpNwhk;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; </a:t>
            </a:r>
            <a:r>
              <a:rPr lang="ta-I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Mdhy; tpf;fpuf rlq;Ffspy; gq;FngWtjhy;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ta-I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gprhRfNshL gq;Fs;stu;fshfpNwhk; 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(1 </a:t>
            </a:r>
            <a:r>
              <a:rPr lang="ta-I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nfh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/>
                <a:cs typeface="Tamil Bible"/>
              </a:rPr>
              <a:t>up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10:16-20).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47177" y="2650315"/>
            <a:ext cx="73012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tPl;by; Fw;w czu;tpd;wp ,iwr;rp Grpg;gJ xd;W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;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tpf;fpufq;fs; Muhjpf;fg;gLk; nghJ tp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o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htpd;NghJ Grpg;gJ Kw;wpYk; Ntnwhd;W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mg;gbg;gl;l tp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o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hf;fspy; gq;FngWtjhy;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tpRthrp jd; tpRthrj;ij tpl;Ltpl;L tpf;fpuf Muhjidia Vw;Wf;nfhs;fpwhd;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-522" y="5603261"/>
            <a:ext cx="738972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,NaRitj; Jjpj;Jj; jpUtpUe;jpd; ghj;jpuj;jpy; ghdk;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gz;zpf;nfhz;Nl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mNj rkaj;jpy; gprhRfisj; Jjpf;Fk; ghj;jpuj;jpYk;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ehk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;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ghdk;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gz;z $lhJ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nfh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up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. 10:21).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spc="3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Tamil Bible"/>
                <a:cs typeface="Tamil Bible"/>
              </a:rPr>
              <a:t>rl;lG+u;tkhdijAk</a:t>
            </a:r>
            <a:r>
              <a:rPr lang="en-US" sz="40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Tamil Bible"/>
                <a:cs typeface="Tamil Bible"/>
              </a:rPr>
              <a:t>; </a:t>
            </a:r>
            <a:r>
              <a:rPr lang="en-US" sz="4000" b="1" spc="3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Tamil Bible"/>
                <a:cs typeface="Tamil Bible"/>
              </a:rPr>
              <a:t>rupahdijAk</a:t>
            </a:r>
            <a:r>
              <a:rPr lang="en-US" sz="40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Tamil Bible"/>
                <a:cs typeface="Tamil Bible"/>
              </a:rPr>
              <a:t>;</a:t>
            </a:r>
            <a:endParaRPr lang="ta-IN" sz="4000" b="1" spc="30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  <a:latin typeface="Tamil Bible"/>
              <a:cs typeface="Tamil Bible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ta-I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nfhupe;jpau; 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10:23-33 (</a:t>
            </a:r>
            <a:r>
              <a:rPr kumimoji="0" lang="ta-I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Tamil Bible" panose="02110004020202020204"/>
                <a:ea typeface="+mn-ea"/>
                <a:cs typeface="Tamil Bible"/>
              </a:rPr>
              <a:t>vy;yhtw;iwAk; NjtDila kfpikf;fhfr; nra;Aq;fs;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117921"/>
            <a:ext cx="120348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a-IN" b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Mifahy; ePq;fs; Grpj;jhYk;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a-IN" b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Fbj;jhYk;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a-IN" b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vijr; nra;jhYk;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a-IN" b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vy;yhtw;iwAk; NjtDila kfpikf;nfd;W nra;Aq;fs;</a:t>
            </a: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(1 </a:t>
            </a:r>
            <a:r>
              <a:rPr lang="ta-IN" b="1">
                <a:solidFill>
                  <a:schemeClr val="accent6">
                    <a:lumMod val="50000"/>
                  </a:schemeClr>
                </a:solidFill>
                <a:latin typeface="Tamil Bible" panose="030F0702030302020204" pitchFamily="66" charset="0"/>
                <a:cs typeface="Tamil Bible"/>
              </a:rPr>
              <a:t>nfhupe;jpau; </a:t>
            </a: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429984"/>
            <a:ext cx="12191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br>
              <a:rPr lang="en" b="1" dirty="0"/>
            </a:br>
            <a:r>
              <a:rPr lang="en" b="1" dirty="0"/>
              <a:t>“</a:t>
            </a:r>
            <a:r>
              <a:rPr lang="ta-IN" b="1" dirty="0">
                <a:latin typeface="Tamil Bible"/>
                <a:cs typeface="Tamil Bible"/>
              </a:rPr>
              <a:t>vy;yhtw;iwAk; mEgtpf;f vdf;F cj;juTz;L</a:t>
            </a:r>
            <a:r>
              <a:rPr lang="en" b="1" dirty="0"/>
              <a:t>, </a:t>
            </a:r>
            <a:r>
              <a:rPr lang="ta-IN" b="1" dirty="0">
                <a:latin typeface="Tamil Bible"/>
                <a:cs typeface="Tamil Bible"/>
              </a:rPr>
              <a:t>Mdhy; vy;yhk; gpuNah[dkhapuhJ</a:t>
            </a:r>
            <a:r>
              <a:rPr lang="en" b="1" dirty="0"/>
              <a:t>” (1 </a:t>
            </a:r>
            <a:r>
              <a:rPr lang="ta-IN" b="1" dirty="0">
                <a:latin typeface="Tamil Bible"/>
                <a:cs typeface="Tamil Bible"/>
              </a:rPr>
              <a:t>nfhupe;jpau; </a:t>
            </a:r>
            <a:r>
              <a:rPr lang="en" b="1" dirty="0"/>
              <a:t>10:23). </a:t>
            </a:r>
            <a:r>
              <a:rPr lang="ta-IN" b="1" dirty="0">
                <a:latin typeface="Tamil Bible"/>
                <a:cs typeface="Tamil Bible"/>
              </a:rPr>
              <a:t>cWjpahd ,uz;L cjhuzq;fs;</a:t>
            </a:r>
            <a:r>
              <a:rPr lang="en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579952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403394" y="5019577"/>
            <a:ext cx="77886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a-IN" sz="2000" b="1" dirty="0">
                <a:latin typeface="Tamil Bible"/>
                <a:cs typeface="Tamil Bible"/>
              </a:rPr>
              <a:t>,e;j mwpTWj;jy;fspd; mbg;gilf; Nfhl;ghLfSk; ,uz;L</a:t>
            </a:r>
            <a:r>
              <a:rPr lang="en" sz="2000" b="1" dirty="0"/>
              <a:t>: </a:t>
            </a:r>
            <a:r>
              <a:rPr lang="ta-IN" sz="2000" b="1" dirty="0">
                <a:latin typeface="Tamil Bible"/>
                <a:cs typeface="Tamil Bible"/>
              </a:rPr>
              <a:t>vy;yhtw;wpYk; Njtidj; Jjpg;gJ </a:t>
            </a:r>
            <a:r>
              <a:rPr lang="en" sz="2000" b="1" dirty="0"/>
              <a:t>(1 </a:t>
            </a:r>
            <a:r>
              <a:rPr lang="ta-IN" sz="2000" b="1" dirty="0">
                <a:latin typeface="Tamil Bible"/>
                <a:cs typeface="Tamil Bible"/>
              </a:rPr>
              <a:t>nfh</a:t>
            </a:r>
            <a:r>
              <a:rPr lang="en-US" sz="2000" b="1" dirty="0">
                <a:latin typeface="Tamil Bible"/>
                <a:cs typeface="Tamil Bible"/>
              </a:rPr>
              <a:t>up</a:t>
            </a:r>
            <a:r>
              <a:rPr lang="en" sz="2000" b="1" dirty="0"/>
              <a:t>. 10:31); </a:t>
            </a:r>
            <a:r>
              <a:rPr lang="ta-IN" sz="2000" b="1" dirty="0">
                <a:latin typeface="Tamil Bible"/>
                <a:cs typeface="Tamil Bible"/>
              </a:rPr>
              <a:t>kw;wtu;fspd; gpuNah[dj;ij ehLtJ </a:t>
            </a:r>
            <a:r>
              <a:rPr lang="en" sz="2000" b="1" dirty="0"/>
              <a:t>(1 </a:t>
            </a:r>
            <a:r>
              <a:rPr lang="ta-IN" sz="2000" b="1" dirty="0">
                <a:latin typeface="Tamil Bible"/>
                <a:cs typeface="Tamil Bible"/>
              </a:rPr>
              <a:t>nfh</a:t>
            </a:r>
            <a:r>
              <a:rPr lang="en-US" sz="2000" b="1" dirty="0">
                <a:latin typeface="Tamil Bible"/>
                <a:cs typeface="Tamil Bible"/>
              </a:rPr>
              <a:t>up</a:t>
            </a:r>
            <a:r>
              <a:rPr lang="en" sz="2000" b="1" dirty="0"/>
              <a:t>. 10:24, 32).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354287" y="5910628"/>
            <a:ext cx="78703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mjhtJ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vy;yhtw;wpw;Fk; Nkyha;j; Njtdplj;jpYk;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cd;idg;Nghy; cd; mayhdplj;jpYk; md;G$UtJ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ta-I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anose="02110004020202020204"/>
                <a:ea typeface="+mn-ea"/>
                <a:cs typeface="Tamil Bible"/>
              </a:rPr>
              <a:t>IRtupaKs;s thypgdplk; ,NaR Nfl;lJNghy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147762" y="1233224"/>
            <a:ext cx="10064524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100" b="1" dirty="0">
                <a:latin typeface="Constantia" panose="02030602050306030303" pitchFamily="18" charset="0"/>
              </a:rPr>
              <a:t>“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jd;id epw;fpwtndd;W vz;Zfpwtd; tp</a:t>
            </a:r>
            <a:r>
              <a:rPr lang="en-US" sz="2100" b="1" dirty="0">
                <a:latin typeface="Tamil Bible" panose="02030602050306030303" pitchFamily="18" charset="0"/>
                <a:cs typeface="Tamil Bible"/>
              </a:rPr>
              <a:t>o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hjgbf;F vr;rupf;ifahapUf;ff;fltd;</a:t>
            </a:r>
            <a:r>
              <a:rPr lang="en-US" sz="2100" b="1" dirty="0">
                <a:latin typeface="Constantia" panose="02030602050306030303" pitchFamily="18" charset="0"/>
              </a:rPr>
              <a:t>” 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vd;W mg;Ngh];jyd; nfhupe;jpaiu cWjpaha;f; Nfl;Lf;nfhz;lhu;</a:t>
            </a:r>
            <a:r>
              <a:rPr lang="en-US" sz="2100" b="1" dirty="0">
                <a:latin typeface="Constantia" panose="02030602050306030303" pitchFamily="18" charset="0"/>
              </a:rPr>
              <a:t>. 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mtu;fs; tp</a:t>
            </a:r>
            <a:r>
              <a:rPr lang="en-US" sz="2100" b="1" dirty="0">
                <a:latin typeface="Tamil Bible" panose="02030602050306030303" pitchFamily="18" charset="0"/>
                <a:cs typeface="Tamil Bible"/>
              </a:rPr>
              <a:t>o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pj;jpUe;J n[gpg;gij mrl;ilnra;J</a:t>
            </a:r>
            <a:r>
              <a:rPr lang="en-US" sz="2100" b="1" dirty="0">
                <a:latin typeface="Constantia" panose="02030602050306030303" pitchFamily="18" charset="0"/>
              </a:rPr>
              <a:t>, 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ngUikAk; jd;dk;gpf;ifAk; cs;stu;fshdhy;</a:t>
            </a:r>
            <a:r>
              <a:rPr lang="en-US" sz="2100" b="1" dirty="0">
                <a:latin typeface="Constantia" panose="02030602050306030303" pitchFamily="18" charset="0"/>
              </a:rPr>
              <a:t>, 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nfhba ghtj;jpy; tp</a:t>
            </a:r>
            <a:r>
              <a:rPr lang="en-US" sz="2100" b="1" dirty="0">
                <a:latin typeface="Tamil Bible" panose="02030602050306030303" pitchFamily="18" charset="0"/>
                <a:cs typeface="Tamil Bible"/>
              </a:rPr>
              <a:t>O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e;J</a:t>
            </a:r>
            <a:r>
              <a:rPr lang="en-US" sz="2100" b="1" dirty="0">
                <a:latin typeface="Constantia" panose="02030602050306030303" pitchFamily="18" charset="0"/>
              </a:rPr>
              <a:t>, 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NjtDila Nfhgj;ijj; jq;fs;Nky; tuti</a:t>
            </a:r>
            <a:r>
              <a:rPr lang="en-US" sz="2100" b="1" dirty="0">
                <a:latin typeface="Tamil Bible" panose="02030602050306030303" pitchFamily="18" charset="0"/>
                <a:cs typeface="Tamil Bible"/>
              </a:rPr>
              <a:t>o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j;Jf;nfhs;thu;fs;</a:t>
            </a:r>
            <a:r>
              <a:rPr lang="en-US" sz="21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jq;fs; thu;j;ijfSk; nray;fSk; kw;wtu;fs;Nky; vj;jifa jhf;fj;ij Vw;gLj;Jk; vd;W jq;fisNa Nfl;Lf;nfhs;Sk;gbAk;</a:t>
            </a:r>
            <a:r>
              <a:rPr lang="en-US" sz="2100" b="1" dirty="0">
                <a:latin typeface="Constantia" panose="02030602050306030303" pitchFamily="18" charset="0"/>
              </a:rPr>
              <a:t>, 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jd;dpy; vt;tsT Fw;wkw;wjhapUe;jhYk; tpf;fpuf Muhjidia mq;fPfupg;gJNghy; Njhd;WfpwijNah</a:t>
            </a:r>
            <a:r>
              <a:rPr lang="en-US" sz="2100" b="1" dirty="0">
                <a:latin typeface="Constantia" panose="02030602050306030303" pitchFamily="18" charset="0"/>
              </a:rPr>
              <a:t>, 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tpRthrj;jpy; gytPdkhapUf;fpwtu;fspd; kdr;rhl;rpiag; Gz;gLj;JfpwijNah xd;iwAk; nra;ahjpUf;Fk;gbAk; gTy; jd; rNfhjuiu cw;rhfg;gLj;jpdhu;</a:t>
            </a:r>
            <a:r>
              <a:rPr lang="en-US" sz="2100" b="1" dirty="0">
                <a:latin typeface="Constantia" panose="02030602050306030303" pitchFamily="18" charset="0"/>
              </a:rPr>
              <a:t>. “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ePq;fs; Grpj;jhYk;</a:t>
            </a:r>
            <a:r>
              <a:rPr lang="en-US" sz="2100" b="1" dirty="0">
                <a:latin typeface="Constantia" panose="02030602050306030303" pitchFamily="18" charset="0"/>
              </a:rPr>
              <a:t>, 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Fbj;jhYk;</a:t>
            </a:r>
            <a:r>
              <a:rPr lang="en-US" sz="2100" b="1" dirty="0">
                <a:latin typeface="Constantia" panose="02030602050306030303" pitchFamily="18" charset="0"/>
              </a:rPr>
              <a:t>, 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vijr; nra;jhYk;</a:t>
            </a:r>
            <a:r>
              <a:rPr lang="en-US" sz="2100" b="1" dirty="0">
                <a:latin typeface="Constantia" panose="02030602050306030303" pitchFamily="18" charset="0"/>
              </a:rPr>
              <a:t>, 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vy;yhtw;iwAk; NjtDila kfpikf;nfd;W nra;Aq;fs;</a:t>
            </a:r>
            <a:r>
              <a:rPr lang="en-US" sz="2100" b="1" dirty="0">
                <a:latin typeface="Constantia" panose="02030602050306030303" pitchFamily="18" charset="0"/>
              </a:rPr>
              <a:t>.</a:t>
            </a:r>
            <a:r>
              <a:rPr lang="en-US" sz="2100" b="1" dirty="0">
                <a:latin typeface="Tamil Bible" pitchFamily="2" charset="0"/>
              </a:rPr>
              <a:t>A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+jUf;fhfpYk;</a:t>
            </a:r>
            <a:r>
              <a:rPr lang="en-US" sz="2100" b="1" dirty="0">
                <a:latin typeface="Constantia" panose="02030602050306030303" pitchFamily="18" charset="0"/>
              </a:rPr>
              <a:t>, 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fpNuf;fUf;fhfpYk;</a:t>
            </a:r>
            <a:r>
              <a:rPr lang="en-US" sz="2100" b="1" dirty="0">
                <a:latin typeface="Constantia" panose="02030602050306030303" pitchFamily="18" charset="0"/>
              </a:rPr>
              <a:t>, </a:t>
            </a:r>
            <a:r>
              <a:rPr lang="ta-IN" sz="2100" b="1" dirty="0">
                <a:latin typeface="Tamil Bible" panose="02030602050306030303" pitchFamily="18" charset="0"/>
                <a:cs typeface="Tamil Bible"/>
              </a:rPr>
              <a:t>NjtDila rigf;fhfpYk; ,lwyw;wtu;fshapUq;fs;</a:t>
            </a:r>
            <a:r>
              <a:rPr lang="en-US" sz="2100" b="1" dirty="0">
                <a:latin typeface="Constantia" panose="02030602050306030303" pitchFamily="18" charset="0"/>
              </a:rPr>
              <a:t>.”</a:t>
            </a:r>
            <a:endParaRPr lang="en" sz="21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5452627" y="5661095"/>
            <a:ext cx="54954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a-IN" sz="1600" b="1" dirty="0">
                <a:latin typeface="Tamil Bible"/>
                <a:cs typeface="Tamil Bible"/>
              </a:rPr>
              <a:t>vyd; [p</a:t>
            </a:r>
            <a:r>
              <a:rPr lang="en" sz="1600" b="1" dirty="0"/>
              <a:t>. </a:t>
            </a:r>
            <a:r>
              <a:rPr lang="en-US" sz="1600" b="1" dirty="0" err="1">
                <a:latin typeface="Tamil Bible"/>
                <a:cs typeface="Tamil Bible"/>
              </a:rPr>
              <a:t>cit</a:t>
            </a:r>
            <a:r>
              <a:rPr lang="ta-IN" sz="1600" b="1" dirty="0">
                <a:latin typeface="Tamil Bible"/>
                <a:cs typeface="Tamil Bible"/>
              </a:rPr>
              <a:t>l; </a:t>
            </a:r>
            <a:r>
              <a:rPr lang="en" sz="1600" b="1" dirty="0"/>
              <a:t>(</a:t>
            </a:r>
            <a:r>
              <a:rPr lang="ta-IN" sz="1600" b="1" dirty="0">
                <a:latin typeface="Tamil Bible"/>
                <a:cs typeface="Tamil Bible"/>
              </a:rPr>
              <a:t>mg;Ngh];jyUila fpupiafs;</a:t>
            </a:r>
            <a:r>
              <a:rPr lang="en" sz="1600" b="1" dirty="0"/>
              <a:t>, </a:t>
            </a:r>
            <a:r>
              <a:rPr lang="ta-IN" sz="1600" b="1" dirty="0">
                <a:latin typeface="Tamil Bible"/>
                <a:cs typeface="Tamil Bible"/>
              </a:rPr>
              <a:t>gf;</a:t>
            </a:r>
            <a:r>
              <a:rPr lang="en" sz="1600" b="1" dirty="0"/>
              <a:t>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1509</TotalTime>
  <Words>2771</Words>
  <Application>Microsoft Office PowerPoint</Application>
  <PresentationFormat>Panorámica</PresentationFormat>
  <Paragraphs>72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Comic Sans MS</vt:lpstr>
      <vt:lpstr>Constantia</vt:lpstr>
      <vt:lpstr>Tamil Bible</vt:lpstr>
      <vt:lpstr>Arial</vt:lpstr>
      <vt:lpstr>Aptos Display</vt:lpstr>
      <vt:lpstr>Wingdings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79</cp:revision>
  <dcterms:created xsi:type="dcterms:W3CDTF">2026-07-04T15:24:19Z</dcterms:created>
  <dcterms:modified xsi:type="dcterms:W3CDTF">2026-07-26T14:46:00Z</dcterms:modified>
</cp:coreProperties>
</file>