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Tamil Bible" pitchFamily="2" charset="0"/>
      <p:regular r:id="rId21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r>
            <a:rPr lang="en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md;gpd; cUtg;glk;</a:t>
          </a: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md;gpd; Nkd;ik</a:t>
          </a: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kpfTk; rpwe;j top</a:t>
          </a: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md;gpd; Fzq;fs;</a:t>
          </a: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 vd;d nra;Ak;</a:t>
          </a: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 vd;d nra;ahJ</a:t>
          </a: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,NaRtpd; rpj;jpuk;</a:t>
          </a: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md;gpd; tplhKaw;rp</a:t>
          </a: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kpfr; rpwe;j Fzq;fs;</a:t>
          </a: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26137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ePba rhe;jk; cs;sJ</a:t>
          </a: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jaTs;sJ</a:t>
          </a: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rj;jpaj;jpy; re;Njh\g;gLk;</a:t>
          </a: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kf;NuhijNkNah</a:t>
          </a:r>
          <a:r>
            <a:rPr lang="en" sz="1800" b="1" noProof="0" dirty="0">
              <a:latin typeface="Tamil Bible" pitchFamily="2" charset="0"/>
            </a:rPr>
            <a:t>: ePz;l MtpAs;stuha; ,Uj;jy;&gt; rfpj;jy;&gt; nghWikaha; ,Uj;jy;</a:t>
          </a:r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nghWik fhl;b&gt; kw;wtu;fspd; jtWfisr; rfpj;Jf;nfhs;Sq;fs;</a:t>
          </a:r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,u];bANka;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>
              <a:latin typeface="Tamil Bible" pitchFamily="2" charset="0"/>
            </a:rPr>
            <a:t>: ed;ikaha; ele;Jnfhs;Sjy;</a:t>
          </a:r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,uf;fKk; kdJUf;fKk; cs;sJ</a:t>
          </a:r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pd;i[Nuh</a:t>
          </a:r>
          <a:r>
            <a:rPr lang="en" sz="1800" b="1" noProof="0" dirty="0">
              <a:latin typeface="Tamil Bible" pitchFamily="2" charset="0"/>
            </a:rPr>
            <a:t>: mDjhgk; njuptpj;jy;&gt; tho;j;Jjy;</a:t>
          </a:r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rj;jpaj;ij Mjupf;fpwtu;fNshL Nru;e;J re;Njh\g;gLk;</a:t>
          </a:r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rfyj;ijAk; jhq;Fk;</a:t>
          </a: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];bN[h</a:t>
          </a:r>
          <a:r>
            <a:rPr lang="en" sz="1800" b="1" noProof="0" dirty="0">
              <a:latin typeface="Tamil Bible" pitchFamily="2" charset="0"/>
            </a:rPr>
            <a:t>: mikjpahy; kiwj;jy; (nghWikaha;r; rfpj;jy;)</a:t>
          </a:r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>
              <a:latin typeface="Tamil Bible" pitchFamily="2" charset="0"/>
            </a:rPr>
            <a:t>kw;wtu;fspd; Fiwfis ntspg;gLj;jhky; kiwj;J&gt; mikjp fhj;J nfhs;Sq;fs;</a:t>
          </a:r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rfyj;ijAk; tpRthrpf;Fk;</a:t>
          </a: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p];bNah</a:t>
          </a:r>
          <a:r>
            <a:rPr lang="en" sz="1800" b="1" noProof="0" dirty="0">
              <a:latin typeface="Tamil Bible" pitchFamily="2" charset="0"/>
            </a:rPr>
            <a:t>: tpRthrk; itj;jy;&gt; ek;Gjy;&gt; rhu;e;jpUj;jy;</a:t>
          </a:r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Fw;wk; jPu;f;fhky;&gt; re;Njfj;jpd; gaid mspf;Fk;</a:t>
          </a:r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rfyj;ijAk; ek;Gk;</a:t>
          </a: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v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y;gpN]h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n" sz="1800" b="1" noProof="0" dirty="0">
              <a:latin typeface="Tamil Bible" pitchFamily="2" charset="0"/>
            </a:rPr>
            <a:t> vjpu;ghu;j;jpUj;jy; my;yJ ek;Gjy;</a:t>
          </a:r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ey;yJ elf;Fk; vd;W vg;NghJk; vjpu;ghUq;fs;</a:t>
          </a:r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rfyj;ijAk; rfpf;Fk;</a:t>
          </a: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`pg;NghnkNdh</a:t>
          </a:r>
          <a:r>
            <a:rPr lang="en" sz="1800" b="1" noProof="0" dirty="0">
              <a:latin typeface="Tamil Bible" pitchFamily="2" charset="0"/>
            </a:rPr>
            <a:t>: vjpu;j;J epw;wy;&gt; rfpj;jy;&gt; kdcWjp nfhs;Sjy;&gt; epiyj;jpUj;jy;</a:t>
          </a:r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f\;lq;fisAk; NrhjidfisAk; cgj;jputq;fisAk; rfpAq;fs;</a:t>
          </a:r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nghwhikg; glhJ</a:t>
          </a: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]pY</a:t>
          </a:r>
          <a:r>
            <a:rPr lang="en" sz="1800" b="1" noProof="0" dirty="0">
              <a:latin typeface="Tamil Bible" pitchFamily="2" charset="0"/>
            </a:rPr>
            <a:t>: vupr;ryhd </a:t>
          </a:r>
          <a:br>
            <a:rPr lang="en" sz="1800" b="1" noProof="0" dirty="0">
              <a:latin typeface="Tamil Bible" pitchFamily="2" charset="0"/>
            </a:rPr>
          </a:br>
          <a:r>
            <a:rPr lang="en" sz="1800" b="1" noProof="0" dirty="0">
              <a:latin typeface="Tamil Bible" pitchFamily="2" charset="0"/>
            </a:rPr>
            <a:t>czu;T nfhs;Sjy;</a:t>
          </a:r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noProof="0" dirty="0">
              <a:latin typeface="Tamil Bible" pitchFamily="2" charset="0"/>
            </a:rPr>
            <a:t>NtW tuq;fNsh ew;Fzq;fNsh cs;stu;fs;Nky; nghwhik nfhs;shJ</a:t>
          </a:r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jd;idg; GfohJ</a:t>
          </a: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gu;ngNuAnka;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>
              <a:latin typeface="Tamil Bible" pitchFamily="2" charset="0"/>
            </a:rPr>
            <a:t>: jw;ngUik NgRjy;&gt; tPk;G NgRjy;</a:t>
          </a:r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kw;wtu;fshy; Gfog;gl tpUk;ghJ</a:t>
          </a:r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,Wkhg;ghapuhJ</a:t>
          </a: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p]pA</a:t>
          </a:r>
          <a:r>
            <a:rPr lang="en" sz="1800" b="1" noProof="0" dirty="0">
              <a:latin typeface="Tamil Bible" pitchFamily="2" charset="0"/>
            </a:rPr>
            <a:t>: ,Wkhe;J ngUkpjk; nfhs;Sjy;</a:t>
          </a:r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700" b="1" noProof="0" dirty="0">
              <a:latin typeface="Tamil Bible" pitchFamily="2" charset="0"/>
            </a:rPr>
            <a:t>jd;idf; Fwpj;J kpifg;gLj;jpa vz;zk; nfhs;shJ</a:t>
          </a:r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mNahf;fpakhdijr; nra;ahJ</a:t>
          </a: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M];[pnkNdA</a:t>
          </a:r>
          <a:r>
            <a:rPr lang="en" sz="1800" b="1" noProof="0" dirty="0">
              <a:latin typeface="Tamil Bible" pitchFamily="2" charset="0"/>
            </a:rPr>
            <a:t>: Kiwaw;w tpjkha; elj;jy;</a:t>
          </a:r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r%f&gt; xOf;f newpfSf;F vjpuhf elf;fhJ</a:t>
          </a:r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jw;nghopit ehlhJ</a:t>
          </a: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]pbA</a:t>
          </a:r>
          <a:r>
            <a:rPr lang="en" sz="1800" b="1" noProof="0" dirty="0">
              <a:latin typeface="Tamil Bible" pitchFamily="2" charset="0"/>
            </a:rPr>
            <a:t>: NjLjy;</a:t>
          </a:r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>
              <a:latin typeface="Tamil Bible" pitchFamily="2" charset="0"/>
            </a:rPr>
            <a:t>kw;wtu;fspd; ed;ikf;fhfj; jd; cupikfis tpl;Lf;nfhLf;Fk;</a:t>
          </a:r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rpdkilahJ</a:t>
          </a: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</a:t>
          </a:r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guf;]pNdh</a:t>
          </a:r>
          <a:r>
            <a:rPr lang="en" sz="16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noProof="0" dirty="0">
              <a:latin typeface="Tamil Bible" pitchFamily="2" charset="0"/>
            </a:rPr>
            <a:t>: vupr;riyAk; Nfhgj;ijAk; cz;lhf;Fjy;&gt; rpdj;ij vOg;Gjy;</a:t>
          </a:r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>
              <a:latin typeface="Tamil Bible" pitchFamily="2" charset="0"/>
            </a:rPr>
            <a:t>rPf;fpuk; Nfhgg;gLtJkpy;iy&gt; kpFe;j czu;r;rptrg;gLtJkpy;iy</a:t>
          </a:r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jPq;F epidahJ</a:t>
          </a: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NyhfpN]hnka;</a:t>
          </a:r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noProof="0" dirty="0">
              <a:latin typeface="Tamil Bible" pitchFamily="2" charset="0"/>
            </a:rPr>
            <a:t>: fzf;F itj;jy;</a:t>
          </a:r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nra;ag;gl;l mepahaq;fis kd;dpj;J kwe;JtpLk;</a:t>
          </a:r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mepahaj;jpy; re;Njh\g;glhJ</a:t>
          </a: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i[Nuh</a:t>
          </a:r>
          <a:r>
            <a:rPr lang="en" sz="1800" b="1" noProof="0" dirty="0">
              <a:latin typeface="Tamil Bible" pitchFamily="2" charset="0"/>
            </a:rPr>
            <a:t>: kfpo;r;rpaha;&gt; re;Njh\kha; ,Uj;jy;</a:t>
          </a:r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>
              <a:latin typeface="Tamil Bible" pitchFamily="2" charset="0"/>
            </a:rPr>
            <a:t>jtWfspy; re;Njh\g;glhky;&gt; mtw;iwj; jpUj;j ehLk;</a:t>
          </a:r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latin typeface="Tamil Bible" pitchFamily="2" charset="0"/>
            </a:rPr>
            <a:t>mbfisAk; epe;ijfisAk; mtkhdj;ijAk; rfpj;jhu; </a:t>
          </a:r>
          <a:br>
            <a:rPr lang="en" sz="2000" b="1" noProof="0">
              <a:latin typeface="Tamil Bible" pitchFamily="2" charset="0"/>
            </a:rPr>
          </a:br>
          <a:r>
            <a:rPr lang="en" sz="2000" b="1" noProof="0">
              <a:latin typeface="Tamil Bible" pitchFamily="2" charset="0"/>
            </a:rPr>
            <a:t>(kj;. 27:27-31)</a:t>
          </a:r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jaTs;stu;</a:t>
          </a: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latin typeface="Tamil Bible" pitchFamily="2" charset="0"/>
            </a:rPr>
            <a:t>Jd;gg;gl;l xt;nthUtiuAk; mtu; ftdpj;jhu;</a:t>
          </a:r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ePba rhe;jKs;stu;</a:t>
          </a: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rj;jpaj;jpy; re;Njh\g;gLfpwhu;</a:t>
          </a: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latin typeface="Tamil Bible" pitchFamily="2" charset="0"/>
            </a:rPr>
            <a:t>njspNthLk; cWjpNahLk; rj;jpaj;ijg; Nghjpj;jhu;</a:t>
          </a:r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rfyj;ijAk; jhq;Ffpwhu;</a:t>
          </a: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latin typeface="Tamil Bible" pitchFamily="2" charset="0"/>
            </a:rPr>
            <a:t>ghtpahd ];jpuPiaf; Fw;we;jPu;f;fhky; kd;dpg;G mspj;jhu;                    (Nahthd; 8:10-11)</a:t>
          </a:r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rfyj;ijAk; tpRthrpf;fpwhu;</a:t>
          </a: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latin typeface="Tamil Bible" pitchFamily="2" charset="0"/>
            </a:rPr>
            <a:t>rNfAtpd; cz;ikj; jd;ikia ek;gpdhu; </a:t>
          </a:r>
          <a:br>
            <a:rPr lang="en" sz="2000" b="1" noProof="0" dirty="0">
              <a:latin typeface="Tamil Bible" pitchFamily="2" charset="0"/>
            </a:rPr>
          </a:br>
          <a:r>
            <a:rPr lang="en" sz="2000" b="1" noProof="0" dirty="0"/>
            <a:t>(</a:t>
          </a:r>
          <a:r>
            <a:rPr lang="en" sz="2000" b="1" noProof="0" dirty="0">
              <a:latin typeface="Tamil Bible" pitchFamily="2" charset="0"/>
            </a:rPr>
            <a:t>Y}f;</a:t>
          </a:r>
          <a:r>
            <a:rPr lang="en" sz="2000" b="1" noProof="0" dirty="0"/>
            <a:t>. 19:8-9)</a:t>
          </a:r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rfyj;ijAk; ek;Gfpwhu;</a:t>
          </a: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latin typeface="Tamil Bible" pitchFamily="2" charset="0"/>
            </a:rPr>
            <a:t>“rhj;jpakw;w” xU gzpf;fhf 12 Ngiu Maj;jg;gLj;jpdhu;</a:t>
          </a:r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rfyj;ijAk; rfpf;fpwhu;</a:t>
          </a: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latin typeface="Tamil Bible" pitchFamily="2" charset="0"/>
            </a:rPr>
            <a:t>grpiaAk; Gwf;fzpg;igAk; NtjidiaAk; cgj;jputj;ijAk; rfpj;jhu;</a:t>
          </a:r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>
              <a:solidFill>
                <a:schemeClr val="tx1"/>
              </a:solidFill>
              <a:latin typeface="Tamil Bible" pitchFamily="2" charset="0"/>
            </a:rPr>
            <a:t>mtu; nghwhikg;gLtjpy;iy</a:t>
          </a: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fdq;fis ehlhky;&gt; jho;ikahdtu;fNshL Nru;e;jpUe;jhu;</a:t>
          </a: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>
              <a:solidFill>
                <a:schemeClr val="tx1"/>
              </a:solidFill>
              <a:latin typeface="Tamil Bible" pitchFamily="2" charset="0"/>
            </a:rPr>
            <a:t>mtu; jk;ikg; Gfo;tjpy;iy</a:t>
          </a: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gpugQ;rj;jpd; uh[hthapUe;Jk;&gt; mijf;Fwpj;J ngUik ghuhl;ltpy;iy</a:t>
          </a: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>
              <a:solidFill>
                <a:schemeClr val="tx1"/>
              </a:solidFill>
              <a:latin typeface="Tamil Bible" pitchFamily="2" charset="0"/>
            </a:rPr>
            <a:t>mtu; ,Wkhg;ghapUg;gjpy;iy</a:t>
          </a: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kpfj; jho;ikahd NtiyfisAk; nra;a kdjhapUe;jhu;</a:t>
          </a: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600" b="1" noProof="0" dirty="0">
              <a:solidFill>
                <a:schemeClr val="tx1"/>
              </a:solidFill>
              <a:latin typeface="Tamil Bible" pitchFamily="2" charset="0"/>
            </a:rPr>
            <a:t>mtu; mNahf;fpakha; elg;gjpy;iy</a:t>
          </a: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xt;nthUtiuAk; kupahijNahLk; KiwNahLk; elj;jpdhu;</a:t>
          </a: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>
              <a:solidFill>
                <a:schemeClr val="tx1"/>
              </a:solidFill>
              <a:latin typeface="Tamil Bible" pitchFamily="2" charset="0"/>
            </a:rPr>
            <a:t>mtu; jw;nghopit ehLtjpy;iy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vg;NghJk; jk; gpjhtpd; rpj;jj;ijNa nra;jhu;                (Nahthd; 6:38)</a:t>
          </a: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>
              <a:solidFill>
                <a:schemeClr val="tx1"/>
              </a:solidFill>
              <a:latin typeface="Tamil Bible" pitchFamily="2" charset="0"/>
            </a:rPr>
            <a:t>mtu; rpdkiltjpy;iy</a:t>
          </a: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mtiu mbj;jNghJk;&gt; kupahijNahL gjpyspj;jhu; </a:t>
          </a:r>
          <a:b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</a:br>
          <a: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(Nahthd; 18:22-23)</a:t>
          </a: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2000" b="1" noProof="0">
              <a:solidFill>
                <a:schemeClr val="tx1"/>
              </a:solidFill>
              <a:latin typeface="Tamil Bible" pitchFamily="2" charset="0"/>
            </a:rPr>
            <a:t>mtu; jPq;F epidg;gjpy;iy</a:t>
          </a: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jk;ikr; rpYitapy; miwe;jtu;fSf;fhf kd;dpg;G Nfl;lhu; </a:t>
          </a:r>
          <a:b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Y}f;</a:t>
          </a:r>
          <a:r>
            <a:rPr lang="en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23:34)</a:t>
          </a: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600" b="1" noProof="0" dirty="0">
              <a:solidFill>
                <a:schemeClr val="tx1"/>
              </a:solidFill>
              <a:latin typeface="Tamil Bible" pitchFamily="2" charset="0"/>
            </a:rPr>
            <a:t>mtu; mepahaj;jpy; re;Njh\g;gLtjpy;iy</a:t>
          </a: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mePjpAs;s gupNraNuhL fbdkha;g; Ngrpdhu; </a:t>
          </a:r>
          <a:b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</a:br>
          <a:r>
            <a:rPr lang="en" sz="2000" b="1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(kj;. 23:27-28)</a:t>
          </a: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3190" y="875"/>
          <a:ext cx="7899368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md;gpd; cUtg;glk;</a:t>
          </a:r>
        </a:p>
      </dsp:txBody>
      <dsp:txXfrm>
        <a:off x="16929" y="14614"/>
        <a:ext cx="7871890" cy="441614"/>
      </dsp:txXfrm>
    </dsp:sp>
    <dsp:sp modelId="{ACDC36D2-6AC7-4F41-B88C-BCA24DEDB065}">
      <dsp:nvSpPr>
        <dsp:cNvPr id="0" name=""/>
        <dsp:cNvSpPr/>
      </dsp:nvSpPr>
      <dsp:spPr>
        <a:xfrm>
          <a:off x="10900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md;gpd; Nkd;ik</a:t>
          </a:r>
        </a:p>
      </dsp:txBody>
      <dsp:txXfrm>
        <a:off x="41950" y="642611"/>
        <a:ext cx="2097719" cy="998021"/>
      </dsp:txXfrm>
    </dsp:sp>
    <dsp:sp modelId="{0D2D9D5E-57A4-415D-9D5B-7D46004FD9EA}">
      <dsp:nvSpPr>
        <dsp:cNvPr id="0" name=""/>
        <dsp:cNvSpPr/>
      </dsp:nvSpPr>
      <dsp:spPr>
        <a:xfrm>
          <a:off x="402218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kpfTk; rpwe;j top</a:t>
          </a:r>
        </a:p>
      </dsp:txBody>
      <dsp:txXfrm>
        <a:off x="442554" y="1853611"/>
        <a:ext cx="1296511" cy="1419876"/>
      </dsp:txXfrm>
    </dsp:sp>
    <dsp:sp modelId="{B5F7911F-4156-4B99-927E-8450E4249B0E}">
      <dsp:nvSpPr>
        <dsp:cNvPr id="0" name=""/>
        <dsp:cNvSpPr/>
      </dsp:nvSpPr>
      <dsp:spPr>
        <a:xfrm>
          <a:off x="2262701" y="611561"/>
          <a:ext cx="3380345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md;gpd; Fzq;fs;</a:t>
          </a:r>
        </a:p>
      </dsp:txBody>
      <dsp:txXfrm>
        <a:off x="2293751" y="642611"/>
        <a:ext cx="3318245" cy="998021"/>
      </dsp:txXfrm>
    </dsp:sp>
    <dsp:sp modelId="{6F889E49-F227-4759-BE46-C1BD1E885D40}">
      <dsp:nvSpPr>
        <dsp:cNvPr id="0" name=""/>
        <dsp:cNvSpPr/>
      </dsp:nvSpPr>
      <dsp:spPr>
        <a:xfrm>
          <a:off x="2269294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 vd;d nra;Ak;</a:t>
          </a:r>
        </a:p>
      </dsp:txBody>
      <dsp:txXfrm>
        <a:off x="2301272" y="1845253"/>
        <a:ext cx="1027859" cy="1436592"/>
      </dsp:txXfrm>
    </dsp:sp>
    <dsp:sp modelId="{C93AE218-E267-4BE1-B67E-BD1DB0237802}">
      <dsp:nvSpPr>
        <dsp:cNvPr id="0" name=""/>
        <dsp:cNvSpPr/>
      </dsp:nvSpPr>
      <dsp:spPr>
        <a:xfrm>
          <a:off x="3406966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 vd;d nra;ahJ</a:t>
          </a:r>
        </a:p>
      </dsp:txBody>
      <dsp:txXfrm>
        <a:off x="3438944" y="1845253"/>
        <a:ext cx="1027859" cy="1436592"/>
      </dsp:txXfrm>
    </dsp:sp>
    <dsp:sp modelId="{A7847FB9-DBE9-4D4C-8E20-8EDC136D15AF}">
      <dsp:nvSpPr>
        <dsp:cNvPr id="0" name=""/>
        <dsp:cNvSpPr/>
      </dsp:nvSpPr>
      <dsp:spPr>
        <a:xfrm>
          <a:off x="4544638" y="1813275"/>
          <a:ext cx="1091815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,NaRtpd; rpj;jpuk;</a:t>
          </a:r>
        </a:p>
      </dsp:txBody>
      <dsp:txXfrm>
        <a:off x="4576616" y="1845253"/>
        <a:ext cx="1027859" cy="1436592"/>
      </dsp:txXfrm>
    </dsp:sp>
    <dsp:sp modelId="{517CB350-DD93-45DC-9943-411AA58E242F}">
      <dsp:nvSpPr>
        <dsp:cNvPr id="0" name=""/>
        <dsp:cNvSpPr/>
      </dsp:nvSpPr>
      <dsp:spPr>
        <a:xfrm>
          <a:off x="5735028" y="611561"/>
          <a:ext cx="2159819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md;gpd; tplhKaw;rp</a:t>
          </a:r>
        </a:p>
      </dsp:txBody>
      <dsp:txXfrm>
        <a:off x="5766078" y="642611"/>
        <a:ext cx="2097719" cy="998021"/>
      </dsp:txXfrm>
    </dsp:sp>
    <dsp:sp modelId="{4CBD7F29-7EBD-4A45-AB82-2083F6007082}">
      <dsp:nvSpPr>
        <dsp:cNvPr id="0" name=""/>
        <dsp:cNvSpPr/>
      </dsp:nvSpPr>
      <dsp:spPr>
        <a:xfrm>
          <a:off x="6126346" y="1813275"/>
          <a:ext cx="1377183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kpfr; rpwe;j Fzq;fs;</a:t>
          </a:r>
        </a:p>
      </dsp:txBody>
      <dsp:txXfrm>
        <a:off x="6166682" y="1853611"/>
        <a:ext cx="1296511" cy="14198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ePba rhe;jk; cs;sJ</a:t>
          </a: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kf;NuhijNkNah</a:t>
          </a:r>
          <a:r>
            <a:rPr lang="en" sz="1800" b="1" kern="1200" noProof="0" dirty="0">
              <a:latin typeface="Tamil Bible" pitchFamily="2" charset="0"/>
            </a:rPr>
            <a:t>: ePz;l MtpAs;stuha; ,Uj;jy;&gt; rfpj;jy;&gt; nghWikaha; ,Uj;jy;</a:t>
          </a:r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nghWik fhl;b&gt; kw;wtu;fspd; jtWfisr; rfpj;Jf;nfhs;Sq;fs;</a:t>
          </a:r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jaTs;sJ</a:t>
          </a: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,u];bANka;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>
              <a:latin typeface="Tamil Bible" pitchFamily="2" charset="0"/>
            </a:rPr>
            <a:t>: ed;ikaha; ele;Jnfhs;Sjy;</a:t>
          </a:r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,uf;fKk; kdJUf;fKk; cs;sJ</a:t>
          </a:r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rj;jpaj;jpy; re;Njh\g;gLk;</a:t>
          </a: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pd;i[Nuh</a:t>
          </a:r>
          <a:r>
            <a:rPr lang="en" sz="1800" b="1" kern="1200" noProof="0" dirty="0">
              <a:latin typeface="Tamil Bible" pitchFamily="2" charset="0"/>
            </a:rPr>
            <a:t>: mDjhgk; njuptpj;jy;&gt; tho;j;Jjy;</a:t>
          </a:r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rj;jpaj;ij Mjupf;fpwtu;fNshL Nru;e;J re;Njh\g;gLk;</a:t>
          </a:r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rfyj;ijAk; jhq;Fk;</a:t>
          </a: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];bN[h</a:t>
          </a:r>
          <a:r>
            <a:rPr lang="en" sz="1800" b="1" kern="1200" noProof="0" dirty="0">
              <a:latin typeface="Tamil Bible" pitchFamily="2" charset="0"/>
            </a:rPr>
            <a:t>: mikjpahy; kiwj;jy; (nghWikaha;r; rfpj;jy;)</a:t>
          </a:r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latin typeface="Tamil Bible" pitchFamily="2" charset="0"/>
            </a:rPr>
            <a:t>kw;wtu;fspd; Fiwfis ntspg;gLj;jhky; kiwj;J&gt; mikjp fhj;J nfhs;Sq;fs;</a:t>
          </a:r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rfyj;ijAk; tpRthrpf;Fk;</a:t>
          </a: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p];bNah</a:t>
          </a:r>
          <a:r>
            <a:rPr lang="en" sz="1800" b="1" kern="1200" noProof="0" dirty="0">
              <a:latin typeface="Tamil Bible" pitchFamily="2" charset="0"/>
            </a:rPr>
            <a:t>: tpRthrk; itj;jy;&gt; ek;Gjy;&gt; rhu;e;jpUj;jy;</a:t>
          </a:r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Fw;wk; jPu;f;fhky;&gt; re;Njfj;jpd; gaid mspf;Fk;</a:t>
          </a:r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rfyj;ijAk; ek;Gk;</a:t>
          </a: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v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y;gpN]h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:</a:t>
          </a:r>
          <a:r>
            <a:rPr lang="en" sz="1800" b="1" kern="1200" noProof="0" dirty="0">
              <a:latin typeface="Tamil Bible" pitchFamily="2" charset="0"/>
            </a:rPr>
            <a:t> vjpu;ghu;j;jpUj;jy; my;yJ ek;Gjy;</a:t>
          </a:r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ey;yJ elf;Fk; vd;W vg;NghJk; vjpu;ghUq;fs;</a:t>
          </a:r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rfyj;ijAk; rfpf;Fk;</a:t>
          </a: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`pg;NghnkNdh</a:t>
          </a:r>
          <a:r>
            <a:rPr lang="en" sz="1800" b="1" kern="1200" noProof="0" dirty="0">
              <a:latin typeface="Tamil Bible" pitchFamily="2" charset="0"/>
            </a:rPr>
            <a:t>: vjpu;j;J epw;wy;&gt; rfpj;jy;&gt; kdcWjp nfhs;Sjy;&gt; epiyj;jpUj;jy;</a:t>
          </a:r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f\;lq;fisAk; NrhjidfisAk; cgj;jputq;fisAk; rfpAq;fs;</a:t>
          </a:r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nghwhikg; glhJ</a:t>
          </a: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]pY</a:t>
          </a:r>
          <a:r>
            <a:rPr lang="en" sz="1800" b="1" kern="1200" noProof="0" dirty="0">
              <a:latin typeface="Tamil Bible" pitchFamily="2" charset="0"/>
            </a:rPr>
            <a:t>: vupr;ryhd </a:t>
          </a:r>
          <a:br>
            <a:rPr lang="en" sz="1800" b="1" kern="1200" noProof="0" dirty="0">
              <a:latin typeface="Tamil Bible" pitchFamily="2" charset="0"/>
            </a:rPr>
          </a:br>
          <a:r>
            <a:rPr lang="en" sz="1800" b="1" kern="1200" noProof="0" dirty="0">
              <a:latin typeface="Tamil Bible" pitchFamily="2" charset="0"/>
            </a:rPr>
            <a:t>czu;T nfhs;Sjy;</a:t>
          </a:r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noProof="0" dirty="0">
              <a:latin typeface="Tamil Bible" pitchFamily="2" charset="0"/>
            </a:rPr>
            <a:t>NtW tuq;fNsh ew;Fzq;fNsh cs;stu;fs;Nky; nghwhik nfhs;shJ</a:t>
          </a:r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jd;idg; GfohJ</a:t>
          </a: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gu;ngNuAnka;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>
              <a:latin typeface="Tamil Bible" pitchFamily="2" charset="0"/>
            </a:rPr>
            <a:t>: jw;ngUik NgRjy;&gt; tPk;G NgRjy;</a:t>
          </a:r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kw;wtu;fshy; Gfog;gl tpUk;ghJ</a:t>
          </a:r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,Wkhg;ghapuhJ</a:t>
          </a: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p]pA</a:t>
          </a:r>
          <a:r>
            <a:rPr lang="en" sz="1800" b="1" kern="1200" noProof="0" dirty="0">
              <a:latin typeface="Tamil Bible" pitchFamily="2" charset="0"/>
            </a:rPr>
            <a:t>: ,Wkhe;J ngUkpjk; nfhs;Sjy;</a:t>
          </a:r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700" b="1" kern="1200" noProof="0" dirty="0">
              <a:latin typeface="Tamil Bible" pitchFamily="2" charset="0"/>
            </a:rPr>
            <a:t>jd;idf; Fwpj;J kpifg;gLj;jpa vz;zk; nfhs;shJ</a:t>
          </a:r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mNahf;fpakhdijr; nra;ahJ</a:t>
          </a: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M];[pnkNdA</a:t>
          </a:r>
          <a:r>
            <a:rPr lang="en" sz="1800" b="1" kern="1200" noProof="0" dirty="0">
              <a:latin typeface="Tamil Bible" pitchFamily="2" charset="0"/>
            </a:rPr>
            <a:t>: Kiwaw;w tpjkha; elj;jy;</a:t>
          </a:r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r%f&gt; xOf;f newpfSf;F vjpuhf elf;fhJ</a:t>
          </a:r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jw;nghopit ehlhJ</a:t>
          </a: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]pbA</a:t>
          </a:r>
          <a:r>
            <a:rPr lang="en" sz="1800" b="1" kern="1200" noProof="0" dirty="0">
              <a:latin typeface="Tamil Bible" pitchFamily="2" charset="0"/>
            </a:rPr>
            <a:t>: NjLjy;</a:t>
          </a:r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latin typeface="Tamil Bible" pitchFamily="2" charset="0"/>
            </a:rPr>
            <a:t>kw;wtu;fspd; ed;ikf;fhfj; jd; cupikfis tpl;Lf;nfhLf;Fk;</a:t>
          </a:r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rpdkilahJ</a:t>
          </a: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</a:t>
          </a: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guf;]pNdh</a:t>
          </a:r>
          <a:r>
            <a:rPr lang="en" sz="16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600" b="1" kern="1200" noProof="0" dirty="0">
              <a:latin typeface="Tamil Bible" pitchFamily="2" charset="0"/>
            </a:rPr>
            <a:t>: vupr;riyAk; Nfhgj;ijAk; cz;lhf;Fjy;&gt; rpdj;ij vOg;Gjy;</a:t>
          </a:r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0320" tIns="10160" rIns="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latin typeface="Tamil Bible" pitchFamily="2" charset="0"/>
            </a:rPr>
            <a:t>rPf;fpuk; Nfhgg;gLtJkpy;iy&gt; kpFe;j czu;r;rptrg;gLtJkpy;iy</a:t>
          </a:r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jPq;F epidahJ</a:t>
          </a: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51592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NyhfpN]hnka;</a:t>
          </a: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" sz="1800" b="1" kern="1200" noProof="0" dirty="0">
              <a:latin typeface="Tamil Bible" pitchFamily="2" charset="0"/>
            </a:rPr>
            <a:t>: fzf;F itj;jy;</a:t>
          </a:r>
        </a:p>
      </dsp:txBody>
      <dsp:txXfrm>
        <a:off x="2131289" y="5151592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nra;ag;gl;l mepahaq;fis kd;dpj;J kwe;JtpLk;</a:t>
          </a:r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mepahaj;jpy; re;Njh\g;glhJ</a:t>
          </a: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i[Nuh</a:t>
          </a:r>
          <a:r>
            <a:rPr lang="en" sz="1800" b="1" kern="1200" noProof="0" dirty="0">
              <a:latin typeface="Tamil Bible" pitchFamily="2" charset="0"/>
            </a:rPr>
            <a:t>: kfpo;r;rpaha;&gt; re;Njh\kha; ,Uj;jy;</a:t>
          </a:r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latin typeface="Tamil Bible" pitchFamily="2" charset="0"/>
            </a:rPr>
            <a:t>jtWfspy; re;Njh\g;glhky;&gt; mtw;iwj; jpUj;j ehLk;</a:t>
          </a:r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latin typeface="Tamil Bible" pitchFamily="2" charset="0"/>
            </a:rPr>
            <a:t>mbfisAk; epe;ijfisAk; mtkhdj;ijAk; rfpj;jhu; </a:t>
          </a:r>
          <a:br>
            <a:rPr lang="en" sz="2000" b="1" kern="1200" noProof="0">
              <a:latin typeface="Tamil Bible" pitchFamily="2" charset="0"/>
            </a:rPr>
          </a:br>
          <a:r>
            <a:rPr lang="en" sz="2000" b="1" kern="1200" noProof="0">
              <a:latin typeface="Tamil Bible" pitchFamily="2" charset="0"/>
            </a:rPr>
            <a:t>(kj;. 27:27-31)</a:t>
          </a:r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ePba rhe;jKs;stu;</a:t>
          </a: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latin typeface="Tamil Bible" pitchFamily="2" charset="0"/>
            </a:rPr>
            <a:t>Jd;gg;gl;l xt;nthUtiuAk; mtu; ftdpj;jhu;</a:t>
          </a:r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jaTs;stu;</a:t>
          </a: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latin typeface="Tamil Bible" pitchFamily="2" charset="0"/>
            </a:rPr>
            <a:t>njspNthLk; cWjpNahLk; rj;jpaj;ijg; Nghjpj;jhu;</a:t>
          </a:r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rj;jpaj;jpy; re;Njh\g;gLfpwhu;</a:t>
          </a: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latin typeface="Tamil Bible" pitchFamily="2" charset="0"/>
            </a:rPr>
            <a:t>ghtpahd ];jpuPiaf; Fw;we;jPu;f;fhky; kd;dpg;G mspj;jhu;                    (Nahthd; 8:10-11)</a:t>
          </a:r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rfyj;ijAk; jhq;Ffpwhu;</a:t>
          </a: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latin typeface="Tamil Bible" pitchFamily="2" charset="0"/>
            </a:rPr>
            <a:t>rNfAtpd; cz;ikj; jd;ikia ek;gpdhu; </a:t>
          </a:r>
          <a:br>
            <a:rPr lang="en" sz="2000" b="1" kern="1200" noProof="0" dirty="0">
              <a:latin typeface="Tamil Bible" pitchFamily="2" charset="0"/>
            </a:rPr>
          </a:br>
          <a:r>
            <a:rPr lang="en" sz="2000" b="1" kern="1200" noProof="0" dirty="0"/>
            <a:t>(</a:t>
          </a:r>
          <a:r>
            <a:rPr lang="en" sz="2000" b="1" kern="1200" noProof="0" dirty="0">
              <a:latin typeface="Tamil Bible" pitchFamily="2" charset="0"/>
            </a:rPr>
            <a:t>Y}f;</a:t>
          </a:r>
          <a:r>
            <a:rPr lang="en" sz="2000" b="1" kern="1200" noProof="0" dirty="0"/>
            <a:t>. 19:8-9)</a:t>
          </a:r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rfyj;ijAk; tpRthrpf;fpwhu;</a:t>
          </a: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latin typeface="Tamil Bible" pitchFamily="2" charset="0"/>
            </a:rPr>
            <a:t>“rhj;jpakw;w” xU gzpf;fhf 12 Ngiu Maj;jg;gLj;jpdhu;</a:t>
          </a:r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rfyj;ijAk; ek;Gfpwhu;</a:t>
          </a: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latin typeface="Tamil Bible" pitchFamily="2" charset="0"/>
            </a:rPr>
            <a:t>grpiaAk; Gwf;fzpg;igAk; NtjidiaAk; cgj;jputj;ijAk; rfpj;jhu;</a:t>
          </a:r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mtu; rfyj;ijAk; rfpf;fpwhu;</a:t>
          </a: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fdq;fis ehlhky;&gt; jho;ikahdtu;fNshL Nru;e;jpUe;jhu;</a:t>
          </a: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solidFill>
                <a:schemeClr val="tx1"/>
              </a:solidFill>
              <a:latin typeface="Tamil Bible" pitchFamily="2" charset="0"/>
            </a:rPr>
            <a:t>mtu; nghwhikg;gLtjpy;iy</a:t>
          </a: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gpugQ;rj;jpd; uh[hthapUe;Jk;&gt; mijf;Fwpj;J ngUik ghuhl;ltpy;iy</a:t>
          </a: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solidFill>
                <a:schemeClr val="tx1"/>
              </a:solidFill>
              <a:latin typeface="Tamil Bible" pitchFamily="2" charset="0"/>
            </a:rPr>
            <a:t>mtu; jk;ikg; Gfo;tjpy;iy</a:t>
          </a: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kpfj; jho;ikahd NtiyfisAk; nra;a kdjhapUe;jhu;</a:t>
          </a: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2396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solidFill>
                <a:schemeClr val="tx1"/>
              </a:solidFill>
              <a:latin typeface="Tamil Bible" pitchFamily="2" charset="0"/>
            </a:rPr>
            <a:t>mtu; ,Wkhg;ghapUg;gjpy;iy</a:t>
          </a:r>
        </a:p>
      </dsp:txBody>
      <dsp:txXfrm>
        <a:off x="592396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xt;nthUtiuAk; kupahijNahLk; KiwNahLk; elj;jpdhu;</a:t>
          </a: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solidFill>
                <a:schemeClr val="tx1"/>
              </a:solidFill>
              <a:latin typeface="Tamil Bible" pitchFamily="2" charset="0"/>
            </a:rPr>
            <a:t>mtu; mNahf;fpakha; elg;gjpy;iy</a:t>
          </a: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vg;NghJk; jk; gpjhtpd; rpj;jj;ijNa nra;jhu;                (Nahthd; 6:38)</a:t>
          </a: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>
              <a:solidFill>
                <a:schemeClr val="tx1"/>
              </a:solidFill>
              <a:latin typeface="Tamil Bible" pitchFamily="2" charset="0"/>
            </a:rPr>
            <a:t>mtu; jw;nghopit ehLtjpy;iy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mtiu mbj;jNghJk;&gt; kupahijNahL gjpyspj;jhu; </a:t>
          </a:r>
          <a:b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</a:br>
          <a: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(Nahthd; 18:22-23)</a:t>
          </a: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solidFill>
                <a:schemeClr val="tx1"/>
              </a:solidFill>
              <a:latin typeface="Tamil Bible" pitchFamily="2" charset="0"/>
            </a:rPr>
            <a:t>mtu; rpdkiltjpy;iy</a:t>
          </a: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jk;ikr; rpYitapy; miwe;jtu;fSf;fhf kd;dpg;G Nfl;lhu; 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Y}f;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23:34)</a:t>
          </a: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>
              <a:solidFill>
                <a:schemeClr val="tx1"/>
              </a:solidFill>
              <a:latin typeface="Tamil Bible" pitchFamily="2" charset="0"/>
            </a:rPr>
            <a:t>mtu; jPq;F epidg;gjpy;iy</a:t>
          </a: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mePjpAs;s gupNraNuhL fbdkha;g; Ngrpdhu; </a:t>
          </a:r>
          <a:b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</a:br>
          <a:r>
            <a:rPr lang="en" sz="2000" b="1" kern="1200" noProof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mil Bible" pitchFamily="2" charset="0"/>
            </a:rPr>
            <a:t>(kj;. 23:27-28)</a:t>
          </a: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solidFill>
                <a:schemeClr val="tx1"/>
              </a:solidFill>
              <a:latin typeface="Tamil Bible" pitchFamily="2" charset="0"/>
            </a:rPr>
            <a:t>mtu; mepahaj;jpy; re;Njh\g;gLtjpy;iy</a:t>
          </a: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e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8" r="597"/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75095" y="0"/>
            <a:ext cx="11041811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4551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normAutofit fontScale="55000" lnSpcReduction="20000"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md;gpd; cUtg;glk;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772601" y="3887531"/>
            <a:ext cx="23310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ghlk;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7 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Mf];l;</a:t>
            </a:r>
            <a:r>
              <a:rPr lang="en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15, 2026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3691364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-131991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,NaRtpd; rpj;jpuk;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0" y="39699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ehd</a:t>
            </a:r>
            <a:r>
              <a:rPr 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; </a:t>
            </a:r>
            <a:r>
              <a:rPr lang="en-US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cq;fspy</a:t>
            </a:r>
            <a:r>
              <a:rPr 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; </a:t>
            </a:r>
            <a:r>
              <a:rPr lang="en-US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md;ghapUf;fpwJNghy</a:t>
            </a:r>
            <a:r>
              <a:rPr 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 </a:t>
            </a:r>
            <a:r>
              <a:rPr lang="en-US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ePq;fSk</a:t>
            </a:r>
            <a:r>
              <a:rPr 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; </a:t>
            </a:r>
            <a:r>
              <a:rPr lang="en-US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xUthpnyhUth</a:t>
            </a:r>
            <a:r>
              <a:rPr 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; </a:t>
            </a:r>
            <a:r>
              <a:rPr lang="en-US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md;ghapUf;fNtz;Lnkd;gNj</a:t>
            </a:r>
            <a:r>
              <a:rPr 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 </a:t>
            </a:r>
            <a:r>
              <a:rPr lang="en-US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vd;Dila</a:t>
            </a:r>
            <a:r>
              <a:rPr 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 </a:t>
            </a:r>
            <a:r>
              <a:rPr lang="en-US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fw;gidahapUf;fpwJ</a:t>
            </a:r>
            <a:r>
              <a:rPr lang="en-US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. 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Nahthd;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622323" y="1136820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  <a:latin typeface="Tamil Bible" pitchFamily="2" charset="0"/>
              </a:rPr>
              <a:t>m</a:t>
            </a:r>
            <a:r>
              <a:rPr lang="en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  <a:latin typeface="Tamil Bible" pitchFamily="2" charset="0"/>
              </a:rPr>
              <a:t>d;gpd; tplhKaw;rp</a:t>
            </a: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  <a:latin typeface="Tamil Bible" pitchFamily="2" charset="0"/>
              </a:rPr>
              <a:t>kpfr; rpwe;j Fzq;fs;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729747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,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g;nghOJ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tpRthrk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ek;gpf;if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&gt;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md;G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 ,k;%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d;Wk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epiyj;jpUf;fpwJ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@ ,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itfspy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md;Ng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nghpaJ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.</a:t>
            </a:r>
            <a:r>
              <a:rPr lang="en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</a:t>
            </a:r>
          </a:p>
          <a:p>
            <a:pPr algn="ctr"/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400" b="1" noProof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 </a:t>
            </a:r>
            <a:r>
              <a:rPr lang="en" sz="1400" b="1" noProof="0">
                <a:solidFill>
                  <a:schemeClr val="accent1">
                    <a:lumMod val="75000"/>
                  </a:schemeClr>
                </a:solidFill>
                <a:latin typeface="Tamil Bible" pitchFamily="2" charset="0"/>
              </a:rPr>
              <a:t>nfhupe;jpau;</a:t>
            </a:r>
            <a:r>
              <a:rPr lang="en" sz="1400" b="1" noProof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" sz="14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13:13)</a:t>
            </a:r>
            <a:endParaRPr lang="en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2883" y="1332326"/>
            <a:ext cx="6934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noProof="0" dirty="0">
                <a:latin typeface="Tamil Bible" pitchFamily="2" charset="0"/>
              </a:rPr>
              <a:t>nfhupe;jpau; jq;fs; elj;ijahy; md;G vijr; nra;ahJ vd;gijf; fhl;bdhu;fs;: mtu;fs; nghwhik nfhz;lhu;fs;@ jw;ngUik ghuhl;bdhu;fs;@ ,Wkhg;Gs;stu;fsha; ,Ue;jhu;fs;@ mNahf;fpakha; ele;jhu;fs;@ Raeykha; ,Ue;jhu;fs;@ rPf;fpuk; rpdkile;jhu;fs;@ jPq;F epidj;jhu;fs;@ ghtj;ijr; rfpj;Jf;nfhz;lhu;fs;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439303" y="4599309"/>
            <a:ext cx="575269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,NaR tUk;NghJ ghtk; xope;JNghFk;@ mtNuhL epj;jpa [Ptid mDgtpg;Nghk;. mg;nghOJ jPu;f;fjuprdk;&gt; ghi\fs;&gt; kw;w tuq;fs;&gt; tpRthrk;&gt; ek;gpf;if Mfpait Njitapy;yhky; NghFk;. Mdhy; md;Ngh vd;nwd;Wk; epiyj;jpUf;Fk; </a:t>
            </a:r>
            <a:br>
              <a:rPr lang="en" sz="2000" b="1" noProof="0" dirty="0"/>
            </a:br>
            <a:r>
              <a:rPr lang="en" sz="2000" b="1" noProof="0" dirty="0">
                <a:latin typeface="Tamil Bible" pitchFamily="2" charset="0"/>
              </a:rPr>
              <a:t>(1 nfhupe;jpau;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0" y="2946162"/>
            <a:ext cx="67077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b="1" noProof="0" dirty="0">
                <a:latin typeface="Tamil Bible" pitchFamily="2" charset="0"/>
              </a:rPr>
              <a:t>mtu;fisg;Nghy; my;yhky;&gt; Mtpf;Fupa tuq;fisr; rupahfg; gad;gLj;j&gt; gTy; fw;gpf;fpwgb ,e;jf; Fiwfis tpl;Ltpl;L md;gpd; ew;Fzq;fspy; ngUf Ntz;Lk;. tpRthrk;&gt; ek;gpf;if vd;Dk; kw;w ,uz;L ew;Fzq;fspYk; epiyj;jpUf;f mtu; miof;fpwhu;.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341756" y="539077"/>
            <a:ext cx="898788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" sz="2800" b="1" noProof="0" dirty="0">
                <a:latin typeface="Tamil Bible" pitchFamily="2" charset="0"/>
              </a:rPr>
              <a:t>“Njtd; md;ghfNt ,Uf;fpwhu;. gpjhtpDila md;Gk; FkhuDila md;Gk; xt;nthU tpRthrpapd; FzhjprakhFk;. Njt md;G kdpjDf;F mwptpf;fg;gLfpw top NjtDila thu;j;ijNa. NjtDila rj;jpaNk mwpit vl;Lfpw topahFk;. Njt fUtpfNshL ,ize;J nray;gLfpw kdpjDf;Fg; gupRj;j Mtpahdtu; mspf;fg;gLfpwhu;. mJ kdijAk; Fzj;ijAk; khw;wp&gt; mjuprdkhdtiuf; fhz;fpwJNghy kdpjd; rfpj;jpUf;fg; ngyg;gLj;JfpwJ. rj;jpaj;ij tpRthrpg;gjd; %yKk; gupRj;j Mtpahdtiug; ngWtjd; %yKNk epiwthd md;ig mDgtpf;f KbAk;.”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6448419" y="5982381"/>
            <a:ext cx="47500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>
                <a:latin typeface="Tamil Bible" pitchFamily="2" charset="0"/>
              </a:rPr>
              <a:t>vyd;.[p.citl; </a:t>
            </a:r>
            <a:r>
              <a:rPr lang="en" sz="1600" b="1" noProof="0" dirty="0"/>
              <a:t>(</a:t>
            </a:r>
            <a:r>
              <a:rPr lang="en" sz="1600" b="1" noProof="0" dirty="0">
                <a:latin typeface="Tamil Bible" pitchFamily="2" charset="0"/>
              </a:rPr>
              <a:t>mtu; .ghju; Nfu;];</a:t>
            </a:r>
            <a:r>
              <a:rPr lang="en" sz="1600" b="1" noProof="0" dirty="0"/>
              <a:t>, </a:t>
            </a:r>
            <a:r>
              <a:rPr lang="en" sz="1600" b="1" noProof="0" dirty="0">
                <a:latin typeface="Tamil Bible" pitchFamily="2" charset="0"/>
              </a:rPr>
              <a:t>mf;Nlhgu; </a:t>
            </a:r>
            <a:r>
              <a:rPr lang="en" sz="1600" b="1" noProof="0" dirty="0"/>
              <a:t>9)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646331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g;nghOJ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tpRthrk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;&gt;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ek;gpf;if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&gt;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md;G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 ,k;%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d;Wk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epiyj;jpUf;fpwJ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@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itfspy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md;Ng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nghpaJ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amil Bible" pitchFamily="2" charset="0"/>
              </a:rPr>
              <a:t>nfhupe;jpau;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1 </a:t>
            </a:r>
            <a:r>
              <a:rPr lang="en" sz="2000" b="1" noProof="0" dirty="0">
                <a:latin typeface="Tamil Bible" pitchFamily="2" charset="0"/>
              </a:rPr>
              <a:t>nfhupe;jpau;</a:t>
            </a:r>
            <a:r>
              <a:rPr lang="en" sz="2000" b="1" noProof="0" dirty="0"/>
              <a:t> 13 “</a:t>
            </a:r>
            <a:r>
              <a:rPr lang="en" sz="2000" b="1" noProof="0" dirty="0">
                <a:latin typeface="Tamil Bible" pitchFamily="2" charset="0"/>
              </a:rPr>
              <a:t>md;gpd; mjpfhuk;</a:t>
            </a:r>
            <a:r>
              <a:rPr lang="en" sz="2000" b="1" noProof="0" dirty="0"/>
              <a:t>”</a:t>
            </a:r>
            <a:r>
              <a:rPr lang="en" sz="2000" b="1" noProof="0" dirty="0">
                <a:latin typeface="Tamil Bible" pitchFamily="2" charset="0"/>
              </a:rPr>
              <a:t> vdg;gLk;. ,J fhjy; md;ig tiuaWf;ftpy;iy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mijtpl Mokhd xU tifahd md;igNa tiuaWf;fpwJ</a:t>
            </a:r>
            <a:r>
              <a:rPr lang="en" sz="2000" b="1" noProof="0" dirty="0"/>
              <a:t>: </a:t>
            </a:r>
            <a:r>
              <a:rPr lang="en" sz="2000" b="1" noProof="0" dirty="0">
                <a:latin typeface="Tamil Bible" pitchFamily="2" charset="0"/>
              </a:rPr>
              <a:t>mJNt nja;tPf md;G</a:t>
            </a:r>
            <a:r>
              <a:rPr lang="en" sz="2000" b="1" noProof="0" dirty="0"/>
              <a:t>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2606460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304142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ekJ midj;J nray;fSf;Fk; gpd;dhy; cs;s ce;Jrf;jp md;Ng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ehk; goFk; kdpju;fSf;Fg; gadspf;Fk; tifapyhd nray;fis nra;tjw;F mJNt fhuzkhf mikfpwJ</a:t>
            </a:r>
            <a:r>
              <a:rPr lang="en" sz="2000" b="1" noProof="0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303869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ek; ,Ujaq;fspy; Cw;wg;gl;bUf;Fk; NjtDila md;ig ek; tho;tpy; vt;thW ntspg;gLj;JtJ nd;gijg; gTy; kpf rpwg;ghf tpsf;Ffpwhu;</a:t>
            </a:r>
            <a:r>
              <a:rPr lang="en" sz="2000" b="1" noProof="0" dirty="0"/>
              <a:t> (</a:t>
            </a:r>
            <a:r>
              <a:rPr lang="en" sz="2000" b="1" noProof="0" dirty="0">
                <a:latin typeface="Tamil Bible" pitchFamily="2" charset="0"/>
              </a:rPr>
              <a:t>Nuh</a:t>
            </a:r>
            <a:r>
              <a:rPr lang="en" sz="2000" b="1" noProof="0" dirty="0"/>
              <a:t>.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amil Bible" pitchFamily="2" charset="0"/>
              </a:rPr>
              <a:t>md;gpd; Nkd;ik</a:t>
            </a: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chemeClr val="accent3"/>
                </a:solidFill>
                <a:latin typeface="Tamil Bible" pitchFamily="2" charset="0"/>
              </a:rPr>
              <a:t>kpfr; rpwe;j top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0" y="581026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,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g;gbapUf;f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&gt;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Kf;fpakhd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tuq;fis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ehLq;fs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;@ ,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d;Dk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mjpf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Nkd;ikahd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topiaAk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cq;fSf;Ff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fhz;gpf;fpNwd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;.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nfhupe;jpau;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029074" y="1214531"/>
            <a:ext cx="80780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1 nfhupe;jpau; 13-y; gTy; ve;j tpjkhd md;ig Kd;itf;fpwhu;? mJ Mtpf;Fupa ve;j tuj;ijAk; Vd; tpQ;rp epw;fpwJ? (1 nfh.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2567" y="3360336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385601" y="3639577"/>
            <a:ext cx="44443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,e;j tpjkhd md;gpdhy; Vtg;gl;L gad;gLj;jg;glhtpl;lhy;&gt; Mtpf;Fupa ve;j tuKk; gadw;wJ. cz;ikapy;&gt; ekJ vy;yhr; nray;fSk; vz;zq;fSk; </a:t>
            </a:r>
            <a:r>
              <a:rPr lang="en" sz="2000" b="1" i="1" noProof="0" dirty="0">
                <a:latin typeface="Tamil Bible" pitchFamily="2" charset="0"/>
              </a:rPr>
              <a:t>mfhNg</a:t>
            </a:r>
            <a:r>
              <a:rPr lang="en" sz="2000" b="1" noProof="0" dirty="0">
                <a:latin typeface="Tamil Bible" pitchFamily="2" charset="0"/>
              </a:rPr>
              <a:t> md;gpdhy; epiwe;jpUf;f Ntz;Lk;.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300762" y="5726944"/>
            <a:ext cx="88905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mf;fpukk; ngUFtjhy; ,e;j md;G jzpe;JNghFk; vd;W ,NaR vr;rupj;jhu; </a:t>
            </a:r>
            <a:br>
              <a:rPr lang="en" sz="2000" b="1" noProof="0" dirty="0"/>
            </a:br>
            <a:r>
              <a:rPr lang="en" sz="2000" b="1" noProof="0" dirty="0">
                <a:latin typeface="Tamil Bible" pitchFamily="2" charset="0"/>
              </a:rPr>
              <a:t>(kj;NjA 24:12). Mdhy; ek;kpNyh&gt; ek; tPLfspNyh&gt; ek; rigfspNyh ,J epfo ,lq;nfhLf;fyhfhJ.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029073" y="1855511"/>
            <a:ext cx="807800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fpNuf;f nkhopapy; md;igf; Fwpf;f gy nrhw;fs; cz;L. gTy; </a:t>
            </a:r>
            <a:r>
              <a:rPr lang="en" sz="2000" b="1" i="1" noProof="0" dirty="0">
                <a:latin typeface="Tamil Bible" pitchFamily="2" charset="0"/>
              </a:rPr>
              <a:t>mfhNg </a:t>
            </a:r>
            <a:r>
              <a:rPr lang="en" sz="2000" b="1" noProof="0" dirty="0">
                <a:latin typeface="Tamil Bible" pitchFamily="2" charset="0"/>
              </a:rPr>
              <a:t>vd;gijj; Nju;e;njLf;fpwhu; (Raeykw;w&gt; epge;jidaw;w&gt; Nerpf;fg;gLfpwtupd; ed;ikia kl;LNk ehLfpw md;G)@ “Njtd; md;ghfNt ,Uf;fpwhu;” (1 Nahthd; 4:8) vd;W Nahthd; nrhy;Yk;NghJ gad;gLj;Jfpw mNj nrhy; ,JNt.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26734" y="1915105"/>
            <a:ext cx="7433186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Tamil Bible" pitchFamily="2" charset="0"/>
              </a:rPr>
              <a:t>md;gpd; Fzq;fs;</a:t>
            </a: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323847" y="0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noProof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mil Bible" pitchFamily="2" charset="0"/>
              </a:rPr>
              <a:t>md;G vd;d nra;Ak;?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6218397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-38885"/>
            <a:ext cx="6169572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200" b="1" noProof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md;G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ePba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rhe;jKk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jaTKs;sJ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@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md;Gf;Fg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nghwhikapy;iy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@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md;G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jd;idg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GfohJ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&gt; ,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Wkhg;ghapuhJ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&gt;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mNahf;fpakhdijr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nra;ahJ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&gt;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jw;nghopit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ehlhJ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&gt;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rpdkilahJ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&gt;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jPq;F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epidahJ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&gt;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mepahaj;jpy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re;Njh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\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g;glhky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;&gt;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rj;jpaj;jpy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re;Njh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\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g;gLk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;.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rfyj;ijAk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jhq;Fk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;&gt;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rfyj;ijAk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tpRthrpf;Fk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;&gt;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rfyj;ijAk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ek;Gk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;&gt;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rfyj;ijAk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 </a:t>
            </a:r>
            <a:r>
              <a:rPr lang="en-US" sz="1200" b="1" err="1">
                <a:solidFill>
                  <a:schemeClr val="accent5"/>
                </a:solidFill>
                <a:latin typeface="Tamil Bible" pitchFamily="2" charset="0"/>
              </a:rPr>
              <a:t>rfpf;Fk</a:t>
            </a:r>
            <a:r>
              <a:rPr lang="en-US" sz="1200" b="1">
                <a:solidFill>
                  <a:schemeClr val="accent5"/>
                </a:solidFill>
                <a:latin typeface="Tamil Bible" pitchFamily="2" charset="0"/>
              </a:rPr>
              <a:t>;.</a:t>
            </a:r>
            <a:r>
              <a:rPr lang="en" sz="1200" b="1" noProof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  <a:r>
              <a:rPr lang="en" sz="1050" b="1" noProof="0">
                <a:solidFill>
                  <a:schemeClr val="accent5"/>
                </a:solidFill>
                <a:latin typeface="Comic Sans MS" panose="030F0702030302020204" pitchFamily="66" charset="0"/>
              </a:rPr>
              <a:t>(1 </a:t>
            </a:r>
            <a:r>
              <a:rPr lang="en" sz="1050" b="1" noProof="0">
                <a:solidFill>
                  <a:schemeClr val="accent5"/>
                </a:solidFill>
                <a:latin typeface="Tamil Bible" pitchFamily="2" charset="0"/>
              </a:rPr>
              <a:t>nfhupe;jpau;</a:t>
            </a:r>
            <a:r>
              <a:rPr lang="en" sz="1050" b="1" noProof="0">
                <a:solidFill>
                  <a:schemeClr val="accent5"/>
                </a:solidFill>
                <a:latin typeface="Comic Sans MS" panose="030F0702030302020204" pitchFamily="66" charset="0"/>
              </a:rPr>
              <a:t> 13:4-7)</a:t>
            </a:r>
          </a:p>
        </p:txBody>
      </p:sp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2" grpId="0" uiExpand="1">
        <p:bldSub>
          <a:bldDgm bld="one"/>
        </p:bldSub>
      </p:bldGraphic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-54691"/>
            <a:ext cx="358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600" b="1" noProof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  <a:latin typeface="Tamil Bible" pitchFamily="2" charset="0"/>
              </a:rPr>
              <a:t>md;G vd;d nra;ahJ?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-1" y="1077240"/>
            <a:ext cx="3755571" cy="220060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400" b="1" noProof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md;G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ePba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rhe;jKk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jaTKs;sJ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@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md;Gf;Fg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nghwhikapy;iy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@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md;G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jd;idg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GfohJ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&gt; ,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Wkhg;ghapuhJ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&gt;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mNahf;fpakhdijr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nra;ahJ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&gt;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jw;nghopit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ehlhJ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&gt;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rpdkilahJ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&gt;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jPq;F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epidahJ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&gt;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mepahaj;jpy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re;Njh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\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g;glhky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;&gt;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rj;jpaj;jpy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re;Njh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\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g;gLk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;.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rfyj;ijAk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jhq;Fk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;&gt;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rfyj;ijAk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tpRthrpf;Fk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;&gt;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rfyj;ijAk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ek;Gk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;&gt;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rfyj;ijAk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sz="1400" b="1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rfpf;Fk</a:t>
            </a:r>
            <a:r>
              <a:rPr lang="en-US" sz="1400" b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;.</a:t>
            </a:r>
            <a:r>
              <a:rPr lang="en" sz="1400" b="1" noProof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[…]” </a:t>
            </a:r>
            <a:r>
              <a:rPr lang="en" sz="1100" b="1" noProof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100" b="1" noProof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nfhupe;jpau;</a:t>
            </a:r>
            <a:r>
              <a:rPr lang="en" sz="1100" b="1" noProof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4227296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" sz="4400" b="1" spc="600" noProof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,NaRtpd; rpj;jpuk;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0" y="460950"/>
            <a:ext cx="12115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ehd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; 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cq;fspy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; 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md;ghapUf;fpwJNghy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ePq;fSk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; 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xUthpnyhUth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; 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md;ghapUf;fNtz;Lnkd;gNj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vd;Dila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 </a:t>
            </a:r>
            <a:r>
              <a:rPr lang="en-US" sz="1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fw;gidahapUf;fpwJ</a:t>
            </a:r>
            <a:r>
              <a:rPr 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. </a:t>
            </a:r>
            <a:r>
              <a:rPr lang="en" sz="16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2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2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mil Bible" pitchFamily="2" charset="0"/>
              </a:rPr>
              <a:t>Nahthd;</a:t>
            </a:r>
            <a:r>
              <a:rPr lang="en" sz="12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69041851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</TotalTime>
  <Words>2633</Words>
  <Application>Microsoft Office PowerPoint</Application>
  <PresentationFormat>Panorámica</PresentationFormat>
  <Paragraphs>118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Tamil Bible</vt:lpstr>
      <vt:lpstr>Arial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142</cp:revision>
  <dcterms:created xsi:type="dcterms:W3CDTF">2026-07-11T14:17:46Z</dcterms:created>
  <dcterms:modified xsi:type="dcterms:W3CDTF">2026-08-11T15:21:06Z</dcterms:modified>
</cp:coreProperties>
</file>