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
      <p:font typeface="Tamil Bible" pitchFamily="2" charset="0"/>
      <p:regular r:id="rId21"/>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en" b="1" dirty="0">
              <a:effectLst>
                <a:outerShdw blurRad="38100" dist="38100" dir="2700000" algn="tl">
                  <a:srgbClr val="000000">
                    <a:alpha val="43137"/>
                  </a:srgbClr>
                </a:outerShdw>
              </a:effectLst>
              <a:latin typeface="Tamil Bible" pitchFamily="2" charset="0"/>
            </a:rPr>
            <a:t>NjtDila MWjy;</a:t>
          </a:r>
          <a:endParaRPr lang="es-ES" dirty="0">
            <a:effectLst>
              <a:outerShdw blurRad="38100" dist="38100" dir="2700000" algn="tl">
                <a:srgbClr val="000000">
                  <a:alpha val="43137"/>
                </a:srgbClr>
              </a:outerShdw>
            </a:effectLst>
            <a:latin typeface="Tamil Bible" pitchFamily="2" charset="0"/>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n" sz="2000" b="1" dirty="0">
              <a:effectLst>
                <a:outerShdw blurRad="38100" dist="38100" dir="2700000" algn="tl">
                  <a:srgbClr val="000000">
                    <a:alpha val="43137"/>
                  </a:srgbClr>
                </a:outerShdw>
              </a:effectLst>
              <a:latin typeface="Tamil Bible" pitchFamily="2" charset="0"/>
            </a:rPr>
            <a:t>,J ek;ik mr;rj;jpypUe;J tpLtpf;fpwJ</a:t>
          </a:r>
          <a:endParaRPr lang="es-ES" sz="2000" dirty="0">
            <a:effectLst>
              <a:outerShdw blurRad="38100" dist="38100" dir="2700000" algn="tl">
                <a:srgbClr val="000000">
                  <a:alpha val="43137"/>
                </a:srgbClr>
              </a:outerShdw>
            </a:effectLst>
            <a:latin typeface="Tamil Bible" pitchFamily="2" charset="0"/>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n" sz="2000" b="1" dirty="0">
              <a:effectLst>
                <a:outerShdw blurRad="38100" dist="38100" dir="2700000" algn="tl">
                  <a:srgbClr val="000000">
                    <a:alpha val="43137"/>
                  </a:srgbClr>
                </a:outerShdw>
              </a:effectLst>
              <a:latin typeface="Tamil Bible" pitchFamily="2" charset="0"/>
            </a:rPr>
            <a:t>mJ ekf;F cjtpa fhyq;fis ,J ekf;F epidT+l;LfpwJ</a:t>
          </a:r>
          <a:endParaRPr lang="es-ES" sz="2000" dirty="0">
            <a:effectLst>
              <a:outerShdw blurRad="38100" dist="38100" dir="2700000" algn="tl">
                <a:srgbClr val="000000">
                  <a:alpha val="43137"/>
                </a:srgbClr>
              </a:outerShdw>
            </a:effectLst>
            <a:latin typeface="Tamil Bible" pitchFamily="2" charset="0"/>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n" sz="2000" b="1" dirty="0">
              <a:solidFill>
                <a:schemeClr val="tx1"/>
              </a:solidFill>
              <a:effectLst/>
              <a:latin typeface="Tamil Bible" pitchFamily="2" charset="0"/>
            </a:rPr>
            <a:t>Jd;gj;ij nghWj;Jf; nfhs;s ,J ekf;F cjTfpwJ</a:t>
          </a:r>
          <a:endParaRPr lang="es-ES" sz="2000" dirty="0">
            <a:solidFill>
              <a:schemeClr val="tx1"/>
            </a:solidFill>
            <a:effectLst/>
            <a:latin typeface="Tamil Bible" pitchFamily="2" charset="0"/>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n" sz="2000" b="1" dirty="0">
              <a:solidFill>
                <a:schemeClr val="tx1"/>
              </a:solidFill>
              <a:effectLst/>
              <a:latin typeface="Tamil Bible" pitchFamily="2" charset="0"/>
            </a:rPr>
            <a:t>,J ek;ik Mtpf;Fupa Kjpu;r;rpf;F ,l;L nry;fpwJ</a:t>
          </a:r>
          <a:endParaRPr lang="es-ES" sz="2000" dirty="0">
            <a:solidFill>
              <a:schemeClr val="tx1"/>
            </a:solidFill>
            <a:effectLst/>
            <a:latin typeface="Tamil Bible" pitchFamily="2" charset="0"/>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n" sz="2000" b="1" dirty="0">
              <a:solidFill>
                <a:schemeClr val="tx1"/>
              </a:solidFill>
              <a:effectLst/>
              <a:latin typeface="Tamil Bible" pitchFamily="2" charset="0"/>
            </a:rPr>
            <a:t>,J kw;wtu;fSf;fhf gupe;J NgRkhW ek;ik Cf;Ftpf;fpwJ</a:t>
          </a:r>
          <a:endParaRPr lang="es-ES" sz="2000" dirty="0">
            <a:solidFill>
              <a:schemeClr val="tx1"/>
            </a:solidFill>
            <a:effectLst/>
            <a:latin typeface="Tamil Bible" pitchFamily="2" charset="0"/>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n" sz="1600" b="1" dirty="0">
              <a:effectLst>
                <a:outerShdw blurRad="38100" dist="38100" dir="2700000" algn="tl">
                  <a:srgbClr val="000000">
                    <a:alpha val="43137"/>
                  </a:srgbClr>
                </a:outerShdw>
              </a:effectLst>
              <a:latin typeface="Tamil Bible" pitchFamily="2" charset="0"/>
            </a:rPr>
            <a:t>Njtd; ekf;F MWjy; mspj;jJ NghyNt&gt; ehKk; xUtUf;nfhUtu; M</a:t>
          </a:r>
          <a:r>
            <a:rPr lang="en-US" sz="1600" b="1" dirty="0">
              <a:effectLst>
                <a:outerShdw blurRad="38100" dist="38100" dir="2700000" algn="tl">
                  <a:srgbClr val="000000">
                    <a:alpha val="43137"/>
                  </a:srgbClr>
                </a:outerShdw>
              </a:effectLst>
              <a:latin typeface="Tamil Bible" pitchFamily="2" charset="0"/>
            </a:rPr>
            <a:t>W</a:t>
          </a:r>
          <a:r>
            <a:rPr lang="en" sz="1600" b="1" dirty="0">
              <a:effectLst>
                <a:outerShdw blurRad="38100" dist="38100" dir="2700000" algn="tl">
                  <a:srgbClr val="000000">
                    <a:alpha val="43137"/>
                  </a:srgbClr>
                </a:outerShdw>
              </a:effectLst>
              <a:latin typeface="Tamil Bible" pitchFamily="2" charset="0"/>
            </a:rPr>
            <a:t>jy; mspf;fpNwhk;</a:t>
          </a:r>
          <a:endParaRPr lang="es-ES" sz="1600" dirty="0">
            <a:effectLst>
              <a:outerShdw blurRad="38100" dist="38100" dir="2700000" algn="tl">
                <a:srgbClr val="000000">
                  <a:alpha val="43137"/>
                </a:srgbClr>
              </a:outerShdw>
            </a:effectLst>
            <a:latin typeface="Tamil Bible" pitchFamily="2" charset="0"/>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latin typeface="Tamil Bible" pitchFamily="2" charset="0"/>
            </a:rPr>
            <a:t>vNgR</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18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kf;nfnjhdpah</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Tamil Bible" pitchFamily="2" charset="0"/>
              <a:ea typeface="+mn-ea"/>
              <a:cs typeface="+mn-cs"/>
            </a:rPr>
            <a:t>nfhupe;J</a:t>
          </a:r>
          <a:endPar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dirty="0">
              <a:effectLst>
                <a:outerShdw blurRad="38100" dist="38100" dir="2700000" algn="tl">
                  <a:srgbClr val="000000">
                    <a:alpha val="43137"/>
                  </a:srgbClr>
                </a:outerShdw>
              </a:effectLst>
              <a:latin typeface="Tamil Bible" pitchFamily="2" charset="0"/>
            </a:rPr>
            <a:t>A+Njah</a:t>
          </a:r>
          <a:endParaRPr lang="es-ES" sz="2000" b="1" dirty="0">
            <a:effectLst>
              <a:outerShdw blurRad="38100" dist="38100" dir="2700000" algn="tl">
                <a:srgbClr val="000000">
                  <a:alpha val="43137"/>
                </a:srgbClr>
              </a:outerShdw>
            </a:effectLst>
            <a:latin typeface="Tamil Bible" pitchFamily="2" charset="0"/>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custLinFactNeighborY="-302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en" sz="2000" b="1" dirty="0">
              <a:latin typeface="Tamil Bible" pitchFamily="2" charset="0"/>
            </a:rPr>
            <a:t>vNgR</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18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kf;Nfnjhdpah</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Tamil Bible" pitchFamily="2" charset="0"/>
              <a:ea typeface="+mn-ea"/>
              <a:cs typeface="+mn-cs"/>
            </a:rPr>
            <a:t>nfhupe;J</a:t>
          </a:r>
          <a:endPar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A+Njah</a:t>
          </a:r>
          <a:endParaRPr lang="es-E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Tamil Bible" pitchFamily="2" charset="0"/>
              <a:ea typeface="+mn-ea"/>
              <a:cs typeface="+mn-cs"/>
            </a:rPr>
            <a:t>nfhupe;J</a:t>
          </a:r>
          <a:endParaRPr lang="es-E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0485" tIns="46990" rIns="70485" bIns="46990" numCol="1" spcCol="1270" anchor="ctr" anchorCtr="0">
          <a:noAutofit/>
        </a:bodyPr>
        <a:lstStyle/>
        <a:p>
          <a:pPr marL="0" lvl="0" indent="0" algn="ctr" defTabSz="1644650">
            <a:lnSpc>
              <a:spcPct val="90000"/>
            </a:lnSpc>
            <a:spcBef>
              <a:spcPct val="0"/>
            </a:spcBef>
            <a:spcAft>
              <a:spcPct val="35000"/>
            </a:spcAft>
            <a:buNone/>
          </a:pPr>
          <a:r>
            <a:rPr lang="en" sz="3700" b="1" kern="1200" dirty="0">
              <a:effectLst>
                <a:outerShdw blurRad="38100" dist="38100" dir="2700000" algn="tl">
                  <a:srgbClr val="000000">
                    <a:alpha val="43137"/>
                  </a:srgbClr>
                </a:outerShdw>
              </a:effectLst>
              <a:latin typeface="Tamil Bible" pitchFamily="2" charset="0"/>
            </a:rPr>
            <a:t>NjtDila MWjy;</a:t>
          </a:r>
          <a:endParaRPr lang="es-ES" sz="3700" kern="1200" dirty="0">
            <a:effectLst>
              <a:outerShdw blurRad="38100" dist="38100" dir="2700000" algn="tl">
                <a:srgbClr val="000000">
                  <a:alpha val="43137"/>
                </a:srgbClr>
              </a:outerShdw>
            </a:effectLst>
            <a:latin typeface="Tamil Bible" pitchFamily="2" charset="0"/>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,J ek;ik mr;rj;jpypUe;J tpLtpf;fpwJ</a:t>
          </a:r>
          <a:endParaRPr lang="es-ES" sz="2000" kern="1200" dirty="0">
            <a:effectLst>
              <a:outerShdw blurRad="38100" dist="38100" dir="2700000" algn="tl">
                <a:srgbClr val="000000">
                  <a:alpha val="43137"/>
                </a:srgbClr>
              </a:outerShdw>
            </a:effectLst>
            <a:latin typeface="Tamil Bible" pitchFamily="2" charset="0"/>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mJ ekf;F cjtpa fhyq;fis ,J ekf;F epidT+l;LfpwJ</a:t>
          </a:r>
          <a:endParaRPr lang="es-ES" sz="2000" kern="1200" dirty="0">
            <a:effectLst>
              <a:outerShdw blurRad="38100" dist="38100" dir="2700000" algn="tl">
                <a:srgbClr val="000000">
                  <a:alpha val="43137"/>
                </a:srgbClr>
              </a:outerShdw>
            </a:effectLst>
            <a:latin typeface="Tamil Bible" pitchFamily="2" charset="0"/>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latin typeface="Tamil Bible" pitchFamily="2" charset="0"/>
            </a:rPr>
            <a:t>Jd;gj;ij nghWj;Jf; nfhs;s ,J ekf;F cjTfpwJ</a:t>
          </a:r>
          <a:endParaRPr lang="es-ES" sz="2000" kern="1200" dirty="0">
            <a:solidFill>
              <a:schemeClr val="tx1"/>
            </a:solidFill>
            <a:effectLst/>
            <a:latin typeface="Tamil Bible" pitchFamily="2" charset="0"/>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latin typeface="Tamil Bible" pitchFamily="2" charset="0"/>
            </a:rPr>
            <a:t>,J ek;ik Mtpf;Fupa Kjpu;r;rpf;F ,l;L nry;fpwJ</a:t>
          </a:r>
          <a:endParaRPr lang="es-ES" sz="2000" kern="1200" dirty="0">
            <a:solidFill>
              <a:schemeClr val="tx1"/>
            </a:solidFill>
            <a:effectLst/>
            <a:latin typeface="Tamil Bible" pitchFamily="2" charset="0"/>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latin typeface="Tamil Bible" pitchFamily="2" charset="0"/>
            </a:rPr>
            <a:t>,J kw;wtu;fSf;fhf gupe;J NgRkhW ek;ik Cf;Ftpf;fpwJ</a:t>
          </a:r>
          <a:endParaRPr lang="es-ES" sz="2000" kern="1200" dirty="0">
            <a:solidFill>
              <a:schemeClr val="tx1"/>
            </a:solidFill>
            <a:effectLst/>
            <a:latin typeface="Tamil Bible" pitchFamily="2" charset="0"/>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 sz="1600" b="1" kern="1200" dirty="0">
              <a:effectLst>
                <a:outerShdw blurRad="38100" dist="38100" dir="2700000" algn="tl">
                  <a:srgbClr val="000000">
                    <a:alpha val="43137"/>
                  </a:srgbClr>
                </a:outerShdw>
              </a:effectLst>
              <a:latin typeface="Tamil Bible" pitchFamily="2" charset="0"/>
            </a:rPr>
            <a:t>Njtd; ekf;F MWjy; mspj;jJ NghyNt&gt; ehKk; xUtUf;nfhUtu; M</a:t>
          </a:r>
          <a:r>
            <a:rPr lang="en-US" sz="1600" b="1" kern="1200" dirty="0">
              <a:effectLst>
                <a:outerShdw blurRad="38100" dist="38100" dir="2700000" algn="tl">
                  <a:srgbClr val="000000">
                    <a:alpha val="43137"/>
                  </a:srgbClr>
                </a:outerShdw>
              </a:effectLst>
              <a:latin typeface="Tamil Bible" pitchFamily="2" charset="0"/>
            </a:rPr>
            <a:t>W</a:t>
          </a:r>
          <a:r>
            <a:rPr lang="en" sz="1600" b="1" kern="1200" dirty="0">
              <a:effectLst>
                <a:outerShdw blurRad="38100" dist="38100" dir="2700000" algn="tl">
                  <a:srgbClr val="000000">
                    <a:alpha val="43137"/>
                  </a:srgbClr>
                </a:outerShdw>
              </a:effectLst>
              <a:latin typeface="Tamil Bible" pitchFamily="2" charset="0"/>
            </a:rPr>
            <a:t>jy; mspf;fpNwhk;</a:t>
          </a:r>
          <a:endParaRPr lang="es-ES" sz="1600" kern="1200" dirty="0">
            <a:effectLst>
              <a:outerShdw blurRad="38100" dist="38100" dir="2700000" algn="tl">
                <a:srgbClr val="000000">
                  <a:alpha val="43137"/>
                </a:srgbClr>
              </a:outerShdw>
            </a:effectLst>
            <a:latin typeface="Tamil Bible" pitchFamily="2" charset="0"/>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vNgR</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18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kf;nfnjhdpah</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Tamil Bible" pitchFamily="2" charset="0"/>
              <a:ea typeface="+mn-ea"/>
              <a:cs typeface="+mn-cs"/>
            </a:rPr>
            <a:t>nfhupe;J</a:t>
          </a:r>
          <a:endPar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A+Njah</a:t>
          </a:r>
          <a:endParaRPr lang="es-ES" sz="2000" b="1" kern="1200" dirty="0">
            <a:effectLst>
              <a:outerShdw blurRad="38100" dist="38100" dir="2700000" algn="tl">
                <a:srgbClr val="000000">
                  <a:alpha val="43137"/>
                </a:srgbClr>
              </a:outerShdw>
            </a:effectLst>
            <a:latin typeface="Tamil Bible" pitchFamily="2" charset="0"/>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vNgR</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Tamil Bible" pitchFamily="2" charset="0"/>
              <a:ea typeface="+mn-ea"/>
              <a:cs typeface="+mn-cs"/>
            </a:rPr>
            <a:t>nfhupe;J</a:t>
          </a:r>
          <a:endParaRPr lang="es-E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18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kf;Nfnjhdpah</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Tamil Bible" pitchFamily="2" charset="0"/>
              <a:ea typeface="+mn-ea"/>
              <a:cs typeface="+mn-cs"/>
            </a:rPr>
            <a:t>nfhupe;J</a:t>
          </a:r>
          <a:endPar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A+Njah</a:t>
          </a:r>
          <a:endParaRPr lang="es-E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A7CF4A-2B72-48D9-AC96-4DC1FDF6F7AA}" type="datetimeFigureOut">
              <a:rPr lang="en-US" smtClean="0"/>
              <a:t>8/29/2026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773A16-3A47-45A0-A4C3-8C56F33A05BC}" type="slidenum">
              <a:rPr lang="en-US" smtClean="0"/>
              <a:t>‹Nº›</a:t>
            </a:fld>
            <a:endParaRPr lang="en-US"/>
          </a:p>
        </p:txBody>
      </p:sp>
    </p:spTree>
    <p:extLst>
      <p:ext uri="{BB962C8B-B14F-4D97-AF65-F5344CB8AC3E}">
        <p14:creationId xmlns:p14="http://schemas.microsoft.com/office/powerpoint/2010/main" val="3192336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73A16-3A47-45A0-A4C3-8C56F33A05BC}" type="slidenum">
              <a:rPr lang="en-US" smtClean="0"/>
              <a:t>4</a:t>
            </a:fld>
            <a:endParaRPr lang="en-US"/>
          </a:p>
        </p:txBody>
      </p:sp>
    </p:spTree>
    <p:extLst>
      <p:ext uri="{BB962C8B-B14F-4D97-AF65-F5344CB8AC3E}">
        <p14:creationId xmlns:p14="http://schemas.microsoft.com/office/powerpoint/2010/main" val="2868360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29/08/2026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29/08/2026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4.wdp"/><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6.png"/><Relationship Id="rId15" Type="http://schemas.microsoft.com/office/2007/relationships/hdphoto" Target="../media/hdphoto5.wdp"/><Relationship Id="rId10" Type="http://schemas.openxmlformats.org/officeDocument/2006/relationships/image" Target="../media/image9.png"/><Relationship Id="rId4" Type="http://schemas.openxmlformats.org/officeDocument/2006/relationships/image" Target="../media/image5.jpeg"/><Relationship Id="rId9" Type="http://schemas.microsoft.com/office/2007/relationships/hdphoto" Target="../media/hdphoto2.wdp"/><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latin typeface="Tamil Bible" pitchFamily="2" charset="0"/>
              </a:rPr>
              <a:t>md;ghy;-ce;jg;gl;l Copak;</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9860913" y="6419850"/>
            <a:ext cx="2331087" cy="338554"/>
          </a:xfrm>
          <a:prstGeom prst="rect">
            <a:avLst/>
          </a:prstGeom>
          <a:noFill/>
        </p:spPr>
        <p:txBody>
          <a:bodyPr wrap="none" rtlCol="0">
            <a:spAutoFit/>
          </a:bodyPr>
          <a:lstStyle/>
          <a:p>
            <a:pPr algn="r"/>
            <a:r>
              <a:rPr lang="en" sz="1600" b="1" dirty="0">
                <a:solidFill>
                  <a:srgbClr val="D3C1AD"/>
                </a:solidFill>
                <a:effectLst>
                  <a:outerShdw blurRad="38100" dist="38100" dir="2700000" algn="tl">
                    <a:srgbClr val="000000">
                      <a:alpha val="43137"/>
                    </a:srgbClr>
                  </a:outerShdw>
                </a:effectLst>
                <a:latin typeface="Tamil Bible" pitchFamily="2" charset="0"/>
              </a:rPr>
              <a:t>ghlk;</a:t>
            </a:r>
            <a:r>
              <a:rPr lang="en" sz="1600" b="1" dirty="0">
                <a:solidFill>
                  <a:srgbClr val="D3C1AD"/>
                </a:solidFill>
                <a:effectLst>
                  <a:outerShdw blurRad="38100" dist="38100" dir="2700000" algn="tl">
                    <a:srgbClr val="000000">
                      <a:alpha val="43137"/>
                    </a:srgbClr>
                  </a:outerShdw>
                </a:effectLst>
              </a:rPr>
              <a:t> 9 </a:t>
            </a:r>
            <a:r>
              <a:rPr lang="en" sz="1600" b="1" dirty="0">
                <a:solidFill>
                  <a:srgbClr val="D3C1AD"/>
                </a:solidFill>
                <a:effectLst>
                  <a:outerShdw blurRad="38100" dist="38100" dir="2700000" algn="tl">
                    <a:srgbClr val="000000">
                      <a:alpha val="43137"/>
                    </a:srgbClr>
                  </a:outerShdw>
                </a:effectLst>
                <a:latin typeface="Tamil Bible" pitchFamily="2" charset="0"/>
              </a:rPr>
              <a:t>Mf];l;</a:t>
            </a:r>
            <a:r>
              <a:rPr lang="en" sz="1600" b="1" dirty="0">
                <a:solidFill>
                  <a:srgbClr val="D3C1AD"/>
                </a:solidFill>
                <a:effectLst>
                  <a:outerShdw blurRad="38100" dist="38100" dir="2700000" algn="tl">
                    <a:srgbClr val="000000">
                      <a:alpha val="43137"/>
                    </a:srgbClr>
                  </a:outerShdw>
                </a:effectLst>
              </a:rPr>
              <a:t> 29, 2026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0" y="-1160"/>
            <a:ext cx="3505199" cy="31085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md;wpAk</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;&gt;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ePq;fs</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Jf;fg;gLk;gbf;F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vOjhky</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;&gt;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cq;fs;Nky</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ehd</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itj;j</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md;gpd</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kpFjpia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ePq;fs</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mwpAk;gbf;Nf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&gt;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kpFe;j</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tpahFyKk</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kd</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Lf;fKk</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mile;jtdha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mjpff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fz;zPNuhNl</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cq;fSf;F</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vOjpNdd</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es-ES" sz="16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Tamil Bible" pitchFamily="2" charset="0"/>
              </a:rPr>
              <a:t>nfhupe;jpau</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Tamil Bible" pitchFamily="2" charset="0"/>
              </a:rPr>
              <a:t>;</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1501" y="4283545"/>
            <a:ext cx="4484040" cy="2522273"/>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2" name="CuadroTexto 1">
            <a:extLst>
              <a:ext uri="{FF2B5EF4-FFF2-40B4-BE49-F238E27FC236}">
                <a16:creationId xmlns:a16="http://schemas.microsoft.com/office/drawing/2014/main" id="{2CFF97BB-0518-8F8E-2045-80129184880A}"/>
              </a:ext>
            </a:extLst>
          </p:cNvPr>
          <p:cNvSpPr txBox="1"/>
          <p:nvPr/>
        </p:nvSpPr>
        <p:spPr>
          <a:xfrm>
            <a:off x="7010100" y="4308000"/>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a:t>
            </a:r>
            <a:r>
              <a:rPr lang="en" sz="2000" b="1" dirty="0">
                <a:solidFill>
                  <a:schemeClr val="bg1"/>
                </a:solidFill>
                <a:highlight>
                  <a:srgbClr val="C51F23"/>
                </a:highlight>
                <a:latin typeface="Tamil Bible" pitchFamily="2" charset="0"/>
              </a:rPr>
              <a:t>Jd;gj;jpy; NjtDila MWjy;</a:t>
            </a:r>
          </a:p>
          <a:p>
            <a:pPr>
              <a:spcBef>
                <a:spcPts val="1800"/>
              </a:spcBef>
            </a:pPr>
            <a:r>
              <a:rPr lang="en" sz="2000" b="1" dirty="0">
                <a:solidFill>
                  <a:schemeClr val="bg1"/>
                </a:solidFill>
                <a:highlight>
                  <a:srgbClr val="6E20B5"/>
                </a:highlight>
                <a:latin typeface="Tamil Bible" pitchFamily="2" charset="0"/>
              </a:rPr>
              <a:t>Copag;gzpapy; gupRj;jKk; Neu;ikAk;</a:t>
            </a:r>
          </a:p>
          <a:p>
            <a:pPr>
              <a:spcBef>
                <a:spcPts val="1800"/>
              </a:spcBef>
            </a:pPr>
            <a:r>
              <a:rPr lang="en" sz="2000" b="1" dirty="0">
                <a:solidFill>
                  <a:schemeClr val="bg1"/>
                </a:solidFill>
                <a:highlight>
                  <a:srgbClr val="0975A4"/>
                </a:highlight>
              </a:rPr>
              <a:t> </a:t>
            </a:r>
            <a:r>
              <a:rPr lang="en" sz="2000" b="1" dirty="0">
                <a:solidFill>
                  <a:schemeClr val="bg1"/>
                </a:solidFill>
                <a:highlight>
                  <a:srgbClr val="0975A4"/>
                </a:highlight>
                <a:latin typeface="Tamil Bible" pitchFamily="2" charset="0"/>
              </a:rPr>
              <a:t>Qhdj;Jld; ele;Jnfhs;Sjy;</a:t>
            </a:r>
          </a:p>
          <a:p>
            <a:pPr>
              <a:spcBef>
                <a:spcPts val="1800"/>
              </a:spcBef>
            </a:pPr>
            <a:r>
              <a:rPr lang="en" sz="2000" b="1" dirty="0">
                <a:solidFill>
                  <a:schemeClr val="bg1"/>
                </a:solidFill>
                <a:highlight>
                  <a:srgbClr val="099E3D"/>
                </a:highlight>
                <a:latin typeface="Tamil Bible" pitchFamily="2" charset="0"/>
              </a:rPr>
              <a:t>kd;dpg;Gk; kWrPuikg;Gk;</a:t>
            </a:r>
          </a:p>
          <a:p>
            <a:pPr>
              <a:spcBef>
                <a:spcPts val="1800"/>
              </a:spcBef>
            </a:pPr>
            <a:r>
              <a:rPr lang="en" sz="2000" b="1" dirty="0">
                <a:solidFill>
                  <a:schemeClr val="bg1"/>
                </a:solidFill>
                <a:highlight>
                  <a:srgbClr val="CB7B2B"/>
                </a:highlight>
                <a:latin typeface="Tamil Bible" pitchFamily="2" charset="0"/>
              </a:rPr>
              <a:t>fpwp];Jtpd; eWkzk;</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184636" y="4099"/>
            <a:ext cx="6851989" cy="1015663"/>
          </a:xfrm>
          <a:prstGeom prst="rect">
            <a:avLst/>
          </a:prstGeom>
          <a:noFill/>
        </p:spPr>
        <p:txBody>
          <a:bodyPr wrap="square" rtlCol="0">
            <a:spAutoFit/>
          </a:bodyPr>
          <a:lstStyle/>
          <a:p>
            <a:pPr>
              <a:spcBef>
                <a:spcPts val="600"/>
              </a:spcBef>
            </a:pPr>
            <a:r>
              <a:rPr lang="en" sz="2000" b="1" dirty="0">
                <a:latin typeface="Tamil Bible" pitchFamily="2" charset="0"/>
              </a:rPr>
              <a:t>nfhupe;jpau;fSf;F gTy; vOjpa ,uz;lhk; epUgj;ij ehk; MuhAk;NghJ&gt; jpUr;rigapd; eydpy; mg;Ngh];jyUf;F kpFe;j mf;fiw ,Ug;gij ehk; fhz;fpNwhk;</a:t>
            </a:r>
            <a:r>
              <a:rPr lang="en" sz="2000" b="1" dirty="0"/>
              <a:t>.</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159204" y="221816"/>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52162" y="6435997"/>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8" cstate="email">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a:ext>
            </a:extLst>
          </a:blip>
          <a:stretch>
            <a:fillRect/>
          </a:stretch>
        </p:blipFill>
        <p:spPr>
          <a:xfrm>
            <a:off x="5852162" y="5903624"/>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10" cstate="email">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a:ext>
            </a:extLst>
          </a:blip>
          <a:stretch>
            <a:fillRect/>
          </a:stretch>
        </p:blipFill>
        <p:spPr>
          <a:xfrm>
            <a:off x="5852162" y="5371251"/>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2" cstate="email">
            <a:extLst>
              <a:ext uri="{BEBA8EAE-BF5A-486C-A8C5-ECC9F3942E4B}">
                <a14:imgProps xmlns:a14="http://schemas.microsoft.com/office/drawing/2010/main">
                  <a14:imgLayer r:embed="rId13">
                    <a14:imgEffect>
                      <a14:saturation sat="300000"/>
                    </a14:imgEffect>
                  </a14:imgLayer>
                </a14:imgProps>
              </a:ext>
              <a:ext uri="{28A0092B-C50C-407E-A947-70E740481C1C}">
                <a14:useLocalDpi xmlns:a14="http://schemas.microsoft.com/office/drawing/2010/main"/>
              </a:ext>
            </a:extLst>
          </a:blip>
          <a:stretch>
            <a:fillRect/>
          </a:stretch>
        </p:blipFill>
        <p:spPr>
          <a:xfrm>
            <a:off x="5852162" y="4838878"/>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4" cstate="email">
            <a:extLst>
              <a:ext uri="{BEBA8EAE-BF5A-486C-A8C5-ECC9F3942E4B}">
                <a14:imgProps xmlns:a14="http://schemas.microsoft.com/office/drawing/2010/main">
                  <a14:imgLayer r:embed="rId15">
                    <a14:imgEffect>
                      <a14:saturation sat="300000"/>
                    </a14:imgEffect>
                  </a14:imgLayer>
                </a14:imgProps>
              </a:ext>
              <a:ext uri="{28A0092B-C50C-407E-A947-70E740481C1C}">
                <a14:useLocalDpi xmlns:a14="http://schemas.microsoft.com/office/drawing/2010/main"/>
              </a:ext>
            </a:extLst>
          </a:blip>
          <a:stretch>
            <a:fillRect/>
          </a:stretch>
        </p:blipFill>
        <p:spPr>
          <a:xfrm>
            <a:off x="5852162" y="4306505"/>
            <a:ext cx="1071313" cy="444343"/>
          </a:xfrm>
          <a:prstGeom prst="rect">
            <a:avLst/>
          </a:prstGeom>
          <a:effectLst>
            <a:outerShdw blurRad="50800" dist="38100" dir="2700000" algn="tl" rotWithShape="0">
              <a:prstClr val="black">
                <a:alpha val="40000"/>
              </a:prst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173752" y="2444578"/>
            <a:ext cx="6850630" cy="1938992"/>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Tamil Bible" pitchFamily="2" charset="0"/>
              </a:rPr>
              <a:t>cs; kw;Wk; ntsp rthy;fis vjpu;nfhs;Sk; tifapy; jpUr;rigia jahu;gLj;Jk;</a:t>
            </a:r>
            <a:r>
              <a:rPr kumimoji="0" lang="en" sz="2000" b="1" i="0" u="none" strike="noStrike" kern="1200" cap="none" spc="0" normalizeH="0" noProof="0" dirty="0">
                <a:ln>
                  <a:noFill/>
                </a:ln>
                <a:solidFill>
                  <a:prstClr val="black"/>
                </a:solidFill>
                <a:effectLst/>
                <a:uLnTx/>
                <a:uFillTx/>
                <a:latin typeface="Tamil Bible" pitchFamily="2" charset="0"/>
              </a:rPr>
              <a:t> gTy;&gt; Raeykw;w md;gpy; xd;wpize;j xU r%fkhf jpfo mtu;fSf;F fw;Wf;nfhLf;fpwhu;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,e;j mwpTiuapypUe;J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US" sz="2000" b="1" dirty="0">
                <a:solidFill>
                  <a:prstClr val="black"/>
                </a:solidFill>
                <a:latin typeface="Tamil Bible" pitchFamily="2" charset="0"/>
              </a:rPr>
              <a:t>[</a:t>
            </a:r>
            <a:r>
              <a:rPr lang="en-US" sz="2000" b="1" dirty="0" err="1">
                <a:solidFill>
                  <a:prstClr val="black"/>
                </a:solidFill>
                <a:latin typeface="Tamil Bible" pitchFamily="2" charset="0"/>
              </a:rPr>
              <a:t>PtDf;NfJthd</a:t>
            </a:r>
            <a:r>
              <a:rPr lang="en-US" sz="2000" b="1" dirty="0">
                <a:solidFill>
                  <a:prstClr val="black"/>
                </a:solidFill>
                <a:latin typeface="Tamil Bible" pitchFamily="2" charset="0"/>
              </a:rPr>
              <a:t> [</a:t>
            </a:r>
            <a:r>
              <a:rPr lang="en-US" sz="2000" b="1" dirty="0" err="1">
                <a:solidFill>
                  <a:prstClr val="black"/>
                </a:solidFill>
                <a:latin typeface="Tamil Bible" pitchFamily="2" charset="0"/>
              </a:rPr>
              <a:t>Ptthridahf</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ehk; vt;thW jpfo;tJ vd;gij ,d;W fw;Wf;nfhs;syhk;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184636" y="953779"/>
            <a:ext cx="681797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ghtk; epiwe;j ,t;Tyfpy; NjtDila topfis gpd;gw;WtJ xUNghJk; vspjhf ,Ue;jjpy;iy vd;whYk;&gt;</a:t>
            </a:r>
            <a:r>
              <a:rPr kumimoji="0" lang="en" sz="2000" b="1" i="0" u="none" strike="noStrike" kern="1200" cap="none" spc="0" normalizeH="0" noProof="0" dirty="0">
                <a:ln>
                  <a:noFill/>
                </a:ln>
                <a:solidFill>
                  <a:prstClr val="black"/>
                </a:solidFill>
                <a:effectLst/>
                <a:uLnTx/>
                <a:uFillTx/>
                <a:latin typeface="Tamil Bible" pitchFamily="2" charset="0"/>
              </a:rPr>
              <a:t> Kjy; E}w;whz;by; xU egu; jd;id fpwp];jtu; vd;W ntspg;gilahf mwptpg;gJ fLikahd rpukq;fis Vw;gLj;jf;$bajhf ,Ue;jJ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Tamil Bible" pitchFamily="2" charset="0"/>
              </a:rPr>
              <a:t>Jd;gj;jpy; NjtDila MWjy;</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0" y="633323"/>
            <a:ext cx="12191999" cy="923330"/>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Njtdhy</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vq;fSf;F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mUsg;gLfpw</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MWjypdhNy</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&gt;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ve;j</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cgj;jputj;jpyhfpYk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mfg;gLfpwth;fSf;F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ehq;fs</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MWjy;nra;aj</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jpuhzpAs;sth;fshFk;gb</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&gt;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vq;fSf;F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tUk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rfy</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cgj;jputq;fspNyAk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mtNu</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vq;fSf;F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MWjy;nra;fpwth</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a:t>
            </a:r>
            <a:r>
              <a:rPr lang="en" sz="1400"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nfhupe;jpau;</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a:t>
            </a:r>
            <a:r>
              <a:rPr lang="en" sz="11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1" y="1350412"/>
            <a:ext cx="7643011" cy="1323439"/>
          </a:xfrm>
          <a:prstGeom prst="rect">
            <a:avLst/>
          </a:prstGeom>
          <a:noFill/>
        </p:spPr>
        <p:txBody>
          <a:bodyPr wrap="square" rtlCol="0">
            <a:spAutoFit/>
          </a:bodyPr>
          <a:lstStyle/>
          <a:p>
            <a:pPr>
              <a:spcBef>
                <a:spcPts val="600"/>
              </a:spcBef>
            </a:pPr>
            <a:r>
              <a:rPr lang="en" sz="2000" b="1" dirty="0">
                <a:latin typeface="Tamil Bible" pitchFamily="2" charset="0"/>
              </a:rPr>
              <a:t>gTy; MWjiyg; gw;wp kpf tpupthf NgRk; epUgk; nfhupe;jpaUf;F vOjpd ,uz;lhk; epUgk; MFk;</a:t>
            </a:r>
            <a:r>
              <a:rPr lang="en" sz="2000" b="1" dirty="0"/>
              <a:t>. </a:t>
            </a:r>
            <a:r>
              <a:rPr lang="en" sz="2000" b="1" dirty="0">
                <a:latin typeface="Tamil Bible" pitchFamily="2" charset="0"/>
              </a:rPr>
              <a:t>me;j rig xU fbdkhd fhyfl;lj;ij fle;J nfhz;bUe;jJ. NkYk;&gt; gTy; vOjpa Ke;ija fbjk; mtu;fis xUtpj Nrhfj;jpy; Mo;j;jpapUe;jJ</a:t>
            </a:r>
            <a:r>
              <a:rPr lang="en" sz="2000" b="1" dirty="0"/>
              <a:t>.</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981558745"/>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7" y="3896908"/>
            <a:ext cx="3163800" cy="2862322"/>
          </a:xfrm>
          <a:prstGeom prst="rect">
            <a:avLst/>
          </a:prstGeom>
          <a:noFill/>
        </p:spPr>
        <p:txBody>
          <a:bodyPr wrap="square">
            <a:spAutoFit/>
          </a:bodyPr>
          <a:lstStyle/>
          <a:p>
            <a:pPr>
              <a:spcBef>
                <a:spcPts val="600"/>
              </a:spcBef>
            </a:pPr>
            <a:r>
              <a:rPr lang="en" b="1" dirty="0">
                <a:latin typeface="Tamil Bible" pitchFamily="2" charset="0"/>
              </a:rPr>
              <a:t>mtUila nrhe;j capUf;Nf Mgj;J Neupl;lJ&gt; mtu; kdNrhu;tile;j fhyq;fis mtNu fle;J te;jpUe;jpUe;jhu;</a:t>
            </a:r>
            <a:r>
              <a:rPr lang="en" b="1" dirty="0"/>
              <a:t> (2 </a:t>
            </a:r>
            <a:r>
              <a:rPr lang="en" b="1" dirty="0">
                <a:latin typeface="Tamil Bible" pitchFamily="2" charset="0"/>
              </a:rPr>
              <a:t>nfhup</a:t>
            </a:r>
            <a:r>
              <a:rPr lang="en" b="1" dirty="0"/>
              <a:t>. 1:8-10). </a:t>
            </a:r>
            <a:r>
              <a:rPr lang="en" b="1" dirty="0">
                <a:latin typeface="Tamil Bible" pitchFamily="2" charset="0"/>
              </a:rPr>
              <a:t>Mdhy; Njtd; mtUf;F MWjy; mspj;jhu;&gt; ,g;NghJ me;j M</a:t>
            </a:r>
            <a:r>
              <a:rPr lang="en-US" b="1" dirty="0">
                <a:latin typeface="Tamil Bible" pitchFamily="2" charset="0"/>
              </a:rPr>
              <a:t>W</a:t>
            </a:r>
            <a:r>
              <a:rPr lang="en" b="1" dirty="0">
                <a:latin typeface="Tamil Bible" pitchFamily="2" charset="0"/>
              </a:rPr>
              <a:t>jiy mtu; rigf;F gfpu;e;jspf;fpwhu;</a:t>
            </a:r>
            <a:r>
              <a:rPr lang="en" b="1" dirty="0"/>
              <a:t> (2 </a:t>
            </a:r>
            <a:r>
              <a:rPr lang="en" b="1" dirty="0">
                <a:latin typeface="Tamil Bible" pitchFamily="2" charset="0"/>
              </a:rPr>
              <a:t>nfhup</a:t>
            </a:r>
            <a:r>
              <a:rPr lang="en" b="1" dirty="0"/>
              <a:t>.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0" y="2538981"/>
            <a:ext cx="7643010"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Tamil Bible" pitchFamily="2" charset="0"/>
              </a:rPr>
              <a:t>Mdhy;</a:t>
            </a:r>
            <a:r>
              <a:rPr kumimoji="0" lang="en" sz="2000" b="1" i="0" u="none" strike="noStrike" kern="1200" cap="none" spc="0" normalizeH="0" noProof="0" dirty="0">
                <a:ln>
                  <a:noFill/>
                </a:ln>
                <a:solidFill>
                  <a:prstClr val="black"/>
                </a:solidFill>
                <a:effectLst/>
                <a:uLnTx/>
                <a:uFillTx/>
                <a:latin typeface="Tamil Bible" pitchFamily="2" charset="0"/>
              </a:rPr>
              <a:t> me;j Jf;fk; kdkhw;wj;jpw;F toptFf;Fk;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en-US" sz="2000" b="1" dirty="0" err="1">
                <a:solidFill>
                  <a:prstClr val="black"/>
                </a:solidFill>
                <a:latin typeface="Tamil Bible" pitchFamily="2" charset="0"/>
              </a:rPr>
              <a:t>NjtDf;Nfw;w</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Jf;fk;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7:10). </a:t>
            </a:r>
            <a:r>
              <a:rPr kumimoji="0" lang="en" sz="2000" b="1" i="0" u="none" strike="noStrike" kern="1200" cap="none" spc="0" normalizeH="0" baseline="0" noProof="0" dirty="0">
                <a:ln>
                  <a:noFill/>
                </a:ln>
                <a:solidFill>
                  <a:prstClr val="black"/>
                </a:solidFill>
                <a:effectLst/>
                <a:uLnTx/>
                <a:uFillTx/>
                <a:latin typeface="Tamil Bible" pitchFamily="2" charset="0"/>
              </a:rPr>
              <a:t>vdNt&gt; me;j Jf;fk; mtu;fis Ml;nfhz;Ltplf;</a:t>
            </a:r>
            <a:r>
              <a:rPr kumimoji="0" lang="en" sz="2000" b="1" i="0" u="none" strike="noStrike" kern="1200" cap="none" spc="0" normalizeH="0" noProof="0" dirty="0">
                <a:ln>
                  <a:noFill/>
                </a:ln>
                <a:solidFill>
                  <a:prstClr val="black"/>
                </a:solidFill>
                <a:effectLst/>
                <a:uLnTx/>
                <a:uFillTx/>
                <a:latin typeface="Tamil Bible" pitchFamily="2" charset="0"/>
              </a:rPr>
              <a:t> $lhJ vd;Wk;&gt; khwhf mtu;fs; M</a:t>
            </a:r>
            <a:r>
              <a:rPr kumimoji="0" lang="en-US" sz="2000" b="1" i="0" u="none" strike="noStrike" kern="1200" cap="none" spc="0" normalizeH="0" noProof="0" dirty="0">
                <a:ln>
                  <a:noFill/>
                </a:ln>
                <a:solidFill>
                  <a:prstClr val="black"/>
                </a:solidFill>
                <a:effectLst/>
                <a:uLnTx/>
                <a:uFillTx/>
                <a:latin typeface="Tamil Bible" pitchFamily="2" charset="0"/>
              </a:rPr>
              <a:t>W</a:t>
            </a:r>
            <a:r>
              <a:rPr kumimoji="0" lang="en" sz="2000" b="1" i="0" u="none" strike="noStrike" kern="1200" cap="none" spc="0" normalizeH="0" noProof="0" dirty="0">
                <a:ln>
                  <a:noFill/>
                </a:ln>
                <a:solidFill>
                  <a:prstClr val="black"/>
                </a:solidFill>
                <a:effectLst/>
                <a:uLnTx/>
                <a:uFillTx/>
                <a:latin typeface="Tamil Bible" pitchFamily="2" charset="0"/>
              </a:rPr>
              <a:t>jy; ngw Ntz;Lk; vd;Wk; gTy; tpUk;Gfpwhu;.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latin typeface="Tamil Bible" pitchFamily="2" charset="0"/>
              </a:rPr>
              <a:t>Copag;gzpapy; gupRj;jKk; Neu;ikAk;</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err="1">
                <a:solidFill>
                  <a:schemeClr val="accent1">
                    <a:lumMod val="75000"/>
                  </a:schemeClr>
                </a:solidFill>
                <a:latin typeface="Tamil Bible" pitchFamily="2" charset="0"/>
              </a:rPr>
              <a:t>khk;rj;jpw;Nfw;w</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Qhdj;NjhNl</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elthky</a:t>
            </a:r>
            <a:r>
              <a:rPr lang="en-US" b="1" dirty="0">
                <a:solidFill>
                  <a:schemeClr val="accent1">
                    <a:lumMod val="75000"/>
                  </a:schemeClr>
                </a:solidFill>
                <a:latin typeface="Tamil Bible" pitchFamily="2" charset="0"/>
              </a:rPr>
              <a:t>;&gt; </a:t>
            </a:r>
            <a:r>
              <a:rPr lang="en-US" b="1" dirty="0" err="1">
                <a:solidFill>
                  <a:schemeClr val="accent1">
                    <a:lumMod val="75000"/>
                  </a:schemeClr>
                </a:solidFill>
                <a:latin typeface="Tamil Bible" pitchFamily="2" charset="0"/>
              </a:rPr>
              <a:t>NjtDila</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fpUigapdhy</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ehq;fs</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cyfj;jpNyAk</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tpNr</a:t>
            </a:r>
            <a:r>
              <a:rPr lang="en-US" b="1" dirty="0">
                <a:solidFill>
                  <a:schemeClr val="accent1">
                    <a:lumMod val="75000"/>
                  </a:schemeClr>
                </a:solidFill>
                <a:latin typeface="Tamil Bible" pitchFamily="2" charset="0"/>
              </a:rPr>
              <a:t>\</a:t>
            </a:r>
            <a:r>
              <a:rPr lang="en-US" b="1" dirty="0" err="1">
                <a:solidFill>
                  <a:schemeClr val="accent1">
                    <a:lumMod val="75000"/>
                  </a:schemeClr>
                </a:solidFill>
                <a:latin typeface="Tamil Bible" pitchFamily="2" charset="0"/>
              </a:rPr>
              <a:t>khf</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cq;fsplj;jpNyAk</a:t>
            </a:r>
            <a:r>
              <a:rPr lang="en-US" b="1" dirty="0">
                <a:solidFill>
                  <a:schemeClr val="accent1">
                    <a:lumMod val="75000"/>
                  </a:schemeClr>
                </a:solidFill>
                <a:latin typeface="Tamil Bible" pitchFamily="2" charset="0"/>
              </a:rPr>
              <a:t>;&gt; </a:t>
            </a:r>
            <a:r>
              <a:rPr lang="en-US" b="1" dirty="0" err="1">
                <a:solidFill>
                  <a:schemeClr val="accent1">
                    <a:lumMod val="75000"/>
                  </a:schemeClr>
                </a:solidFill>
                <a:latin typeface="Tamil Bible" pitchFamily="2" charset="0"/>
              </a:rPr>
              <a:t>fglkpy;yhky</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jpt;tpa</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cz;ikNahNl</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ele;Njhnkd;W</a:t>
            </a:r>
            <a:r>
              <a:rPr lang="en-US" b="1" dirty="0">
                <a:solidFill>
                  <a:schemeClr val="accent1">
                    <a:lumMod val="75000"/>
                  </a:schemeClr>
                </a:solidFill>
                <a:latin typeface="Tamil Bible" pitchFamily="2" charset="0"/>
              </a:rPr>
              <a:t>&gt; </a:t>
            </a:r>
            <a:r>
              <a:rPr lang="en-US" b="1" dirty="0" err="1">
                <a:solidFill>
                  <a:schemeClr val="accent1">
                    <a:lumMod val="75000"/>
                  </a:schemeClr>
                </a:solidFill>
                <a:latin typeface="Tamil Bible" pitchFamily="2" charset="0"/>
              </a:rPr>
              <a:t>vq;fs</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kdJ</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vq;fSf;Fr</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nrhy;YQ;rhl;rpNa</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vq;fs</a:t>
            </a:r>
            <a:r>
              <a:rPr lang="en-US" b="1" dirty="0">
                <a:solidFill>
                  <a:schemeClr val="accent1">
                    <a:lumMod val="75000"/>
                  </a:schemeClr>
                </a:solidFill>
                <a:latin typeface="Tamil Bible" pitchFamily="2" charset="0"/>
              </a:rPr>
              <a:t>; </a:t>
            </a:r>
            <a:r>
              <a:rPr lang="en-US" b="1" dirty="0" err="1">
                <a:solidFill>
                  <a:schemeClr val="accent1">
                    <a:lumMod val="75000"/>
                  </a:schemeClr>
                </a:solidFill>
                <a:latin typeface="Tamil Bible" pitchFamily="2" charset="0"/>
              </a:rPr>
              <a:t>Gfo;r;rpahapUf;fpwJ</a:t>
            </a:r>
            <a:r>
              <a:rPr lang="en-US" b="1" dirty="0">
                <a:solidFill>
                  <a:schemeClr val="accent1">
                    <a:lumMod val="75000"/>
                  </a:schemeClr>
                </a:solidFill>
                <a:latin typeface="Tamil Bible" pitchFamily="2" charset="0"/>
              </a:rPr>
              <a: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(2 </a:t>
            </a:r>
            <a:r>
              <a:rPr lang="en" sz="1400" b="1" dirty="0">
                <a:solidFill>
                  <a:schemeClr val="accent1">
                    <a:lumMod val="75000"/>
                  </a:schemeClr>
                </a:solidFill>
                <a:latin typeface="Tamil Bible" pitchFamily="2" charset="0"/>
              </a:rPr>
              <a:t>nfhupe;jpau;</a:t>
            </a:r>
            <a:r>
              <a:rPr lang="en" sz="1400" b="1" dirty="0">
                <a:solidFill>
                  <a:schemeClr val="accent1">
                    <a:lumMod val="75000"/>
                  </a:schemeClr>
                </a:solidFill>
                <a:latin typeface="Comic Sans MS" panose="030F0702030302020204" pitchFamily="66" charset="0"/>
              </a:rPr>
              <a:t> 1:12)</a:t>
            </a:r>
            <a:endParaRPr lang="es-ES" sz="1100" b="1" dirty="0">
              <a:solidFill>
                <a:schemeClr val="accent1">
                  <a:lumMod val="75000"/>
                </a:schemeClr>
              </a:solidFill>
              <a:latin typeface="Comic Sans MS" panose="030F0702030302020204" pitchFamily="66" charset="0"/>
            </a:endParaRP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1BDFD08-4191-F7E7-A6DC-81DFC9B295EC}"/>
              </a:ext>
            </a:extLst>
          </p:cNvPr>
          <p:cNvSpPr txBox="1"/>
          <p:nvPr/>
        </p:nvSpPr>
        <p:spPr>
          <a:xfrm>
            <a:off x="7365569" y="4291603"/>
            <a:ext cx="4946172" cy="2585323"/>
          </a:xfrm>
          <a:prstGeom prst="rect">
            <a:avLst/>
          </a:prstGeom>
          <a:noFill/>
        </p:spPr>
        <p:txBody>
          <a:bodyPr wrap="square">
            <a:spAutoFit/>
          </a:bodyPr>
          <a:lstStyle/>
          <a:p>
            <a:pPr>
              <a:spcBef>
                <a:spcPts val="600"/>
              </a:spcBef>
            </a:pPr>
            <a:r>
              <a:rPr lang="en" b="1" dirty="0">
                <a:latin typeface="Tamil Bible" pitchFamily="2" charset="0"/>
              </a:rPr>
              <a:t>,jd; fhuzkhfNt</a:t>
            </a:r>
            <a:r>
              <a:rPr lang="en" b="1" dirty="0"/>
              <a:t>, </a:t>
            </a:r>
            <a:r>
              <a:rPr lang="en" b="1" dirty="0">
                <a:latin typeface="Tamil Bible" pitchFamily="2" charset="0"/>
              </a:rPr>
              <a:t>gTypd; vOj;Jf;fs; kiwKfkhd cs;Nehf;fq;fs; VJkw;witahf ,Ue;jd</a:t>
            </a:r>
            <a:r>
              <a:rPr lang="en" b="1" dirty="0"/>
              <a:t>. </a:t>
            </a:r>
            <a:r>
              <a:rPr lang="en" b="1" dirty="0">
                <a:latin typeface="Tamil Bible" pitchFamily="2" charset="0"/>
              </a:rPr>
              <a:t>me;j gupRj;jkhd kw;Wk; Neu;ikahd R+oypNyNa</a:t>
            </a:r>
            <a:r>
              <a:rPr lang="en" b="1" dirty="0"/>
              <a:t>—</a:t>
            </a:r>
            <a:r>
              <a:rPr lang="en" b="1" dirty="0">
                <a:latin typeface="Tamil Bible" pitchFamily="2" charset="0"/>
              </a:rPr>
              <a:t>mjhtJ</a:t>
            </a:r>
            <a:r>
              <a:rPr lang="en" b="1" dirty="0"/>
              <a:t>, </a:t>
            </a:r>
            <a:r>
              <a:rPr lang="en" b="1" dirty="0">
                <a:latin typeface="Tamil Bible" pitchFamily="2" charset="0"/>
              </a:rPr>
              <a:t>mtu;fs; kPjhd md;gpdhYk; mtu;fspd; eyid kl;LNk fUj;jpy; nfhz;Lk; vOjg;gl;lit vd;w mbg;gilapy; - jkJ fbjq;fs; thrpf;fg;gl;L Gupe;Jnfhs;sg;gl Ntz;Lk; vd;W mtu; tpUk;gpdhu;</a:t>
            </a:r>
            <a:r>
              <a:rPr lang="en" b="1" dirty="0"/>
              <a:t> (2 </a:t>
            </a:r>
            <a:r>
              <a:rPr lang="en" b="1" dirty="0">
                <a:latin typeface="Tamil Bible" pitchFamily="2" charset="0"/>
              </a:rPr>
              <a:t>nfhup</a:t>
            </a:r>
            <a:r>
              <a:rPr lang="en" b="1" dirty="0"/>
              <a:t>.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0" y="3031823"/>
            <a:ext cx="768531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xU kdpjdhf</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mtu; jd;id kpf rpwpatuhf fUjpdhu;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vNg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3:8). </a:t>
            </a:r>
            <a:r>
              <a:rPr kumimoji="0" lang="en" sz="2000" b="1" i="0" u="none" strike="noStrike" kern="1200" cap="none" spc="0" normalizeH="0" baseline="0" noProof="0" dirty="0">
                <a:ln>
                  <a:noFill/>
                </a:ln>
                <a:solidFill>
                  <a:prstClr val="black"/>
                </a:solidFill>
                <a:effectLst/>
                <a:uLnTx/>
                <a:uFillTx/>
                <a:latin typeface="Tamil Bible" pitchFamily="2" charset="0"/>
              </a:rPr>
              <a:t>Mdhy;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NjtDila fpUigapdhy;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mtu; njspthd kdrhl;rp nfhz;bUg;gjhf ngUik ghul;l Kbe;jJ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1:12).</a:t>
            </a:r>
          </a:p>
        </p:txBody>
      </p:sp>
      <p:sp>
        <p:nvSpPr>
          <p:cNvPr id="5" name="CuadroTexto 4">
            <a:extLst>
              <a:ext uri="{FF2B5EF4-FFF2-40B4-BE49-F238E27FC236}">
                <a16:creationId xmlns:a16="http://schemas.microsoft.com/office/drawing/2014/main" id="{A59B8B1F-9261-4764-A299-C4B17AB23768}"/>
              </a:ext>
            </a:extLst>
          </p:cNvPr>
          <p:cNvSpPr txBox="1"/>
          <p:nvPr/>
        </p:nvSpPr>
        <p:spPr>
          <a:xfrm>
            <a:off x="0" y="1534208"/>
            <a:ext cx="7913914" cy="1631216"/>
          </a:xfrm>
          <a:prstGeom prst="rect">
            <a:avLst/>
          </a:prstGeom>
          <a:noFill/>
        </p:spPr>
        <p:txBody>
          <a:bodyPr wrap="square" rtlCol="0">
            <a:spAutoFit/>
          </a:bodyPr>
          <a:lstStyle/>
          <a:p>
            <a:pPr>
              <a:spcBef>
                <a:spcPts val="600"/>
              </a:spcBef>
            </a:pPr>
            <a:r>
              <a:rPr lang="en" sz="2000" b="1" dirty="0">
                <a:latin typeface="Tamil Bible" pitchFamily="2" charset="0"/>
              </a:rPr>
              <a:t>rpyu; gTiy gytPdkhdtu; vd;W cWjpaw;wtu; vd;Wk; Fw;wk; rhl;b mtiu jho;thf fUjpdu;</a:t>
            </a:r>
            <a:r>
              <a:rPr lang="en" sz="2000" b="1" dirty="0"/>
              <a:t>(2 </a:t>
            </a:r>
            <a:r>
              <a:rPr lang="en" sz="2000" b="1" dirty="0">
                <a:latin typeface="Tamil Bible" pitchFamily="2" charset="0"/>
              </a:rPr>
              <a:t>nfhup</a:t>
            </a:r>
            <a:r>
              <a:rPr lang="en" sz="2000" b="1" dirty="0"/>
              <a:t>. 10:10). </a:t>
            </a:r>
            <a:r>
              <a:rPr lang="en" sz="2000" b="1" dirty="0">
                <a:latin typeface="Tamil Bible" pitchFamily="2" charset="0"/>
              </a:rPr>
              <a:t>,e;j fhuzj;jpdhYk;</a:t>
            </a:r>
            <a:r>
              <a:rPr lang="en" sz="2000" b="1" dirty="0"/>
              <a:t>, </a:t>
            </a:r>
            <a:r>
              <a:rPr lang="en" sz="2000" b="1" dirty="0">
                <a:latin typeface="Tamil Bible" pitchFamily="2" charset="0"/>
              </a:rPr>
              <a:t>mtu; mspj;j mwpTiu Vw;Wf;nfhs;sg;gl Ntz;</a:t>
            </a:r>
            <a:r>
              <a:rPr lang="en" sz="2000" b="1" dirty="0">
                <a:solidFill>
                  <a:schemeClr val="bg1"/>
                </a:solidFill>
                <a:latin typeface="Tamil Bible" pitchFamily="2" charset="0"/>
              </a:rPr>
              <a:t>Lk;</a:t>
            </a:r>
            <a:r>
              <a:rPr lang="en" sz="2000" b="1" dirty="0">
                <a:latin typeface="Tamil Bible" pitchFamily="2" charset="0"/>
              </a:rPr>
              <a:t> vd;gjw;fhfTk;&gt; mj;jifa Fw;wrhl;LfSf;F vjpuhf mg;Ngh];jy</a:t>
            </a:r>
            <a:r>
              <a:rPr lang="en" sz="2000" b="1" dirty="0">
                <a:solidFill>
                  <a:schemeClr val="bg1"/>
                </a:solidFill>
                <a:latin typeface="Tamil Bible" pitchFamily="2" charset="0"/>
              </a:rPr>
              <a:t>u;</a:t>
            </a:r>
            <a:r>
              <a:rPr lang="en" sz="2000" b="1" dirty="0">
                <a:latin typeface="Tamil Bible" pitchFamily="2" charset="0"/>
              </a:rPr>
              <a:t> jd;id jw;fhj;J nfhs;s Ntz;baJ mtrpakhf ,Ue;jJ</a:t>
            </a:r>
            <a:r>
              <a:rPr lang="en" sz="2000" b="1" dirty="0"/>
              <a:t>.</a:t>
            </a:r>
          </a:p>
        </p:txBody>
      </p:sp>
      <p:sp>
        <p:nvSpPr>
          <p:cNvPr id="8" name="CuadroTexto 7">
            <a:extLst>
              <a:ext uri="{FF2B5EF4-FFF2-40B4-BE49-F238E27FC236}">
                <a16:creationId xmlns:a16="http://schemas.microsoft.com/office/drawing/2014/main" id="{DD21E7EC-49B9-6342-F5C7-D62FA0377639}"/>
              </a:ext>
            </a:extLst>
          </p:cNvPr>
          <p:cNvSpPr txBox="1"/>
          <p:nvPr/>
        </p:nvSpPr>
        <p:spPr>
          <a:xfrm>
            <a:off x="3387081" y="3976703"/>
            <a:ext cx="2621831" cy="2862322"/>
          </a:xfrm>
          <a:prstGeom prst="rect">
            <a:avLst/>
          </a:prstGeom>
          <a:noFill/>
        </p:spPr>
        <p:txBody>
          <a:bodyPr wrap="square">
            <a:spAutoFit/>
          </a:bodyPr>
          <a:lstStyle/>
          <a:p>
            <a:pPr>
              <a:spcBef>
                <a:spcPts val="600"/>
              </a:spcBef>
            </a:pPr>
            <a:r>
              <a:rPr lang="en" b="1" dirty="0">
                <a:latin typeface="Tamil Bible" pitchFamily="2" charset="0"/>
              </a:rPr>
              <a:t>jpUr;rigf;Fs;Sk; rup&gt; mjw;F ntspNaAk; r</a:t>
            </a:r>
            <a:r>
              <a:rPr lang="en" b="1" dirty="0">
                <a:solidFill>
                  <a:schemeClr val="bg1"/>
                </a:solidFill>
                <a:latin typeface="Tamil Bible" pitchFamily="2" charset="0"/>
              </a:rPr>
              <a:t>up&gt;</a:t>
            </a:r>
            <a:r>
              <a:rPr lang="en" b="1" dirty="0">
                <a:latin typeface="Tamil Bible" pitchFamily="2" charset="0"/>
              </a:rPr>
              <a:t> mtUila elj;ij gupRj;jkhdjhfTk; Neu;ikahdjhfTk; (J}a;ikahdjhfTk;) ,Ue;jJ vd;W mtU</a:t>
            </a:r>
            <a:r>
              <a:rPr lang="en" b="1" dirty="0">
                <a:solidFill>
                  <a:schemeClr val="bg1"/>
                </a:solidFill>
                <a:latin typeface="Tamil Bible" pitchFamily="2" charset="0"/>
              </a:rPr>
              <a:t>k;</a:t>
            </a:r>
            <a:r>
              <a:rPr lang="en" b="1" dirty="0">
                <a:latin typeface="Tamil Bible" pitchFamily="2" charset="0"/>
              </a:rPr>
              <a:t> mtUila rfhf;fS</a:t>
            </a:r>
            <a:r>
              <a:rPr lang="en" b="1" dirty="0">
                <a:solidFill>
                  <a:schemeClr val="bg1"/>
                </a:solidFill>
                <a:latin typeface="Tamil Bible" pitchFamily="2" charset="0"/>
              </a:rPr>
              <a:t>k;</a:t>
            </a:r>
            <a:r>
              <a:rPr lang="en" b="1" dirty="0">
                <a:latin typeface="Tamil Bible" pitchFamily="2" charset="0"/>
              </a:rPr>
              <a:t> cWjpahf $w Kbe;jJ</a:t>
            </a:r>
            <a:r>
              <a:rPr lang="en" b="1" dirty="0"/>
              <a:t>.</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7" grpId="0"/>
      <p:bldP spid="5"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BE5322-A743-B8A4-AE25-C1C95E1D844C}"/>
              </a:ext>
            </a:extLst>
          </p:cNvPr>
          <p:cNvSpPr txBox="1"/>
          <p:nvPr/>
        </p:nvSpPr>
        <p:spPr>
          <a:xfrm>
            <a:off x="58305" y="720750"/>
            <a:ext cx="7247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Tamil Bible" pitchFamily="2" charset="0"/>
              </a:rPr>
              <a:t>NkYk</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ehd</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cq;fisj</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jg;gtpLk;gbf;Nf</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Jtiuf;Fk</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nfhhpe;Jgl;lzj;jpw;F</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tuhjpUf;fpNwndd;W</a:t>
            </a:r>
            <a:r>
              <a:rPr lang="en-US" b="1" dirty="0">
                <a:solidFill>
                  <a:schemeClr val="accent4">
                    <a:lumMod val="50000"/>
                  </a:schemeClr>
                </a:solidFill>
                <a:latin typeface="Tamil Bible" pitchFamily="2" charset="0"/>
              </a:rPr>
              <a:t>&gt; </a:t>
            </a:r>
            <a:r>
              <a:rPr lang="en-US" b="1" dirty="0" err="1">
                <a:solidFill>
                  <a:schemeClr val="accent4">
                    <a:lumMod val="50000"/>
                  </a:schemeClr>
                </a:solidFill>
                <a:latin typeface="Tamil Bible" pitchFamily="2" charset="0"/>
              </a:rPr>
              <a:t>vd</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Mj;Jkhtpd;Nghpy</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NjtidNa</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rhl;rpahff</a:t>
            </a:r>
            <a:r>
              <a:rPr lang="en-US" b="1" dirty="0">
                <a:solidFill>
                  <a:schemeClr val="accent4">
                    <a:lumMod val="50000"/>
                  </a:schemeClr>
                </a:solidFill>
                <a:latin typeface="Tamil Bible" pitchFamily="2" charset="0"/>
              </a:rPr>
              <a:t>; </a:t>
            </a:r>
            <a:r>
              <a:rPr lang="en-US" b="1" dirty="0" err="1">
                <a:solidFill>
                  <a:schemeClr val="accent4">
                    <a:lumMod val="50000"/>
                  </a:schemeClr>
                </a:solidFill>
                <a:latin typeface="Tamil Bible" pitchFamily="2" charset="0"/>
              </a:rPr>
              <a:t>NfhUfpNwd</a:t>
            </a:r>
            <a:r>
              <a:rPr lang="en-US" b="1" dirty="0">
                <a:solidFill>
                  <a:schemeClr val="accent4">
                    <a:lumMod val="50000"/>
                  </a:schemeClr>
                </a:solidFill>
                <a:latin typeface="Tamil Bible" pitchFamily="2" charset="0"/>
              </a:rPr>
              <a:t>;.</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(2 </a:t>
            </a:r>
            <a:r>
              <a:rPr lang="en" sz="1400" b="1" dirty="0">
                <a:solidFill>
                  <a:schemeClr val="accent4">
                    <a:lumMod val="50000"/>
                  </a:schemeClr>
                </a:solidFill>
                <a:latin typeface="Tamil Bible" pitchFamily="2" charset="0"/>
              </a:rPr>
              <a:t>nfhupe;jpau;</a:t>
            </a:r>
            <a:r>
              <a:rPr lang="en" sz="1400" b="1" dirty="0">
                <a:solidFill>
                  <a:schemeClr val="accent4">
                    <a:lumMod val="50000"/>
                  </a:schemeClr>
                </a:solidFill>
                <a:latin typeface="Comic Sans MS" panose="030F0702030302020204" pitchFamily="66" charset="0"/>
              </a:rPr>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0" y="1750812"/>
            <a:ext cx="7511143" cy="707886"/>
          </a:xfrm>
          <a:prstGeom prst="rect">
            <a:avLst/>
          </a:prstGeom>
          <a:noFill/>
        </p:spPr>
        <p:txBody>
          <a:bodyPr wrap="square" rtlCol="0">
            <a:spAutoFit/>
          </a:bodyPr>
          <a:lstStyle/>
          <a:p>
            <a:pPr>
              <a:spcBef>
                <a:spcPts val="600"/>
              </a:spcBef>
            </a:pPr>
            <a:r>
              <a:rPr lang="en" sz="2000" b="1" dirty="0">
                <a:latin typeface="Tamil Bible" pitchFamily="2" charset="0"/>
              </a:rPr>
              <a:t>gTy; jdJ Kjy; fbjj;jpy;</a:t>
            </a:r>
            <a:r>
              <a:rPr lang="en" sz="2000" b="1" dirty="0"/>
              <a:t>, </a:t>
            </a:r>
            <a:r>
              <a:rPr lang="en" sz="2000" b="1" dirty="0">
                <a:latin typeface="Tamil Bible" pitchFamily="2" charset="0"/>
              </a:rPr>
              <a:t>jhd; nrhy;yj; jpl;lkpl;bUe;j ghijia gw;wp nfhupe;jpau;fSf;F njuptpj;jhu;</a:t>
            </a:r>
            <a:r>
              <a:rPr lang="en" sz="2000" b="1" dirty="0"/>
              <a:t> (1 </a:t>
            </a:r>
            <a:r>
              <a:rPr lang="en" sz="2000" b="1" dirty="0">
                <a:latin typeface="Tamil Bible" pitchFamily="2" charset="0"/>
              </a:rPr>
              <a:t>nfhup</a:t>
            </a:r>
            <a:r>
              <a:rPr lang="en" sz="2000" b="1" dirty="0"/>
              <a:t>.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4203975046"/>
              </p:ext>
            </p:extLst>
          </p:nvPr>
        </p:nvGraphicFramePr>
        <p:xfrm>
          <a:off x="914400" y="2504224"/>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0" y="2822666"/>
            <a:ext cx="12191999" cy="707886"/>
          </a:xfrm>
          <a:prstGeom prst="rect">
            <a:avLst/>
          </a:prstGeom>
          <a:noFill/>
        </p:spPr>
        <p:txBody>
          <a:bodyPr wrap="square" rtlCol="0">
            <a:spAutoFit/>
          </a:bodyPr>
          <a:lstStyle/>
          <a:p>
            <a:pPr>
              <a:spcBef>
                <a:spcPts val="600"/>
              </a:spcBef>
            </a:pPr>
            <a:r>
              <a:rPr lang="en-US" sz="2000" b="1" dirty="0">
                <a:latin typeface="Tamil Bible" pitchFamily="2" charset="0"/>
              </a:rPr>
              <a:t>g</a:t>
            </a:r>
            <a:r>
              <a:rPr lang="en" sz="2000" b="1" dirty="0">
                <a:latin typeface="Tamil Bible" pitchFamily="2" charset="0"/>
              </a:rPr>
              <a:t>pe;ija fbjj;jpy;</a:t>
            </a:r>
            <a:r>
              <a:rPr lang="en" sz="2000" b="1" dirty="0"/>
              <a:t> (</a:t>
            </a:r>
            <a:r>
              <a:rPr lang="en" sz="2000" b="1" dirty="0">
                <a:latin typeface="Tamil Bible" pitchFamily="2" charset="0"/>
              </a:rPr>
              <a:t>mJ</a:t>
            </a:r>
            <a:r>
              <a:rPr lang="en" sz="2000" b="1" dirty="0"/>
              <a:t> </a:t>
            </a:r>
            <a:r>
              <a:rPr lang="en" sz="2000" b="1" dirty="0">
                <a:latin typeface="Tamil Bible" pitchFamily="2" charset="0"/>
              </a:rPr>
              <a:t>fhzhkw; Nghapw;W</a:t>
            </a:r>
            <a:r>
              <a:rPr lang="en" sz="2000" b="1" dirty="0"/>
              <a:t>, 2 </a:t>
            </a:r>
            <a:r>
              <a:rPr lang="en" sz="2000" b="1" dirty="0">
                <a:latin typeface="Tamil Bible" pitchFamily="2" charset="0"/>
              </a:rPr>
              <a:t>nfhup</a:t>
            </a:r>
            <a:r>
              <a:rPr lang="en" sz="2000" b="1" dirty="0"/>
              <a:t>. 7:8) </a:t>
            </a:r>
            <a:r>
              <a:rPr lang="en" sz="2000" b="1" dirty="0">
                <a:latin typeface="Tamil Bible" pitchFamily="2" charset="0"/>
              </a:rPr>
              <a:t>jhd; mtu;fis ,UKiw re;jpf;ftpUg;gjhf mtu;fSf;F njuptpj;jhu;</a:t>
            </a:r>
            <a:r>
              <a:rPr lang="en" sz="2000" b="1" dirty="0"/>
              <a:t> (2 </a:t>
            </a:r>
            <a:r>
              <a:rPr lang="en" sz="2000" b="1" dirty="0">
                <a:latin typeface="Tamil Bible" pitchFamily="2" charset="0"/>
              </a:rPr>
              <a:t>nfhup</a:t>
            </a:r>
            <a:r>
              <a:rPr lang="en" sz="2000" b="1" dirty="0"/>
              <a:t>.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792233921"/>
              </p:ext>
            </p:extLst>
          </p:nvPr>
        </p:nvGraphicFramePr>
        <p:xfrm>
          <a:off x="914400" y="3518677"/>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 y="3902429"/>
            <a:ext cx="7420478" cy="1631216"/>
          </a:xfrm>
          <a:prstGeom prst="rect">
            <a:avLst/>
          </a:prstGeom>
          <a:noFill/>
        </p:spPr>
        <p:txBody>
          <a:bodyPr wrap="square" rtlCol="0">
            <a:spAutoFit/>
          </a:bodyPr>
          <a:lstStyle/>
          <a:p>
            <a:pPr>
              <a:spcBef>
                <a:spcPts val="600"/>
              </a:spcBef>
            </a:pPr>
            <a:r>
              <a:rPr lang="en" sz="2000" b="1" dirty="0">
                <a:latin typeface="Tamil Bible" pitchFamily="2" charset="0"/>
              </a:rPr>
              <a:t>,Ug;gpDk;</a:t>
            </a:r>
            <a:r>
              <a:rPr lang="en" sz="2000" b="1" dirty="0"/>
              <a:t>, </a:t>
            </a:r>
            <a:r>
              <a:rPr lang="en" sz="2000" b="1" dirty="0">
                <a:latin typeface="Tamil Bible" pitchFamily="2" charset="0"/>
              </a:rPr>
              <a:t>mtu; jdJ jpl;lq;fis khw;wpf;nfhz;L&gt; me;j Kjy; gazj;ij Nkw;nfhs;s Ntz;lhk; vd;W jPu;khdpj;jhu;</a:t>
            </a:r>
            <a:r>
              <a:rPr lang="en" sz="2000" b="1" dirty="0"/>
              <a:t> (2 </a:t>
            </a:r>
            <a:r>
              <a:rPr lang="en" sz="2000" b="1" dirty="0">
                <a:latin typeface="Tamil Bible" pitchFamily="2" charset="0"/>
              </a:rPr>
              <a:t>nfhup</a:t>
            </a:r>
            <a:r>
              <a:rPr lang="en" sz="2000" b="1" dirty="0"/>
              <a:t>. 1:23). </a:t>
            </a:r>
            <a:r>
              <a:rPr lang="en" sz="2000" b="1" dirty="0">
                <a:latin typeface="Tamil Bible" pitchFamily="2" charset="0"/>
              </a:rPr>
              <a:t>,e;j khw;wq;fs;&gt; mtu; epiyaw;wtuhfTk; cWjpaw;wtuhfTk; ,Ug;gjhf rpyu; mtiu tpku;rpf;f toptFj;jd</a:t>
            </a:r>
            <a:r>
              <a:rPr lang="en" sz="2000" b="1" dirty="0"/>
              <a:t>. </a:t>
            </a:r>
            <a:r>
              <a:rPr lang="en" sz="2000" b="1" dirty="0">
                <a:latin typeface="Tamil Bible" pitchFamily="2" charset="0"/>
              </a:rPr>
              <a:t>mtu; Vd; jd; Kbit khw;wpf;nfhz;lhu;</a:t>
            </a:r>
            <a:r>
              <a:rPr lang="en" sz="2000" b="1" dirty="0"/>
              <a:t>?</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583763" y="3760917"/>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CuadroTexto 2">
            <a:extLst>
              <a:ext uri="{FF2B5EF4-FFF2-40B4-BE49-F238E27FC236}">
                <a16:creationId xmlns:a16="http://schemas.microsoft.com/office/drawing/2014/main" id="{24E3162B-ED2C-2831-808E-2BF9680FBD42}"/>
              </a:ext>
            </a:extLst>
          </p:cNvPr>
          <p:cNvSpPr txBox="1"/>
          <p:nvPr/>
        </p:nvSpPr>
        <p:spPr>
          <a:xfrm>
            <a:off x="0" y="0"/>
            <a:ext cx="7696200" cy="769441"/>
          </a:xfrm>
          <a:prstGeom prst="rect">
            <a:avLst/>
          </a:prstGeom>
          <a:noFill/>
        </p:spPr>
        <p:txBody>
          <a:bodyPr wrap="square">
            <a:spAutoFit/>
          </a:bodyPr>
          <a:lstStyle/>
          <a:p>
            <a:pPr algn="ctr"/>
            <a:r>
              <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latin typeface="Tamil Bible" pitchFamily="2" charset="0"/>
              </a:rPr>
              <a:t>Qhdj;Jld; ele;Jnfhs;Sjy;</a:t>
            </a:r>
          </a:p>
        </p:txBody>
      </p:sp>
      <p:sp>
        <p:nvSpPr>
          <p:cNvPr id="8" name="CuadroTexto 7">
            <a:extLst>
              <a:ext uri="{FF2B5EF4-FFF2-40B4-BE49-F238E27FC236}">
                <a16:creationId xmlns:a16="http://schemas.microsoft.com/office/drawing/2014/main" id="{4082F64A-F169-0D62-B8F7-A54C400AFA44}"/>
              </a:ext>
            </a:extLst>
          </p:cNvPr>
          <p:cNvSpPr txBox="1"/>
          <p:nvPr/>
        </p:nvSpPr>
        <p:spPr>
          <a:xfrm>
            <a:off x="0" y="5489114"/>
            <a:ext cx="10493829"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Tamil Bible" pitchFamily="2" charset="0"/>
              </a:rPr>
              <a:t>nfhup;e;Jtpy; epytpa gpur;ridfs; fhuzkhf&gt; mq;F gTypd; gpur</a:t>
            </a:r>
            <a:r>
              <a:rPr kumimoji="0" lang="en" sz="2000" b="1" i="0" u="none" strike="noStrike" kern="1200" cap="none" spc="0" normalizeH="0" baseline="0" noProof="0" dirty="0">
                <a:ln>
                  <a:noFill/>
                </a:ln>
                <a:solidFill>
                  <a:schemeClr val="bg1"/>
                </a:solidFill>
                <a:effectLst/>
                <a:uLnTx/>
                <a:uFillTx/>
                <a:latin typeface="Tamil Bible" pitchFamily="2" charset="0"/>
              </a:rPr>
              <a:t>d;dk; mtrpakhf </a:t>
            </a:r>
            <a:r>
              <a:rPr kumimoji="0" lang="en" sz="2000" b="1" i="0" u="none" strike="noStrike" kern="1200" cap="none" spc="0" normalizeH="0" baseline="0" noProof="0" dirty="0">
                <a:ln>
                  <a:noFill/>
                </a:ln>
                <a:solidFill>
                  <a:prstClr val="black"/>
                </a:solidFill>
                <a:effectLst/>
                <a:uLnTx/>
                <a:uFillTx/>
                <a:latin typeface="Tamil Bible" pitchFamily="2" charset="0"/>
              </a:rPr>
              <a:t>Njhd;wpaJ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Mdhy;&gt; mtu; mq;F vjpu;nfhs;stpUe;j vjpu;g;G</a:t>
            </a:r>
            <a:r>
              <a:rPr kumimoji="0" lang="en" sz="2000" b="1" i="0" u="none" strike="noStrike" kern="1200" cap="none" spc="0" normalizeH="0" noProof="0" dirty="0">
                <a:ln>
                  <a:noFill/>
                </a:ln>
                <a:solidFill>
                  <a:prstClr val="black"/>
                </a:solidFill>
                <a:effectLst/>
                <a:uLnTx/>
                <a:uFillTx/>
                <a:latin typeface="Tamil Bible" pitchFamily="2" charset="0"/>
              </a:rPr>
              <a:t> xU N</a:t>
            </a:r>
            <a:r>
              <a:rPr kumimoji="0" lang="en" sz="2000" b="1" i="0" u="none" strike="noStrike" kern="1200" cap="none" spc="0" normalizeH="0" noProof="0" dirty="0">
                <a:ln>
                  <a:noFill/>
                </a:ln>
                <a:solidFill>
                  <a:schemeClr val="bg1"/>
                </a:solidFill>
                <a:effectLst/>
                <a:uLnTx/>
                <a:uFillTx/>
                <a:latin typeface="Tamil Bible" pitchFamily="2" charset="0"/>
              </a:rPr>
              <a:t>khjYf;F toptFf;Fk; </a:t>
            </a:r>
            <a:r>
              <a:rPr kumimoji="0" lang="en" sz="2000" b="1" i="0" u="none" strike="noStrike" kern="1200" cap="none" spc="0" normalizeH="0" noProof="0" dirty="0">
                <a:ln>
                  <a:noFill/>
                </a:ln>
                <a:solidFill>
                  <a:prstClr val="black"/>
                </a:solidFill>
                <a:effectLst/>
                <a:uLnTx/>
                <a:uFillTx/>
                <a:latin typeface="Tamil Bible" pitchFamily="2" charset="0"/>
              </a:rPr>
              <a:t>R+oiy cUthf;fpaJ: mtu;fs; kPJ mtu; nfhz;bUe;j kpFe;j m</a:t>
            </a:r>
            <a:r>
              <a:rPr kumimoji="0" lang="en" sz="2000" b="1" i="0" u="none" strike="noStrike" kern="1200" cap="none" spc="0" normalizeH="0" noProof="0" dirty="0">
                <a:ln>
                  <a:noFill/>
                </a:ln>
                <a:solidFill>
                  <a:schemeClr val="bg1"/>
                </a:solidFill>
                <a:effectLst/>
                <a:uLnTx/>
                <a:uFillTx/>
                <a:latin typeface="Tamil Bible" pitchFamily="2" charset="0"/>
              </a:rPr>
              <a:t>d;gpd; fhuzkhf&gt; </a:t>
            </a:r>
            <a:r>
              <a:rPr kumimoji="0" lang="en" sz="2000" b="1" i="0" u="none" strike="noStrike" kern="1200" cap="none" spc="0" normalizeH="0" noProof="0" dirty="0">
                <a:ln>
                  <a:noFill/>
                </a:ln>
                <a:solidFill>
                  <a:prstClr val="black"/>
                </a:solidFill>
                <a:effectLst/>
                <a:uLnTx/>
                <a:uFillTx/>
                <a:latin typeface="Tamil Bible" pitchFamily="2" charset="0"/>
              </a:rPr>
              <a:t>mj;jifa Nkhjiy jtpu;f;</a:t>
            </a:r>
            <a:r>
              <a:rPr lang="en" sz="2000" b="1" dirty="0">
                <a:solidFill>
                  <a:prstClr val="black"/>
                </a:solidFill>
                <a:latin typeface="Tamil Bible" pitchFamily="2" charset="0"/>
              </a:rPr>
              <a:t>fNt mtu; tpUk;gpdhu;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Graphic spid="7" grpId="0" uiExpand="1">
        <p:bldSub>
          <a:bldDgm bld="one"/>
        </p:bldSub>
      </p:bldGraphic>
      <p:bldP spid="9" grpId="0"/>
      <p:bldGraphic spid="11" grpId="0" uiExpand="1">
        <p:bldSub>
          <a:bldDgm bld="one"/>
        </p:bldSub>
      </p:bldGraphic>
      <p:bldP spid="13" grpId="0"/>
      <p:bldP spid="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bg2">
                    <a:lumMod val="75000"/>
                  </a:schemeClr>
                </a:solidFill>
                <a:latin typeface="Tamil Bible" pitchFamily="2" charset="0"/>
              </a:rPr>
              <a:t>kd;dpg;Gk; kWrPuikg;Gk;</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err="1">
                <a:solidFill>
                  <a:schemeClr val="accent3">
                    <a:lumMod val="75000"/>
                  </a:schemeClr>
                </a:solidFill>
                <a:latin typeface="Tamil Bible" pitchFamily="2" charset="0"/>
              </a:rPr>
              <a:t>vtDf;F</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ePq;fs</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kd;dpf;fpwPh;fNsh</a:t>
            </a:r>
            <a:r>
              <a:rPr lang="en-US" b="1" dirty="0">
                <a:solidFill>
                  <a:schemeClr val="accent3">
                    <a:lumMod val="75000"/>
                  </a:schemeClr>
                </a:solidFill>
                <a:latin typeface="Tamil Bible" pitchFamily="2" charset="0"/>
              </a:rPr>
              <a:t>&gt; </a:t>
            </a:r>
            <a:r>
              <a:rPr lang="en-US" b="1" dirty="0" err="1">
                <a:solidFill>
                  <a:schemeClr val="accent3">
                    <a:lumMod val="75000"/>
                  </a:schemeClr>
                </a:solidFill>
                <a:latin typeface="Tamil Bible" pitchFamily="2" charset="0"/>
              </a:rPr>
              <a:t>mtDf;F</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ehDk</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kd;dpf;fpNwd</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NkYk</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vij</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ehd</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kd;dpj;jpUf;fpNwNdh</a:t>
            </a:r>
            <a:r>
              <a:rPr lang="en-US" b="1" dirty="0">
                <a:solidFill>
                  <a:schemeClr val="accent3">
                    <a:lumMod val="75000"/>
                  </a:schemeClr>
                </a:solidFill>
                <a:latin typeface="Tamil Bible" pitchFamily="2" charset="0"/>
              </a:rPr>
              <a:t>&gt; </a:t>
            </a:r>
            <a:r>
              <a:rPr lang="en-US" b="1" dirty="0" err="1">
                <a:solidFill>
                  <a:schemeClr val="accent3">
                    <a:lumMod val="75000"/>
                  </a:schemeClr>
                </a:solidFill>
                <a:latin typeface="Tamil Bible" pitchFamily="2" charset="0"/>
              </a:rPr>
              <a:t>mij</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cq;fs;epkpj;jk</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fpwp</a:t>
            </a:r>
            <a:r>
              <a:rPr lang="en-US" b="1" dirty="0">
                <a:solidFill>
                  <a:schemeClr val="accent3">
                    <a:lumMod val="75000"/>
                  </a:schemeClr>
                </a:solidFill>
                <a:latin typeface="Tamil Bible" pitchFamily="2" charset="0"/>
              </a:rPr>
              <a:t>];</a:t>
            </a:r>
            <a:r>
              <a:rPr lang="en-US" b="1" dirty="0" err="1">
                <a:solidFill>
                  <a:schemeClr val="accent3">
                    <a:lumMod val="75000"/>
                  </a:schemeClr>
                </a:solidFill>
                <a:latin typeface="Tamil Bible" pitchFamily="2" charset="0"/>
              </a:rPr>
              <a:t>JtpDila</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re;epjhdj;jpNy</a:t>
            </a:r>
            <a:r>
              <a:rPr lang="en-US" b="1" dirty="0">
                <a:solidFill>
                  <a:schemeClr val="accent3">
                    <a:lumMod val="75000"/>
                  </a:schemeClr>
                </a:solidFill>
                <a:latin typeface="Tamil Bible" pitchFamily="2" charset="0"/>
              </a:rPr>
              <a:t> </a:t>
            </a:r>
            <a:r>
              <a:rPr lang="en-US" b="1" dirty="0" err="1">
                <a:solidFill>
                  <a:schemeClr val="accent3">
                    <a:lumMod val="75000"/>
                  </a:schemeClr>
                </a:solidFill>
                <a:latin typeface="Tamil Bible" pitchFamily="2" charset="0"/>
              </a:rPr>
              <a:t>kd;dpj;jpUf;fpNwd</a:t>
            </a:r>
            <a:r>
              <a:rPr lang="en-US" b="1" dirty="0">
                <a:solidFill>
                  <a:schemeClr val="accent3">
                    <a:lumMod val="75000"/>
                  </a:schemeClr>
                </a:solidFill>
                <a:latin typeface="Tamil Bible" pitchFamily="2" charset="0"/>
              </a:rPr>
              <a:t>;.</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(2 </a:t>
            </a:r>
            <a:r>
              <a:rPr lang="en" sz="1400" b="1" dirty="0">
                <a:solidFill>
                  <a:schemeClr val="accent3">
                    <a:lumMod val="75000"/>
                  </a:schemeClr>
                </a:solidFill>
                <a:latin typeface="Tamil Bible" pitchFamily="2" charset="0"/>
              </a:rPr>
              <a:t>nfhupe;jpau;</a:t>
            </a:r>
            <a:r>
              <a:rPr lang="en" sz="1400" b="1" dirty="0">
                <a:solidFill>
                  <a:schemeClr val="accent3">
                    <a:lumMod val="75000"/>
                  </a:schemeClr>
                </a:solidFill>
                <a:latin typeface="Comic Sans MS" panose="030F0702030302020204" pitchFamily="66" charset="0"/>
              </a:rPr>
              <a:t> 2:10)</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672931" y="4571537"/>
            <a:ext cx="6519068" cy="2246769"/>
          </a:xfrm>
          <a:prstGeom prst="rect">
            <a:avLst/>
          </a:prstGeom>
          <a:noFill/>
        </p:spPr>
        <p:txBody>
          <a:bodyPr wrap="square">
            <a:spAutoFit/>
          </a:bodyPr>
          <a:lstStyle/>
          <a:p>
            <a:pPr>
              <a:spcBef>
                <a:spcPts val="600"/>
              </a:spcBef>
            </a:pPr>
            <a:r>
              <a:rPr lang="en" sz="2000" b="1" dirty="0">
                <a:latin typeface="Tamil Bible" pitchFamily="2" charset="0"/>
              </a:rPr>
              <a:t>mtu;fs; jPu;f;fNtz;ba gpur;ridfspy; xd;W jpUr;rigapd; xOq;F</a:t>
            </a:r>
            <a:r>
              <a:rPr lang="en-US" sz="2000" b="1">
                <a:latin typeface="Tamil Bible" pitchFamily="2" charset="0"/>
              </a:rPr>
              <a:t>K</a:t>
            </a:r>
            <a:r>
              <a:rPr lang="en" sz="2000" b="1">
                <a:latin typeface="Tamil Bible" pitchFamily="2" charset="0"/>
              </a:rPr>
              <a:t>iw </a:t>
            </a:r>
            <a:r>
              <a:rPr lang="en" sz="2000" b="1" dirty="0">
                <a:latin typeface="Tamil Bible" pitchFamily="2" charset="0"/>
              </a:rPr>
              <a:t>rhu;e;jJ</a:t>
            </a:r>
            <a:r>
              <a:rPr lang="en" sz="2000" b="1" dirty="0"/>
              <a:t>. </a:t>
            </a:r>
            <a:r>
              <a:rPr lang="en" sz="2000" b="1" dirty="0">
                <a:latin typeface="Tamil Bible" pitchFamily="2" charset="0"/>
              </a:rPr>
              <a:t>mg;Ngh];jyupd; mwpTWj;jypd;gb&gt; jtW nra;jtu; fbe;Jnfhs;sg;gl;lhu;: mtUk; me;j gbe;Jnfhs;Sjiy Vw;Wf;nfhz;lhu;</a:t>
            </a:r>
            <a:r>
              <a:rPr lang="en" sz="2000" b="1" dirty="0"/>
              <a:t>. </a:t>
            </a:r>
            <a:r>
              <a:rPr lang="en" sz="2000" b="1" dirty="0">
                <a:latin typeface="Tamil Bible" pitchFamily="2" charset="0"/>
              </a:rPr>
              <a:t>,g;NghJ</a:t>
            </a:r>
            <a:r>
              <a:rPr lang="en" sz="2000" b="1" dirty="0"/>
              <a:t>, </a:t>
            </a:r>
            <a:r>
              <a:rPr lang="en" sz="2000" b="1" dirty="0">
                <a:latin typeface="Tamil Bible" pitchFamily="2" charset="0"/>
              </a:rPr>
              <a:t>mLj;j fl;lj;ij Nkw;nfhs;SkhW gTy; mtu;fis Nfl;Lf;nfhs;fpwhu;</a:t>
            </a:r>
            <a:r>
              <a:rPr lang="en" sz="2000" b="1" dirty="0"/>
              <a:t>: </a:t>
            </a:r>
            <a:r>
              <a:rPr lang="en" sz="2000" b="1" dirty="0">
                <a:latin typeface="Tamil Bible" pitchFamily="2" charset="0"/>
              </a:rPr>
              <a:t>kd;dpg;Gk; kWrPuikg;Gk;</a:t>
            </a:r>
            <a:r>
              <a:rPr lang="en" sz="2000" b="1" dirty="0"/>
              <a:t> (2 </a:t>
            </a:r>
            <a:r>
              <a:rPr lang="en" sz="2000" b="1" dirty="0">
                <a:latin typeface="Tamil Bible" pitchFamily="2" charset="0"/>
              </a:rPr>
              <a:t>nfhup</a:t>
            </a:r>
            <a:r>
              <a:rPr lang="en" sz="2000" b="1" dirty="0"/>
              <a:t>.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 y="3126107"/>
            <a:ext cx="660762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mil Bible" pitchFamily="2" charset="0"/>
              </a:rPr>
              <a:t>m</a:t>
            </a:r>
            <a:r>
              <a:rPr kumimoji="0" lang="en" sz="2000" b="1" i="0" u="none" strike="noStrike" kern="1200" cap="none" spc="0" normalizeH="0" baseline="0" noProof="0" dirty="0">
                <a:ln>
                  <a:noFill/>
                </a:ln>
                <a:solidFill>
                  <a:prstClr val="black"/>
                </a:solidFill>
                <a:effectLst/>
                <a:uLnTx/>
                <a:uFillTx/>
                <a:latin typeface="Tamil Bible" pitchFamily="2" charset="0"/>
              </a:rPr>
              <a:t>jw;F rw;Wg; gpwF</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jPj;J ,Wjpahf kf;nfnjhdpahtpy; gTiy re;jpj;jhu;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mg;Ngh];jyupd; mwpTiufSf;F</a:t>
            </a:r>
            <a:r>
              <a:rPr kumimoji="0" lang="en" sz="2000" b="1" i="0" u="none" strike="noStrike" kern="1200" cap="none" spc="0" normalizeH="0" noProof="0" dirty="0">
                <a:ln>
                  <a:noFill/>
                </a:ln>
                <a:solidFill>
                  <a:prstClr val="black"/>
                </a:solidFill>
                <a:effectLst/>
                <a:uLnTx/>
                <a:uFillTx/>
                <a:latin typeface="Tamil Bible" pitchFamily="2" charset="0"/>
              </a:rPr>
              <a:t> rig kpfTk; rhjfkhf vjpu;tpidahw;wpa tpjj;ij mtu; mtuplk; $wpdhu;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7:5-9, 13-16).</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 y="1326951"/>
            <a:ext cx="6825343" cy="1938992"/>
          </a:xfrm>
          <a:prstGeom prst="rect">
            <a:avLst/>
          </a:prstGeom>
          <a:noFill/>
        </p:spPr>
        <p:txBody>
          <a:bodyPr wrap="square" rtlCol="0">
            <a:spAutoFit/>
          </a:bodyPr>
          <a:lstStyle/>
          <a:p>
            <a:pPr>
              <a:spcBef>
                <a:spcPts val="600"/>
              </a:spcBef>
            </a:pPr>
            <a:r>
              <a:rPr lang="en" sz="2000" b="1" dirty="0">
                <a:latin typeface="Tamil Bible" pitchFamily="2" charset="0"/>
              </a:rPr>
              <a:t>gTy; JNuhthTf;F nrd;W nfhz;bUe;j NghJ</a:t>
            </a:r>
            <a:r>
              <a:rPr lang="en" sz="2000" b="1" dirty="0"/>
              <a:t>, </a:t>
            </a:r>
            <a:r>
              <a:rPr lang="en" sz="2000" b="1" dirty="0">
                <a:latin typeface="Tamil Bible" pitchFamily="2" charset="0"/>
              </a:rPr>
              <a:t>jPj;J nfhupe;JTf;F nrd;whu;</a:t>
            </a:r>
            <a:r>
              <a:rPr lang="en" sz="2000" b="1" dirty="0"/>
              <a:t>. </a:t>
            </a:r>
            <a:r>
              <a:rPr lang="en" sz="2000" b="1" dirty="0">
                <a:latin typeface="Tamil Bible" pitchFamily="2" charset="0"/>
              </a:rPr>
              <a:t>JNuhthtpypUe;J</a:t>
            </a:r>
            <a:r>
              <a:rPr lang="en" sz="2000" b="1" dirty="0"/>
              <a:t>, </a:t>
            </a:r>
            <a:r>
              <a:rPr lang="en" sz="2000" b="1" dirty="0">
                <a:latin typeface="Tamil Bible" pitchFamily="2" charset="0"/>
              </a:rPr>
              <a:t>gTy; kf;nfnjhdpahTf;F nrd;whu;</a:t>
            </a:r>
            <a:r>
              <a:rPr lang="en" sz="2000" b="1" dirty="0"/>
              <a:t>. </a:t>
            </a:r>
            <a:r>
              <a:rPr lang="en" sz="2000" b="1" dirty="0">
                <a:latin typeface="Tamil Bible" pitchFamily="2" charset="0"/>
              </a:rPr>
              <a:t>M</a:t>
            </a:r>
            <a:r>
              <a:rPr lang="en-US" sz="2000" b="1" dirty="0">
                <a:latin typeface="Tamil Bible" pitchFamily="2" charset="0"/>
              </a:rPr>
              <a:t>d</a:t>
            </a:r>
            <a:r>
              <a:rPr lang="en" sz="2000" b="1" dirty="0">
                <a:latin typeface="Tamil Bible" pitchFamily="2" charset="0"/>
              </a:rPr>
              <a:t>hy;&gt; nfhupe;J rigiag; gw;wpa nra;jpia njuptpg;gjw;fhf jPj;J </a:t>
            </a:r>
            <a:r>
              <a:rPr lang="en-US" sz="2000" b="1" dirty="0" err="1">
                <a:latin typeface="Tamil Bible" pitchFamily="2" charset="0"/>
              </a:rPr>
              <a:t>Jnuhthtpy</a:t>
            </a:r>
            <a:r>
              <a:rPr lang="en-US" sz="2000" b="1" dirty="0">
                <a:latin typeface="Tamil Bible" pitchFamily="2" charset="0"/>
              </a:rPr>
              <a:t>; </a:t>
            </a:r>
            <a:r>
              <a:rPr lang="en-US" sz="2000" b="1" dirty="0" err="1">
                <a:latin typeface="Tamil Bible" pitchFamily="2" charset="0"/>
              </a:rPr>
              <a:t>jd;id</a:t>
            </a:r>
            <a:r>
              <a:rPr lang="en-US" sz="2000" b="1" dirty="0">
                <a:latin typeface="Tamil Bible" pitchFamily="2" charset="0"/>
              </a:rPr>
              <a:t> </a:t>
            </a:r>
            <a:r>
              <a:rPr lang="en-US" sz="2000" b="1" dirty="0" err="1">
                <a:latin typeface="Tamil Bible" pitchFamily="2" charset="0"/>
              </a:rPr>
              <a:t>re;jpf;fhjjhy</a:t>
            </a:r>
            <a:r>
              <a:rPr lang="en-US" sz="2000" b="1" dirty="0">
                <a:latin typeface="Tamil Bible" pitchFamily="2" charset="0"/>
              </a:rPr>
              <a:t>; </a:t>
            </a:r>
            <a:r>
              <a:rPr lang="en-US" sz="2000" b="1" dirty="0" err="1">
                <a:latin typeface="Tamil Bible" pitchFamily="2" charset="0"/>
              </a:rPr>
              <a:t>mtu</a:t>
            </a:r>
            <a:r>
              <a:rPr lang="en-US" sz="2000" b="1" dirty="0">
                <a:latin typeface="Tamil Bible" pitchFamily="2" charset="0"/>
              </a:rPr>
              <a:t>; </a:t>
            </a:r>
            <a:r>
              <a:rPr lang="en-US" sz="2000" b="1" dirty="0" err="1">
                <a:latin typeface="Tamil Bible" pitchFamily="2" charset="0"/>
              </a:rPr>
              <a:t>kpFe;j</a:t>
            </a:r>
            <a:r>
              <a:rPr lang="en-US" sz="2000" b="1" dirty="0">
                <a:latin typeface="Tamil Bible" pitchFamily="2" charset="0"/>
              </a:rPr>
              <a:t> </a:t>
            </a:r>
            <a:r>
              <a:rPr lang="en-US" sz="2000" b="1" dirty="0" err="1">
                <a:latin typeface="Tamil Bible" pitchFamily="2" charset="0"/>
              </a:rPr>
              <a:t>kdNtjid</a:t>
            </a:r>
            <a:r>
              <a:rPr lang="en-US" sz="2000" b="1" dirty="0">
                <a:latin typeface="Tamil Bible" pitchFamily="2" charset="0"/>
              </a:rPr>
              <a:t> </a:t>
            </a:r>
            <a:r>
              <a:rPr lang="en-US" sz="2000" b="1" dirty="0" err="1">
                <a:latin typeface="Tamil Bible" pitchFamily="2" charset="0"/>
              </a:rPr>
              <a:t>mile;jhu</a:t>
            </a:r>
            <a:r>
              <a:rPr lang="en-US" sz="2000" b="1" dirty="0">
                <a:latin typeface="Tamil Bible" pitchFamily="2" charset="0"/>
              </a:rPr>
              <a:t>;</a:t>
            </a:r>
            <a:r>
              <a:rPr lang="en" sz="2000" b="1" dirty="0"/>
              <a:t> (2 </a:t>
            </a:r>
            <a:r>
              <a:rPr lang="en" sz="2000" b="1" dirty="0">
                <a:latin typeface="Tamil Bible" pitchFamily="2" charset="0"/>
              </a:rPr>
              <a:t>nfhup</a:t>
            </a:r>
            <a:r>
              <a:rPr lang="en" sz="2000" b="1" dirty="0"/>
              <a:t>. 2:12-13).</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7"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Tamil Bible" pitchFamily="2" charset="0"/>
              </a:rPr>
              <a:t>fpwp];Jtpd; eWkzk;</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923330"/>
          </a:xfrm>
          <a:prstGeom prst="rect">
            <a:avLst/>
          </a:prstGeom>
          <a:noFill/>
        </p:spPr>
        <p:txBody>
          <a:bodyPr wrap="square">
            <a:spAutoFit/>
          </a:bodyPr>
          <a:lstStyle/>
          <a:p>
            <a:pPr algn="ct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US" b="1" dirty="0">
                <a:solidFill>
                  <a:srgbClr val="BEE395"/>
                </a:solidFill>
                <a:effectLst>
                  <a:outerShdw blurRad="38100" dist="38100" dir="2700000" algn="tl">
                    <a:srgbClr val="000000">
                      <a:alpha val="43137"/>
                    </a:srgbClr>
                  </a:outerShdw>
                </a:effectLst>
                <a:latin typeface="Tamil Bible" pitchFamily="2" charset="0"/>
              </a:rPr>
              <a:t>,</a:t>
            </a:r>
            <a:r>
              <a:rPr lang="en-US" b="1" dirty="0" err="1">
                <a:solidFill>
                  <a:srgbClr val="BEE395"/>
                </a:solidFill>
                <a:effectLst>
                  <a:outerShdw blurRad="38100" dist="38100" dir="2700000" algn="tl">
                    <a:srgbClr val="000000">
                      <a:alpha val="43137"/>
                    </a:srgbClr>
                  </a:outerShdw>
                </a:effectLst>
                <a:latin typeface="Tamil Bible" pitchFamily="2" charset="0"/>
              </a:rPr>
              <a:t>ul;rpf;fg;gLfpwth;fSf;Fs;NsAk</a:t>
            </a:r>
            <a:r>
              <a:rPr lang="en-US" b="1" dirty="0">
                <a:solidFill>
                  <a:srgbClr val="BEE395"/>
                </a:solidFill>
                <a:effectLst>
                  <a:outerShdw blurRad="38100" dist="38100" dir="2700000" algn="tl">
                    <a:srgbClr val="000000">
                      <a:alpha val="43137"/>
                    </a:srgbClr>
                  </a:outerShdw>
                </a:effectLst>
                <a:latin typeface="Tamil Bible" pitchFamily="2" charset="0"/>
              </a:rPr>
              <a:t>;&gt; </a:t>
            </a:r>
            <a:r>
              <a:rPr lang="en-US" b="1" dirty="0" err="1">
                <a:solidFill>
                  <a:srgbClr val="BEE395"/>
                </a:solidFill>
                <a:effectLst>
                  <a:outerShdw blurRad="38100" dist="38100" dir="2700000" algn="tl">
                    <a:srgbClr val="000000">
                      <a:alpha val="43137"/>
                    </a:srgbClr>
                  </a:outerShdw>
                </a:effectLst>
                <a:latin typeface="Tamil Bible" pitchFamily="2" charset="0"/>
              </a:rPr>
              <a:t>nfl;Lg;Nghfpwth;fSf;Fs;NsAk</a:t>
            </a:r>
            <a:r>
              <a:rPr lang="en-US" b="1" dirty="0">
                <a:solidFill>
                  <a:srgbClr val="BEE395"/>
                </a:solidFill>
                <a:effectLst>
                  <a:outerShdw blurRad="38100" dist="38100" dir="2700000" algn="tl">
                    <a:srgbClr val="000000">
                      <a:alpha val="43137"/>
                    </a:srgbClr>
                  </a:outerShdw>
                </a:effectLst>
                <a:latin typeface="Tamil Bible" pitchFamily="2" charset="0"/>
              </a:rPr>
              <a:t>;&gt; </a:t>
            </a:r>
            <a:r>
              <a:rPr lang="en-US" b="1" dirty="0" err="1">
                <a:solidFill>
                  <a:srgbClr val="BEE395"/>
                </a:solidFill>
                <a:effectLst>
                  <a:outerShdw blurRad="38100" dist="38100" dir="2700000" algn="tl">
                    <a:srgbClr val="000000">
                      <a:alpha val="43137"/>
                    </a:srgbClr>
                  </a:outerShdw>
                </a:effectLst>
                <a:latin typeface="Tamil Bible" pitchFamily="2" charset="0"/>
              </a:rPr>
              <a:t>ehq;fs</a:t>
            </a:r>
            <a:r>
              <a:rPr lang="en-US" b="1" dirty="0">
                <a:solidFill>
                  <a:srgbClr val="BEE395"/>
                </a:solidFill>
                <a:effectLst>
                  <a:outerShdw blurRad="38100" dist="38100" dir="2700000" algn="tl">
                    <a:srgbClr val="000000">
                      <a:alpha val="43137"/>
                    </a:srgbClr>
                  </a:outerShdw>
                </a:effectLst>
                <a:latin typeface="Tamil Bible" pitchFamily="2" charset="0"/>
              </a:rPr>
              <a:t>; </a:t>
            </a:r>
            <a:r>
              <a:rPr lang="en-US" b="1" dirty="0" err="1">
                <a:solidFill>
                  <a:srgbClr val="BEE395"/>
                </a:solidFill>
                <a:effectLst>
                  <a:outerShdw blurRad="38100" dist="38100" dir="2700000" algn="tl">
                    <a:srgbClr val="000000">
                      <a:alpha val="43137"/>
                    </a:srgbClr>
                  </a:outerShdw>
                </a:effectLst>
                <a:latin typeface="Tamil Bible" pitchFamily="2" charset="0"/>
              </a:rPr>
              <a:t>NjtDf;Ff</a:t>
            </a:r>
            <a:r>
              <a:rPr lang="en-US" b="1" dirty="0">
                <a:solidFill>
                  <a:srgbClr val="BEE395"/>
                </a:solidFill>
                <a:effectLst>
                  <a:outerShdw blurRad="38100" dist="38100" dir="2700000" algn="tl">
                    <a:srgbClr val="000000">
                      <a:alpha val="43137"/>
                    </a:srgbClr>
                  </a:outerShdw>
                </a:effectLst>
                <a:latin typeface="Tamil Bible" pitchFamily="2" charset="0"/>
              </a:rPr>
              <a:t>; </a:t>
            </a:r>
            <a:r>
              <a:rPr lang="en-US" b="1" dirty="0" err="1">
                <a:solidFill>
                  <a:srgbClr val="BEE395"/>
                </a:solidFill>
                <a:effectLst>
                  <a:outerShdw blurRad="38100" dist="38100" dir="2700000" algn="tl">
                    <a:srgbClr val="000000">
                      <a:alpha val="43137"/>
                    </a:srgbClr>
                  </a:outerShdw>
                </a:effectLst>
                <a:latin typeface="Tamil Bible" pitchFamily="2" charset="0"/>
              </a:rPr>
              <a:t>fpwp</a:t>
            </a:r>
            <a:r>
              <a:rPr lang="en-US" b="1" dirty="0">
                <a:solidFill>
                  <a:srgbClr val="BEE395"/>
                </a:solidFill>
                <a:effectLst>
                  <a:outerShdw blurRad="38100" dist="38100" dir="2700000" algn="tl">
                    <a:srgbClr val="000000">
                      <a:alpha val="43137"/>
                    </a:srgbClr>
                  </a:outerShdw>
                </a:effectLst>
                <a:latin typeface="Tamil Bible" pitchFamily="2" charset="0"/>
              </a:rPr>
              <a:t>];</a:t>
            </a:r>
            <a:r>
              <a:rPr lang="en-US" b="1" dirty="0" err="1">
                <a:solidFill>
                  <a:srgbClr val="BEE395"/>
                </a:solidFill>
                <a:effectLst>
                  <a:outerShdw blurRad="38100" dist="38100" dir="2700000" algn="tl">
                    <a:srgbClr val="000000">
                      <a:alpha val="43137"/>
                    </a:srgbClr>
                  </a:outerShdw>
                </a:effectLst>
                <a:latin typeface="Tamil Bible" pitchFamily="2" charset="0"/>
              </a:rPr>
              <a:t>Jtpd</a:t>
            </a:r>
            <a:r>
              <a:rPr lang="en-US" b="1" dirty="0">
                <a:solidFill>
                  <a:srgbClr val="BEE395"/>
                </a:solidFill>
                <a:effectLst>
                  <a:outerShdw blurRad="38100" dist="38100" dir="2700000" algn="tl">
                    <a:srgbClr val="000000">
                      <a:alpha val="43137"/>
                    </a:srgbClr>
                  </a:outerShdw>
                </a:effectLst>
                <a:latin typeface="Tamil Bible" pitchFamily="2" charset="0"/>
              </a:rPr>
              <a:t>; </a:t>
            </a:r>
            <a:r>
              <a:rPr lang="en-US" b="1" dirty="0" err="1">
                <a:solidFill>
                  <a:srgbClr val="BEE395"/>
                </a:solidFill>
                <a:effectLst>
                  <a:outerShdw blurRad="38100" dist="38100" dir="2700000" algn="tl">
                    <a:srgbClr val="000000">
                      <a:alpha val="43137"/>
                    </a:srgbClr>
                  </a:outerShdw>
                </a:effectLst>
                <a:latin typeface="Tamil Bible" pitchFamily="2" charset="0"/>
              </a:rPr>
              <a:t>ew;fe;jkhapUf;fpNwhk</a:t>
            </a:r>
            <a:r>
              <a:rPr lang="en-US" b="1" dirty="0">
                <a:solidFill>
                  <a:srgbClr val="BEE395"/>
                </a:solidFill>
                <a:effectLst>
                  <a:outerShdw blurRad="38100" dist="38100" dir="2700000" algn="tl">
                    <a:srgbClr val="000000">
                      <a:alpha val="43137"/>
                    </a:srgbClr>
                  </a:outerShdw>
                </a:effectLst>
                <a:latin typeface="Tamil Bible" pitchFamily="2" charset="0"/>
              </a:rPr>
              <a:t>;.”</a:t>
            </a: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(2 </a:t>
            </a:r>
            <a:r>
              <a:rPr lang="en" sz="1400" b="1" dirty="0">
                <a:solidFill>
                  <a:srgbClr val="BEE395"/>
                </a:solidFill>
                <a:effectLst>
                  <a:outerShdw blurRad="38100" dist="38100" dir="2700000" algn="tl">
                    <a:srgbClr val="000000">
                      <a:alpha val="43137"/>
                    </a:srgbClr>
                  </a:outerShdw>
                </a:effectLst>
                <a:latin typeface="Tamil Bible" pitchFamily="2" charset="0"/>
              </a:rPr>
              <a:t>nfhupe;jpau;</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61912" y="1323254"/>
            <a:ext cx="7037686" cy="2246769"/>
          </a:xfrm>
          <a:prstGeom prst="rect">
            <a:avLst/>
          </a:prstGeom>
          <a:noFill/>
        </p:spPr>
        <p:txBody>
          <a:bodyPr wrap="square" rtlCol="0">
            <a:spAutoFit/>
          </a:bodyPr>
          <a:lstStyle/>
          <a:p>
            <a:pPr>
              <a:spcBef>
                <a:spcPts val="600"/>
              </a:spcBef>
            </a:pPr>
            <a:r>
              <a:rPr lang="en" sz="2000" b="1" dirty="0">
                <a:latin typeface="Tamil Bible" pitchFamily="2" charset="0"/>
              </a:rPr>
              <a:t>JNuhthtpy; ew;nra;jpia ntw;wpfukhf gpurq;fpg;gjw;F Njtd; vt;thW xU “thriy jpwe;J itj;jhu;” vd;gJ Fwpj;J gTy; Fwpg;gpLifapy;&gt; gTy; Jjp kw;Wk; ntw;wpapd; Kof;fj;ij vOg;Gfpwhu;</a:t>
            </a:r>
            <a:r>
              <a:rPr lang="en" sz="2000" b="1" dirty="0"/>
              <a:t>: “</a:t>
            </a:r>
            <a:r>
              <a:rPr lang="en-US" sz="2000" b="1" dirty="0" err="1">
                <a:latin typeface="Tamil Bible" pitchFamily="2" charset="0"/>
              </a:rPr>
              <a:t>fpwp</a:t>
            </a:r>
            <a:r>
              <a:rPr lang="en-US" sz="2000" b="1" dirty="0">
                <a:latin typeface="Tamil Bible" pitchFamily="2" charset="0"/>
              </a:rPr>
              <a:t>];</a:t>
            </a:r>
            <a:r>
              <a:rPr lang="en-US" sz="2000" b="1" dirty="0" err="1">
                <a:latin typeface="Tamil Bible" pitchFamily="2" charset="0"/>
              </a:rPr>
              <a:t>JTf;Fs</a:t>
            </a:r>
            <a:r>
              <a:rPr lang="en-US" sz="2000" b="1" dirty="0">
                <a:latin typeface="Tamil Bible" pitchFamily="2" charset="0"/>
              </a:rPr>
              <a:t>; </a:t>
            </a:r>
            <a:r>
              <a:rPr lang="en-US" sz="2000" b="1" dirty="0" err="1">
                <a:latin typeface="Tamil Bible" pitchFamily="2" charset="0"/>
              </a:rPr>
              <a:t>vg;nghOJk</a:t>
            </a:r>
            <a:r>
              <a:rPr lang="en-US" sz="2000" b="1" dirty="0">
                <a:latin typeface="Tamil Bible" pitchFamily="2" charset="0"/>
              </a:rPr>
              <a:t>; </a:t>
            </a:r>
            <a:r>
              <a:rPr lang="en-US" sz="2000" b="1" dirty="0" err="1">
                <a:latin typeface="Tamil Bible" pitchFamily="2" charset="0"/>
              </a:rPr>
              <a:t>vq;fis</a:t>
            </a:r>
            <a:r>
              <a:rPr lang="en-US" sz="2000" b="1" dirty="0">
                <a:latin typeface="Tamil Bible" pitchFamily="2" charset="0"/>
              </a:rPr>
              <a:t> </a:t>
            </a:r>
            <a:r>
              <a:rPr lang="en-US" sz="2000" b="1" dirty="0" err="1">
                <a:latin typeface="Tamil Bible" pitchFamily="2" charset="0"/>
              </a:rPr>
              <a:t>ntw;wp</a:t>
            </a:r>
            <a:r>
              <a:rPr lang="en-US" sz="2000" b="1" dirty="0">
                <a:latin typeface="Tamil Bible" pitchFamily="2" charset="0"/>
              </a:rPr>
              <a:t> </a:t>
            </a:r>
            <a:r>
              <a:rPr lang="en-US" sz="2000" b="1" dirty="0" err="1">
                <a:latin typeface="Tamil Bible" pitchFamily="2" charset="0"/>
              </a:rPr>
              <a:t>rpwf;fg;gz;zp</a:t>
            </a:r>
            <a:r>
              <a:rPr lang="en-US" sz="2000" b="1" dirty="0">
                <a:latin typeface="Tamil Bible" pitchFamily="2" charset="0"/>
              </a:rPr>
              <a:t>&gt; </a:t>
            </a:r>
            <a:r>
              <a:rPr lang="en-US" sz="2000" b="1" dirty="0" err="1">
                <a:latin typeface="Tamil Bible" pitchFamily="2" charset="0"/>
              </a:rPr>
              <a:t>vy;yh</a:t>
            </a:r>
            <a:r>
              <a:rPr lang="en-US" sz="2000" b="1" dirty="0">
                <a:latin typeface="Tamil Bible" pitchFamily="2" charset="0"/>
              </a:rPr>
              <a:t> ,</a:t>
            </a:r>
            <a:r>
              <a:rPr lang="en-US" sz="2000" b="1" dirty="0" err="1">
                <a:latin typeface="Tamil Bible" pitchFamily="2" charset="0"/>
              </a:rPr>
              <a:t>lq;fspNyAk</a:t>
            </a:r>
            <a:r>
              <a:rPr lang="en-US" sz="2000" b="1" dirty="0">
                <a:latin typeface="Tamil Bible" pitchFamily="2" charset="0"/>
              </a:rPr>
              <a:t>; </a:t>
            </a:r>
            <a:r>
              <a:rPr lang="en-US" sz="2000" b="1" dirty="0" err="1">
                <a:latin typeface="Tamil Bible" pitchFamily="2" charset="0"/>
              </a:rPr>
              <a:t>vq;fisf;nfhz;L</a:t>
            </a:r>
            <a:r>
              <a:rPr lang="en-US" sz="2000" b="1" dirty="0">
                <a:latin typeface="Tamil Bible" pitchFamily="2" charset="0"/>
              </a:rPr>
              <a:t> </a:t>
            </a:r>
            <a:r>
              <a:rPr lang="en-US" sz="2000" b="1" dirty="0" err="1">
                <a:latin typeface="Tamil Bible" pitchFamily="2" charset="0"/>
              </a:rPr>
              <a:t>mtiu</a:t>
            </a:r>
            <a:r>
              <a:rPr lang="en-US" sz="2000" b="1" dirty="0">
                <a:latin typeface="Tamil Bible" pitchFamily="2" charset="0"/>
              </a:rPr>
              <a:t> </a:t>
            </a:r>
            <a:r>
              <a:rPr lang="en-US" sz="2000" b="1" dirty="0" err="1">
                <a:latin typeface="Tamil Bible" pitchFamily="2" charset="0"/>
              </a:rPr>
              <a:t>mwpfpw</a:t>
            </a:r>
            <a:r>
              <a:rPr lang="en-US" sz="2000" b="1" dirty="0">
                <a:latin typeface="Tamil Bible" pitchFamily="2" charset="0"/>
              </a:rPr>
              <a:t> </a:t>
            </a:r>
            <a:r>
              <a:rPr lang="en-US" sz="2000" b="1" dirty="0" err="1">
                <a:latin typeface="Tamil Bible" pitchFamily="2" charset="0"/>
              </a:rPr>
              <a:t>mwptpd</a:t>
            </a:r>
            <a:r>
              <a:rPr lang="en-US" sz="2000" b="1" dirty="0">
                <a:latin typeface="Tamil Bible" pitchFamily="2" charset="0"/>
              </a:rPr>
              <a:t>; </a:t>
            </a:r>
            <a:r>
              <a:rPr lang="en-US" sz="2000" b="1" dirty="0" err="1">
                <a:latin typeface="Tamil Bible" pitchFamily="2" charset="0"/>
              </a:rPr>
              <a:t>thridia</a:t>
            </a:r>
            <a:r>
              <a:rPr lang="en-US" sz="2000" b="1" dirty="0">
                <a:latin typeface="Tamil Bible" pitchFamily="2" charset="0"/>
              </a:rPr>
              <a:t> </a:t>
            </a:r>
            <a:r>
              <a:rPr lang="en-US" sz="2000" b="1" dirty="0" err="1">
                <a:latin typeface="Tamil Bible" pitchFamily="2" charset="0"/>
              </a:rPr>
              <a:t>ntspg;gLj;Jfpw</a:t>
            </a:r>
            <a:r>
              <a:rPr lang="en-US" sz="2000" b="1" dirty="0">
                <a:latin typeface="Tamil Bible" pitchFamily="2" charset="0"/>
              </a:rPr>
              <a:t> </a:t>
            </a:r>
            <a:r>
              <a:rPr lang="en-US" sz="2000" b="1" dirty="0" err="1">
                <a:latin typeface="Tamil Bible" pitchFamily="2" charset="0"/>
              </a:rPr>
              <a:t>NjtDf;F</a:t>
            </a:r>
            <a:r>
              <a:rPr lang="en-US" sz="2000" b="1" dirty="0">
                <a:latin typeface="Tamil Bible" pitchFamily="2" charset="0"/>
              </a:rPr>
              <a:t> ];</a:t>
            </a:r>
            <a:r>
              <a:rPr lang="en-US" sz="2000" b="1" dirty="0" err="1">
                <a:latin typeface="Tamil Bible" pitchFamily="2" charset="0"/>
              </a:rPr>
              <a:t>Njhj;jpuk</a:t>
            </a:r>
            <a:r>
              <a:rPr lang="en-US" sz="2000" b="1" dirty="0">
                <a:latin typeface="Tamil Bible" pitchFamily="2" charset="0"/>
              </a:rPr>
              <a:t>;.</a:t>
            </a:r>
            <a:r>
              <a:rPr lang="en" sz="2000" b="1" dirty="0"/>
              <a:t>” (2 </a:t>
            </a:r>
            <a:r>
              <a:rPr lang="en" sz="2000" b="1" dirty="0">
                <a:latin typeface="Tamil Bible" pitchFamily="2" charset="0"/>
              </a:rPr>
              <a:t>nfhup</a:t>
            </a:r>
            <a:r>
              <a:rPr lang="en" sz="2000" b="1" dirty="0"/>
              <a:t>.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0" y="3308922"/>
            <a:ext cx="6498077" cy="1938992"/>
          </a:xfrm>
          <a:prstGeom prst="rect">
            <a:avLst/>
          </a:prstGeom>
          <a:noFill/>
        </p:spPr>
        <p:txBody>
          <a:bodyPr wrap="square">
            <a:spAutoFit/>
          </a:bodyPr>
          <a:lstStyle/>
          <a:p>
            <a:pPr>
              <a:spcBef>
                <a:spcPts val="600"/>
              </a:spcBef>
            </a:pPr>
            <a:r>
              <a:rPr lang="en-US" sz="2000" b="1" dirty="0">
                <a:latin typeface="Tamil Bible" pitchFamily="2" charset="0"/>
              </a:rPr>
              <a:t>v</a:t>
            </a:r>
            <a:r>
              <a:rPr lang="en" sz="2000" b="1" dirty="0">
                <a:latin typeface="Tamil Bible" pitchFamily="2" charset="0"/>
              </a:rPr>
              <a:t>q;Fk; guTk; eWkzj;ijg; Nghy&gt; fpwp];Jtpd; mwpT xt;nthU Md;khitAk; nrd;wilfpwJ</a:t>
            </a:r>
            <a:r>
              <a:rPr lang="en" sz="2000" b="1" dirty="0"/>
              <a:t>. </a:t>
            </a:r>
            <a:r>
              <a:rPr lang="en" sz="2000" b="1" dirty="0">
                <a:latin typeface="Tamil Bible" pitchFamily="2" charset="0"/>
              </a:rPr>
              <a:t>ekf;fpUg;gJ NghyNt&gt; nfhupe;jpau;fSf;Fk; ,e;j eWkzk; epj;jpa [PtDilajhf ,Uf;fpwJ</a:t>
            </a:r>
            <a:r>
              <a:rPr lang="en" sz="2000" b="1" dirty="0"/>
              <a:t>. </a:t>
            </a:r>
            <a:r>
              <a:rPr lang="en" sz="2000" b="1" dirty="0">
                <a:latin typeface="Tamil Bible" pitchFamily="2" charset="0"/>
              </a:rPr>
              <a:t>MapDk;</a:t>
            </a:r>
            <a:r>
              <a:rPr lang="en" sz="2000" b="1" dirty="0"/>
              <a:t>, </a:t>
            </a:r>
            <a:r>
              <a:rPr lang="en" sz="2000" b="1" dirty="0">
                <a:latin typeface="Tamil Bible" pitchFamily="2" charset="0"/>
              </a:rPr>
              <a:t>me;j miog;ig epuhfupg;gtu;fSf;F ,J kuzj;jpd; thridahf ,Uf;fpwJ</a:t>
            </a:r>
            <a:r>
              <a:rPr lang="en" sz="2000" b="1" dirty="0"/>
              <a:t> (2 </a:t>
            </a:r>
            <a:r>
              <a:rPr lang="en" sz="2000" b="1" dirty="0">
                <a:latin typeface="Tamil Bible" pitchFamily="2" charset="0"/>
              </a:rPr>
              <a:t>nfhup</a:t>
            </a:r>
            <a:r>
              <a:rPr lang="en" sz="2000" b="1" dirty="0"/>
              <a:t>.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01263" y="4932386"/>
            <a:ext cx="5281280" cy="1938992"/>
          </a:xfrm>
          <a:prstGeom prst="rect">
            <a:avLst/>
          </a:prstGeom>
          <a:noFill/>
        </p:spPr>
        <p:txBody>
          <a:bodyPr wrap="square">
            <a:spAutoFit/>
          </a:bodyPr>
          <a:lstStyle/>
          <a:p>
            <a:pPr>
              <a:spcBef>
                <a:spcPts val="600"/>
              </a:spcBef>
            </a:pPr>
            <a:r>
              <a:rPr lang="en" sz="2000" b="1" dirty="0">
                <a:latin typeface="Tamil Bible" pitchFamily="2" charset="0"/>
              </a:rPr>
              <a:t>,jd; %yk; Vw;gLk; nghWg;ig gTy;&gt; vt;tpj Raey Nehf;fKk; ,d;wp&gt; khwhf Nfl;gtu;fspd;&gt; ,ul;rpg;ig kl;LNk fUj;</a:t>
            </a:r>
            <a:r>
              <a:rPr lang="en" sz="2000" b="1" dirty="0">
                <a:solidFill>
                  <a:schemeClr val="bg1"/>
                </a:solidFill>
                <a:latin typeface="Tamil Bible" pitchFamily="2" charset="0"/>
              </a:rPr>
              <a:t>jpy; </a:t>
            </a:r>
            <a:r>
              <a:rPr lang="en" sz="2000" b="1" dirty="0">
                <a:latin typeface="Tamil Bible" pitchFamily="2" charset="0"/>
              </a:rPr>
              <a:t>nfhz;L me;j nra;jp cz;ikahd kdJld; mwptpf;fg;gl Ntz;Lk; vd;W tpsf;Ffpwhu; </a:t>
            </a:r>
            <a:r>
              <a:rPr lang="en" sz="2000" b="1" dirty="0"/>
              <a:t>(2 </a:t>
            </a:r>
            <a:r>
              <a:rPr lang="en" sz="2000" b="1" dirty="0">
                <a:latin typeface="Tamil Bible" pitchFamily="2" charset="0"/>
              </a:rPr>
              <a:t>nfhup</a:t>
            </a:r>
            <a:r>
              <a:rPr lang="en" sz="2000" b="1" dirty="0"/>
              <a:t>. 2:17).</a:t>
            </a:r>
          </a:p>
        </p:txBody>
      </p:sp>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718457" y="946883"/>
            <a:ext cx="11473542" cy="4893647"/>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ta-IN" sz="2400" b="1" dirty="0">
                <a:latin typeface="Constantia" panose="02030602050306030303" pitchFamily="18" charset="0"/>
              </a:rPr>
              <a:t>கொரிந்திய விசுவாசிகளிடையே ஒரு அற்புதமான மாற்றம் நிகழ்ந்திருந்ததைக் குறித்த மகிழ்ச்சியான செய்தியை அந்த உண்மையுள்ள தூதுவர் கொண்டு வந்தார். பலர் பவுலின் கடிதத்தில் இருந்த அறிவுரையை ஏற்றுக்கொண்டு, தங்கள் பாவங்களை நினைத்து மனந்திரும்பியிருந்தனர். அவர்களுடைய வாழ்க்கை இனி கிறிஸ்தவத்திற்கு அவப்பெயரைத் தருவதாக அமையாமல், நடைமுறைக்குரிய தேவபக்திக்குச் சாதகமான வலிமையான தாக்கத்தை ஏற்படுத்துவதாக இருந்தது. […]தெய்வீக கிருபையின் தாக்கத்தால் இதயத்தில் உண்டாகும் மனந்திரும்புதலானது, பாவத்தை அறிக்கையிடுவதற்கும் அதைக் கைவிடுவதற்கும் வழிவகுக்கும். கொரிந்திய விசுவாசிகளின் வாழ்க்கையில் அத்தகைய கனிகளே காணப்பட்டதாக அப்போஸ்தலன் குறிப்பிட்டார்.</a:t>
            </a:r>
            <a:r>
              <a:rPr lang="en" sz="2400" b="1" dirty="0">
                <a:latin typeface="Constantia" panose="02030602050306030303" pitchFamily="18" charset="0"/>
              </a:rPr>
              <a:t>.</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05938"/>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8070</TotalTime>
  <Words>2478</Words>
  <Application>Microsoft Office PowerPoint</Application>
  <PresentationFormat>Panorámica</PresentationFormat>
  <Paragraphs>58</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Comic Sans MS</vt:lpstr>
      <vt:lpstr>Aptos Display</vt:lpstr>
      <vt:lpstr>Arial</vt:lpstr>
      <vt:lpstr>Constantia</vt:lpstr>
      <vt:lpstr>Tamil Bible</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81</cp:revision>
  <dcterms:created xsi:type="dcterms:W3CDTF">2026-07-22T06:08:40Z</dcterms:created>
  <dcterms:modified xsi:type="dcterms:W3CDTF">2026-08-29T05:53:43Z</dcterms:modified>
</cp:coreProperties>
</file>