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
      <p:font typeface="Tamil Bible" pitchFamily="2" charset="0"/>
      <p:regular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18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 Id="rId27"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US" sz="2400" b="1" dirty="0">
              <a:solidFill>
                <a:schemeClr val="bg1"/>
              </a:solidFill>
              <a:latin typeface="Tamil Bible" pitchFamily="2" charset="0"/>
            </a:rPr>
            <a:t>e</a:t>
          </a:r>
          <a:r>
            <a:rPr lang="en" sz="2400" b="1" dirty="0">
              <a:solidFill>
                <a:schemeClr val="bg1"/>
              </a:solidFill>
              <a:latin typeface="Tamil Bible" pitchFamily="2" charset="0"/>
            </a:rPr>
            <a:t>hq;fs;</a:t>
          </a:r>
          <a:r>
            <a:rPr lang="en" sz="2400" b="1" dirty="0">
              <a:solidFill>
                <a:schemeClr val="bg1"/>
              </a:solidFill>
            </a:rPr>
            <a:t>…</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latin typeface="Tamil Bible" pitchFamily="2" charset="0"/>
            </a:rPr>
            <a:t>Mdhy;</a:t>
          </a:r>
          <a:r>
            <a:rPr lang="en" sz="2400" b="1" dirty="0">
              <a:solidFill>
                <a:schemeClr val="bg1"/>
              </a:solidFill>
            </a:rPr>
            <a: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n-US" sz="1400" b="1" dirty="0" err="1">
              <a:solidFill>
                <a:schemeClr val="tx1"/>
              </a:solidFill>
              <a:latin typeface="Tamil Bible" pitchFamily="2" charset="0"/>
            </a:rPr>
            <a:t>vg;gf;fj;jpYk</a:t>
          </a:r>
          <a:r>
            <a:rPr lang="en-US" sz="1400" b="1" dirty="0">
              <a:solidFill>
                <a:schemeClr val="tx1"/>
              </a:solidFill>
              <a:latin typeface="Tamil Bible" pitchFamily="2" charset="0"/>
            </a:rPr>
            <a:t>; </a:t>
          </a:r>
          <a:r>
            <a:rPr lang="en-US" sz="1400" b="1" dirty="0" err="1">
              <a:solidFill>
                <a:schemeClr val="tx1"/>
              </a:solidFill>
              <a:latin typeface="Tamil Bible" pitchFamily="2" charset="0"/>
            </a:rPr>
            <a:t>neUf;fg;gl;Lk</a:t>
          </a:r>
          <a:r>
            <a:rPr lang="en-US" sz="1400" b="1" dirty="0">
              <a:solidFill>
                <a:schemeClr val="tx1"/>
              </a:solidFill>
              <a:latin typeface="Tamil Bible" pitchFamily="2" charset="0"/>
            </a:rPr>
            <a:t>;</a:t>
          </a:r>
          <a:endParaRPr lang="en" sz="1400" b="1" dirty="0">
            <a:solidFill>
              <a:schemeClr val="tx1"/>
            </a:solidFill>
            <a:latin typeface="Tamil Bible" pitchFamily="2" charset="0"/>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1600" b="1" kern="1200" dirty="0" err="1">
              <a:solidFill>
                <a:prstClr val="black"/>
              </a:solidFill>
              <a:latin typeface="Tamil Bible" pitchFamily="2" charset="0"/>
              <a:ea typeface="+mn-ea"/>
              <a:cs typeface="+mn-cs"/>
            </a:rPr>
            <a:t>xLq;fpg;Nghfpwjpy;iy</a:t>
          </a:r>
          <a:r>
            <a:rPr lang="en-US" sz="1600" b="1" kern="1200" dirty="0">
              <a:solidFill>
                <a:prstClr val="black"/>
              </a:solidFill>
              <a:latin typeface="Tamil Bible" pitchFamily="2" charset="0"/>
              <a:ea typeface="+mn-ea"/>
              <a:cs typeface="+mn-cs"/>
            </a:rPr>
            <a:t>@</a:t>
          </a:r>
          <a:endParaRPr lang="en" sz="1600" b="1" kern="1200" dirty="0">
            <a:solidFill>
              <a:prstClr val="black"/>
            </a:solidFill>
            <a:latin typeface="Tamil Bible" pitchFamily="2" charset="0"/>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n-US" sz="1800" b="1" dirty="0" err="1">
              <a:solidFill>
                <a:schemeClr val="tx1"/>
              </a:solidFill>
              <a:latin typeface="Tamil Bible" pitchFamily="2" charset="0"/>
            </a:rPr>
            <a:t>fyf;fkile;Jk</a:t>
          </a:r>
          <a:r>
            <a:rPr lang="en-US" sz="1800" b="1" dirty="0">
              <a:solidFill>
                <a:schemeClr val="tx1"/>
              </a:solidFill>
              <a:latin typeface="Tamil Bible" pitchFamily="2" charset="0"/>
            </a:rPr>
            <a:t>;</a:t>
          </a:r>
          <a:endParaRPr lang="en" sz="1800" b="1" dirty="0">
            <a:solidFill>
              <a:schemeClr val="tx1"/>
            </a:solidFill>
            <a:latin typeface="Tamil Bible" pitchFamily="2" charset="0"/>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kdKwptilfpwjpy;iy</a:t>
          </a:r>
          <a:endParaRPr lang="en" sz="1800" b="1" kern="1200" dirty="0">
            <a:solidFill>
              <a:prstClr val="black"/>
            </a:solidFill>
            <a:latin typeface="Tamil Bible" pitchFamily="2" charset="0"/>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US" sz="1800" b="1" dirty="0" err="1">
              <a:solidFill>
                <a:schemeClr val="tx1"/>
              </a:solidFill>
              <a:latin typeface="Tamil Bible" pitchFamily="2" charset="0"/>
            </a:rPr>
            <a:t>Jd;gg;gLj;jg;gl;Lk</a:t>
          </a:r>
          <a:r>
            <a:rPr lang="en-US" sz="1800" b="1" dirty="0">
              <a:solidFill>
                <a:schemeClr val="tx1"/>
              </a:solidFill>
              <a:latin typeface="Tamil Bible" pitchFamily="2" charset="0"/>
            </a:rPr>
            <a:t>;</a:t>
          </a:r>
          <a:endParaRPr lang="en" sz="1800" b="1" dirty="0">
            <a:solidFill>
              <a:schemeClr val="tx1"/>
            </a:solidFill>
            <a:latin typeface="Tamil Bible" pitchFamily="2" charset="0"/>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iftplg;gLfpwjpy;iy</a:t>
          </a:r>
          <a:r>
            <a:rPr lang="en-US" sz="1600" b="1" kern="1200" dirty="0">
              <a:solidFill>
                <a:prstClr val="black"/>
              </a:solidFill>
              <a:latin typeface="Tamil Bible" pitchFamily="2" charset="0"/>
              <a:ea typeface="+mn-ea"/>
              <a:cs typeface="+mn-cs"/>
            </a:rPr>
            <a:t>@</a:t>
          </a:r>
          <a:endParaRPr lang="en" sz="1800" b="1" kern="1200" dirty="0">
            <a:solidFill>
              <a:prstClr val="black"/>
            </a:solidFill>
            <a:latin typeface="Tamil Bible" pitchFamily="2" charset="0"/>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n-US" sz="1800" b="1" dirty="0" err="1">
              <a:solidFill>
                <a:schemeClr val="tx1"/>
              </a:solidFill>
              <a:latin typeface="Tamil Bible" pitchFamily="2" charset="0"/>
            </a:rPr>
            <a:t>fPNo</a:t>
          </a:r>
          <a:r>
            <a:rPr lang="en-US" sz="1800" b="1" dirty="0">
              <a:solidFill>
                <a:schemeClr val="tx1"/>
              </a:solidFill>
              <a:latin typeface="Tamil Bible" pitchFamily="2" charset="0"/>
            </a:rPr>
            <a:t> </a:t>
          </a:r>
          <a:r>
            <a:rPr lang="en-US" sz="1800" b="1" dirty="0" err="1">
              <a:solidFill>
                <a:schemeClr val="tx1"/>
              </a:solidFill>
              <a:latin typeface="Tamil Bible" pitchFamily="2" charset="0"/>
            </a:rPr>
            <a:t>js;sg;gl;Lk</a:t>
          </a:r>
          <a:r>
            <a:rPr lang="en-US" sz="1800" b="1" dirty="0">
              <a:solidFill>
                <a:schemeClr val="tx1"/>
              </a:solidFill>
              <a:latin typeface="Tamil Bible" pitchFamily="2" charset="0"/>
            </a:rPr>
            <a:t>;</a:t>
          </a:r>
          <a:endParaRPr lang="es-ES" sz="1800" b="1" dirty="0">
            <a:solidFill>
              <a:schemeClr val="tx1"/>
            </a:solidFill>
            <a:latin typeface="Tamil Bible" pitchFamily="2" charset="0"/>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kbe;J</a:t>
          </a:r>
          <a:r>
            <a:rPr lang="en-US" sz="1800" b="1" kern="1200" dirty="0">
              <a:solidFill>
                <a:prstClr val="black"/>
              </a:solidFill>
              <a:latin typeface="Tamil Bible" pitchFamily="2" charset="0"/>
              <a:ea typeface="+mn-ea"/>
              <a:cs typeface="+mn-cs"/>
            </a:rPr>
            <a:t> </a:t>
          </a:r>
          <a:r>
            <a:rPr lang="en-US" sz="1800" b="1" kern="1200" dirty="0" err="1">
              <a:solidFill>
                <a:prstClr val="black"/>
              </a:solidFill>
              <a:latin typeface="Tamil Bible" pitchFamily="2" charset="0"/>
              <a:ea typeface="+mn-ea"/>
              <a:cs typeface="+mn-cs"/>
            </a:rPr>
            <a:t>Nghfpwjpy;iy</a:t>
          </a:r>
          <a:r>
            <a:rPr lang="en-US" sz="1800" b="1" kern="1200" dirty="0">
              <a:solidFill>
                <a:prstClr val="black"/>
              </a:solidFill>
              <a:latin typeface="Tamil Bible" pitchFamily="2" charset="0"/>
              <a:ea typeface="+mn-ea"/>
              <a:cs typeface="+mn-cs"/>
            </a:rPr>
            <a:t>.</a:t>
          </a:r>
          <a:endParaRPr lang="es-ES" sz="1800" b="1" kern="1200" dirty="0">
            <a:solidFill>
              <a:prstClr val="black"/>
            </a:solidFill>
            <a:latin typeface="Tamil Bible" pitchFamily="2" charset="0"/>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custLinFactNeighborX="256" custLinFactNeighborY="61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en" sz="1800" b="1" dirty="0">
              <a:solidFill>
                <a:schemeClr val="tx1"/>
              </a:solidFill>
              <a:latin typeface="Tamil Bible" pitchFamily="2" charset="0"/>
            </a:rPr>
            <a:t>fpwp];J md;gpdhy; jk; capiuf; nfhLj;jhu;. ,J mtUf;fhf tho ek;ikj; J}z;LfpwJ</a:t>
          </a:r>
          <a:r>
            <a:rPr lang="en" sz="1800" b="1" dirty="0">
              <a:solidFill>
                <a:schemeClr val="tx1"/>
              </a:solidFill>
            </a:rPr>
            <a:t>(2 </a:t>
          </a:r>
          <a:r>
            <a:rPr lang="en" sz="1800" b="1" dirty="0">
              <a:solidFill>
                <a:schemeClr val="tx1"/>
              </a:solidFill>
              <a:latin typeface="Tamil Bible" pitchFamily="2" charset="0"/>
            </a:rPr>
            <a:t>nfhupe;jpau;</a:t>
          </a:r>
          <a:r>
            <a:rPr lang="en" sz="1800" b="1" dirty="0">
              <a:solidFill>
                <a:schemeClr val="tx1"/>
              </a:solidFill>
            </a:rPr>
            <a:t>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US" sz="1800" b="1" dirty="0">
              <a:solidFill>
                <a:schemeClr val="tx1"/>
              </a:solidFill>
              <a:latin typeface="Tamil Bible" pitchFamily="2" charset="0"/>
            </a:rPr>
            <a:t>f</a:t>
          </a:r>
          <a:r>
            <a:rPr lang="en" sz="1800" b="1" dirty="0">
              <a:solidFill>
                <a:schemeClr val="tx1"/>
              </a:solidFill>
              <a:latin typeface="Tamil Bible" pitchFamily="2" charset="0"/>
            </a:rPr>
            <a:t>pwp];J ek;ik Gjpa gilg;Gfshf khw;wpAs;shu;</a:t>
          </a:r>
          <a:r>
            <a:rPr lang="en" sz="1800" b="1" dirty="0">
              <a:solidFill>
                <a:schemeClr val="tx1"/>
              </a:solidFill>
            </a:rPr>
            <a:t>. </a:t>
          </a:r>
          <a:r>
            <a:rPr lang="en" sz="1800" b="1" dirty="0">
              <a:solidFill>
                <a:schemeClr val="tx1"/>
              </a:solidFill>
              <a:latin typeface="Tamil Bible" pitchFamily="2" charset="0"/>
            </a:rPr>
            <a:t>,J ek; gioa tho;f;ifia gpd;dhy; tpl;Ltpl ek;ikj; J}z;LfpwJ</a:t>
          </a:r>
          <a:r>
            <a:rPr lang="en" sz="1800" b="1" dirty="0">
              <a:solidFill>
                <a:schemeClr val="tx1"/>
              </a:solidFill>
            </a:rPr>
            <a:t> (2 </a:t>
          </a:r>
          <a:r>
            <a:rPr lang="en" sz="1800" b="1" dirty="0">
              <a:solidFill>
                <a:schemeClr val="tx1"/>
              </a:solidFill>
              <a:latin typeface="Tamil Bible" pitchFamily="2" charset="0"/>
            </a:rPr>
            <a:t>nfhup</a:t>
          </a:r>
          <a:r>
            <a:rPr lang="en" sz="1800" b="1" dirty="0">
              <a:solidFill>
                <a:schemeClr val="tx1"/>
              </a:solidFill>
            </a:rPr>
            <a:t>.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US" sz="2000" b="1" dirty="0">
              <a:effectLst>
                <a:outerShdw blurRad="38100" dist="38100" dir="2700000" algn="tl">
                  <a:srgbClr val="000000">
                    <a:alpha val="43137"/>
                  </a:srgbClr>
                </a:outerShdw>
              </a:effectLst>
              <a:latin typeface="Tamil Bible" pitchFamily="2" charset="0"/>
            </a:rPr>
            <a:t>f</a:t>
          </a:r>
          <a:r>
            <a:rPr lang="en" sz="2000" b="1" dirty="0">
              <a:effectLst>
                <a:outerShdw blurRad="38100" dist="38100" dir="2700000" algn="tl">
                  <a:srgbClr val="000000">
                    <a:alpha val="43137"/>
                  </a:srgbClr>
                </a:outerShdw>
              </a:effectLst>
              <a:latin typeface="Tamil Bible" pitchFamily="2" charset="0"/>
            </a:rPr>
            <a:t>pwp];J ek;ik NjtNdhL xg;Guthf;fpapUf;fpwhu;</a:t>
          </a:r>
          <a:r>
            <a:rPr lang="en" sz="2000" b="1" dirty="0">
              <a:effectLst>
                <a:outerShdw blurRad="38100" dist="38100" dir="2700000" algn="tl">
                  <a:srgbClr val="000000">
                    <a:alpha val="43137"/>
                  </a:srgbClr>
                </a:outerShdw>
              </a:effectLst>
            </a:rPr>
            <a:t>. </a:t>
          </a:r>
          <a:r>
            <a:rPr lang="en" sz="2000" b="1" dirty="0">
              <a:effectLst>
                <a:outerShdw blurRad="38100" dist="38100" dir="2700000" algn="tl">
                  <a:srgbClr val="000000">
                    <a:alpha val="43137"/>
                  </a:srgbClr>
                </a:outerShdw>
              </a:effectLst>
              <a:latin typeface="Tamil Bible" pitchFamily="2" charset="0"/>
            </a:rPr>
            <a:t>,J ek;ik xg;Guthf;Fjypd; J}Jtu;fshf ,Uf;f J}z;LfpwJ</a:t>
          </a:r>
          <a:r>
            <a:rPr lang="en" sz="2000" b="1" dirty="0">
              <a:effectLst>
                <a:outerShdw blurRad="38100" dist="38100" dir="2700000" algn="tl">
                  <a:srgbClr val="000000">
                    <a:alpha val="43137"/>
                  </a:srgbClr>
                </a:outerShdw>
              </a:effectLst>
            </a:rPr>
            <a:t> (2 </a:t>
          </a:r>
          <a:r>
            <a:rPr lang="en" sz="2000" b="1" dirty="0">
              <a:effectLst>
                <a:outerShdw blurRad="38100" dist="38100" dir="2700000" algn="tl">
                  <a:srgbClr val="000000">
                    <a:alpha val="43137"/>
                  </a:srgbClr>
                </a:outerShdw>
              </a:effectLst>
              <a:latin typeface="Tamil Bible" pitchFamily="2" charset="0"/>
            </a:rPr>
            <a:t>nfhup</a:t>
          </a:r>
          <a:r>
            <a:rPr lang="en" sz="2000" b="1" dirty="0">
              <a:effectLst>
                <a:outerShdw blurRad="38100" dist="38100" dir="2700000" algn="tl">
                  <a:srgbClr val="000000">
                    <a:alpha val="43137"/>
                  </a:srgbClr>
                </a:outerShdw>
              </a:effectLst>
            </a:rPr>
            <a:t>.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latin typeface="Tamil Bible" pitchFamily="2" charset="0"/>
            </a:rPr>
            <a:t>Jd;gq;fis rfpj;Jnfhs;s Ntz;Lk;</a:t>
          </a:r>
          <a:r>
            <a:rPr lang="en" sz="2000" b="1" dirty="0">
              <a:solidFill>
                <a:schemeClr val="tx1"/>
              </a:solidFill>
            </a:rPr>
            <a:t> (2 </a:t>
          </a:r>
          <a:r>
            <a:rPr lang="en" sz="2000" b="1" dirty="0">
              <a:solidFill>
                <a:schemeClr val="tx1"/>
              </a:solidFill>
              <a:latin typeface="Tamil Bible" pitchFamily="2" charset="0"/>
            </a:rPr>
            <a:t>nfhup</a:t>
          </a:r>
          <a:r>
            <a:rPr lang="en" sz="2000" b="1" dirty="0">
              <a:solidFill>
                <a:schemeClr val="tx1"/>
              </a:solidFill>
            </a:rPr>
            <a:t>.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 sz="2000" b="1" dirty="0">
              <a:solidFill>
                <a:schemeClr val="tx1"/>
              </a:solidFill>
              <a:latin typeface="Tamil Bible" pitchFamily="2" charset="0"/>
            </a:rPr>
            <a:t>Mtpapd; fdp nfhLf;f Ntz;Lk;</a:t>
          </a:r>
          <a:r>
            <a:rPr lang="en" sz="2000" b="1" dirty="0">
              <a:solidFill>
                <a:schemeClr val="tx1"/>
              </a:solidFill>
            </a:rPr>
            <a:t> (2 </a:t>
          </a:r>
          <a:r>
            <a:rPr lang="en" sz="2000" b="1" dirty="0">
              <a:solidFill>
                <a:schemeClr val="tx1"/>
              </a:solidFill>
              <a:latin typeface="Tamil Bible" pitchFamily="2" charset="0"/>
            </a:rPr>
            <a:t>nfhup</a:t>
          </a:r>
          <a:r>
            <a:rPr lang="en" sz="2000" b="1" dirty="0">
              <a:solidFill>
                <a:schemeClr val="tx1"/>
              </a:solidFill>
            </a:rPr>
            <a:t>.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US" sz="1900" b="1" dirty="0">
              <a:solidFill>
                <a:schemeClr val="tx1"/>
              </a:solidFill>
              <a:latin typeface="Tamil Bible" pitchFamily="2" charset="0"/>
            </a:rPr>
            <a:t>c</a:t>
          </a:r>
          <a:r>
            <a:rPr lang="en" sz="1900" b="1" dirty="0">
              <a:solidFill>
                <a:schemeClr val="tx1"/>
              </a:solidFill>
              <a:latin typeface="Tamil Bible" pitchFamily="2" charset="0"/>
            </a:rPr>
            <a:t>z;ikahfTk; ePjpahfTk; ,Uf;f Ntz;Lk;</a:t>
          </a:r>
          <a:r>
            <a:rPr lang="en" sz="1900" b="1" dirty="0">
              <a:solidFill>
                <a:schemeClr val="tx1"/>
              </a:solidFill>
            </a:rPr>
            <a:t> (2 </a:t>
          </a:r>
          <a:r>
            <a:rPr lang="en" sz="1900" b="1" dirty="0">
              <a:solidFill>
                <a:schemeClr val="tx1"/>
              </a:solidFill>
              <a:latin typeface="Tamil Bible" pitchFamily="2" charset="0"/>
            </a:rPr>
            <a:t>nfhup</a:t>
          </a:r>
          <a:r>
            <a:rPr lang="en" sz="1900" b="1" dirty="0">
              <a:solidFill>
                <a:schemeClr val="tx1"/>
              </a:solidFill>
            </a:rPr>
            <a:t>.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 sz="2000" b="1" dirty="0">
              <a:solidFill>
                <a:schemeClr val="tx1"/>
              </a:solidFill>
              <a:latin typeface="Tamil Bible" pitchFamily="2" charset="0"/>
            </a:rPr>
            <a:t>vy;yh R+o;epiyapYk; cWjpahf epw;f Ntz;Lk;</a:t>
          </a:r>
          <a:r>
            <a:rPr lang="en" sz="2000" b="1" dirty="0">
              <a:solidFill>
                <a:schemeClr val="tx1"/>
              </a:solidFill>
            </a:rPr>
            <a:t> </a:t>
          </a:r>
          <a:br>
            <a:rPr lang="es-ES" sz="2000" b="1" dirty="0">
              <a:solidFill>
                <a:schemeClr val="tx1"/>
              </a:solidFill>
            </a:rPr>
          </a:br>
          <a:r>
            <a:rPr lang="en" sz="2000" b="1" dirty="0">
              <a:solidFill>
                <a:schemeClr val="tx1"/>
              </a:solidFill>
            </a:rPr>
            <a:t>(2 </a:t>
          </a:r>
          <a:r>
            <a:rPr lang="en" sz="2000" b="1" dirty="0">
              <a:solidFill>
                <a:schemeClr val="tx1"/>
              </a:solidFill>
              <a:latin typeface="Tamil Bible" pitchFamily="2" charset="0"/>
            </a:rPr>
            <a:t>nfhup</a:t>
          </a:r>
          <a:r>
            <a:rPr lang="en" sz="2000" b="1" dirty="0">
              <a:solidFill>
                <a:schemeClr val="tx1"/>
              </a:solidFill>
            </a:rPr>
            <a:t>.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n" sz="1900" b="1" dirty="0">
              <a:solidFill>
                <a:schemeClr val="tx1"/>
              </a:solidFill>
              <a:latin typeface="Tamil Bible" pitchFamily="2" charset="0"/>
            </a:rPr>
            <a:t>kw;wtu;fSf;F ek; ,Ujaj;ij jpwf;f Ntz;Lk;</a:t>
          </a:r>
          <a:r>
            <a:rPr lang="en" sz="1900" b="1" dirty="0">
              <a:solidFill>
                <a:schemeClr val="tx1"/>
              </a:solidFill>
            </a:rPr>
            <a:t> (2 </a:t>
          </a:r>
          <a:r>
            <a:rPr lang="en" sz="1900" b="1" dirty="0">
              <a:solidFill>
                <a:schemeClr val="tx1"/>
              </a:solidFill>
              <a:latin typeface="Tamil Bible" pitchFamily="2" charset="0"/>
            </a:rPr>
            <a:t>nfhup</a:t>
          </a:r>
          <a:r>
            <a:rPr lang="en" sz="1900" b="1" dirty="0">
              <a:solidFill>
                <a:schemeClr val="tx1"/>
              </a:solidFill>
            </a:rPr>
            <a:t>.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 sz="2000" b="1" dirty="0">
              <a:solidFill>
                <a:schemeClr val="tx1"/>
              </a:solidFill>
              <a:latin typeface="Tamil Bible" pitchFamily="2" charset="0"/>
            </a:rPr>
            <a:t>mtpRthrpfspd; jPa nry;thf;fpypUe;J ek;ik jdpikgLj;jp nfhs;s Ntz;Lk;</a:t>
          </a:r>
          <a:r>
            <a:rPr lang="en" sz="2000" b="1" dirty="0">
              <a:solidFill>
                <a:schemeClr val="tx1"/>
              </a:solidFill>
            </a:rPr>
            <a:t> (2 </a:t>
          </a:r>
          <a:r>
            <a:rPr lang="en" sz="2000" b="1" dirty="0">
              <a:solidFill>
                <a:schemeClr val="tx1"/>
              </a:solidFill>
              <a:latin typeface="Tamil Bible" pitchFamily="2" charset="0"/>
            </a:rPr>
            <a:t>nfhup</a:t>
          </a:r>
          <a:r>
            <a:rPr lang="en" sz="2000" b="1" dirty="0">
              <a:solidFill>
                <a:schemeClr val="tx1"/>
              </a:solidFill>
            </a:rPr>
            <a:t>.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dirty="0">
              <a:latin typeface="Tamil Bible" pitchFamily="2" charset="0"/>
            </a:rPr>
            <a:t>miog;G</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latin typeface="Tamil Bible" pitchFamily="2" charset="0"/>
            </a:rPr>
            <a:t>ght ,lq;fspypUe;J ntspNw</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latin typeface="Tamil Bible" pitchFamily="2" charset="0"/>
            </a:rPr>
            <a:t>ghtpfsplkpUe;J tpyfp epw;f</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 sz="2400" b="1" dirty="0">
              <a:latin typeface="Tamil Bible" pitchFamily="2" charset="0"/>
            </a:rPr>
            <a:t>tpisT</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latin typeface="Tamil Bible" pitchFamily="2" charset="0"/>
            </a:rPr>
            <a:t>ehd; cq;fNshL thrk; gz;ZNtd;</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latin typeface="Tamil Bible" pitchFamily="2" charset="0"/>
            </a:rPr>
            <a:t>ehd; cq;fs; gpjhthapUg;Ngd;</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latin typeface="Tamil Bible" pitchFamily="2" charset="0"/>
            </a:rPr>
            <a:t>mRj;jkhditfis njhlhjpUf;f</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latin typeface="Tamil Bible" pitchFamily="2" charset="0"/>
            </a:rPr>
            <a:t>ehd; cq;fis ngw;Wf;nfhs;Ntd;</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latin typeface="Tamil Bible" pitchFamily="2" charset="0"/>
            </a:rPr>
            <a:t>ehd; cq;fs; NjtdhapUg;Ngd;</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dirty="0">
              <a:latin typeface="Tamil Bible" pitchFamily="2" charset="0"/>
            </a:rPr>
            <a:t>ePq;fs; vd; [dkhapUg;gPu;fs;</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10890"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latin typeface="Tamil Bible" pitchFamily="2" charset="0"/>
            </a:rPr>
            <a:t>e</a:t>
          </a:r>
          <a:r>
            <a:rPr lang="en" sz="2400" b="1" kern="1200" dirty="0">
              <a:solidFill>
                <a:schemeClr val="bg1"/>
              </a:solidFill>
              <a:latin typeface="Tamil Bible" pitchFamily="2" charset="0"/>
            </a:rPr>
            <a:t>hq;fs;</a:t>
          </a:r>
          <a:r>
            <a:rPr lang="en" sz="2400" b="1" kern="1200" dirty="0">
              <a:solidFill>
                <a:schemeClr val="bg1"/>
              </a:solidFill>
            </a:rPr>
            <a:t>…</a:t>
          </a:r>
        </a:p>
      </dsp:txBody>
      <dsp:txXfrm>
        <a:off x="10890"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err="1">
              <a:solidFill>
                <a:schemeClr val="tx1"/>
              </a:solidFill>
              <a:latin typeface="Tamil Bible" pitchFamily="2" charset="0"/>
            </a:rPr>
            <a:t>vg;gf;fj;jpYk</a:t>
          </a:r>
          <a:r>
            <a:rPr lang="en-US" sz="1400" b="1" kern="1200" dirty="0">
              <a:solidFill>
                <a:schemeClr val="tx1"/>
              </a:solidFill>
              <a:latin typeface="Tamil Bible" pitchFamily="2" charset="0"/>
            </a:rPr>
            <a:t>; </a:t>
          </a:r>
          <a:r>
            <a:rPr lang="en-US" sz="1400" b="1" kern="1200" dirty="0" err="1">
              <a:solidFill>
                <a:schemeClr val="tx1"/>
              </a:solidFill>
              <a:latin typeface="Tamil Bible" pitchFamily="2" charset="0"/>
            </a:rPr>
            <a:t>neUf;fg;gl;Lk</a:t>
          </a:r>
          <a:r>
            <a:rPr lang="en-US" sz="1400" b="1" kern="1200" dirty="0">
              <a:solidFill>
                <a:schemeClr val="tx1"/>
              </a:solidFill>
              <a:latin typeface="Tamil Bible" pitchFamily="2" charset="0"/>
            </a:rPr>
            <a:t>;</a:t>
          </a:r>
          <a:endParaRPr lang="en" sz="1400" b="1" kern="1200" dirty="0">
            <a:solidFill>
              <a:schemeClr val="tx1"/>
            </a:solidFill>
            <a:latin typeface="Tamil Bible" pitchFamily="2" charset="0"/>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chemeClr val="tx1"/>
              </a:solidFill>
              <a:latin typeface="Tamil Bible" pitchFamily="2" charset="0"/>
            </a:rPr>
            <a:t>fyf;fkile;Jk</a:t>
          </a:r>
          <a:r>
            <a:rPr lang="en-US" sz="1800" b="1" kern="1200" dirty="0">
              <a:solidFill>
                <a:schemeClr val="tx1"/>
              </a:solidFill>
              <a:latin typeface="Tamil Bible" pitchFamily="2" charset="0"/>
            </a:rPr>
            <a:t>;</a:t>
          </a:r>
          <a:endParaRPr lang="en" sz="1800" b="1" kern="1200" dirty="0">
            <a:solidFill>
              <a:schemeClr val="tx1"/>
            </a:solidFill>
            <a:latin typeface="Tamil Bible" pitchFamily="2" charset="0"/>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chemeClr val="tx1"/>
              </a:solidFill>
              <a:latin typeface="Tamil Bible" pitchFamily="2" charset="0"/>
            </a:rPr>
            <a:t>Jd;gg;gLj;jg;gl;Lk</a:t>
          </a:r>
          <a:r>
            <a:rPr lang="en-US" sz="1800" b="1" kern="1200" dirty="0">
              <a:solidFill>
                <a:schemeClr val="tx1"/>
              </a:solidFill>
              <a:latin typeface="Tamil Bible" pitchFamily="2" charset="0"/>
            </a:rPr>
            <a:t>;</a:t>
          </a:r>
          <a:endParaRPr lang="en" sz="1800" b="1" kern="1200" dirty="0">
            <a:solidFill>
              <a:schemeClr val="tx1"/>
            </a:solidFill>
            <a:latin typeface="Tamil Bible" pitchFamily="2" charset="0"/>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chemeClr val="tx1"/>
              </a:solidFill>
              <a:latin typeface="Tamil Bible" pitchFamily="2" charset="0"/>
            </a:rPr>
            <a:t>fPNo</a:t>
          </a:r>
          <a:r>
            <a:rPr lang="en-US" sz="1800" b="1" kern="1200" dirty="0">
              <a:solidFill>
                <a:schemeClr val="tx1"/>
              </a:solidFill>
              <a:latin typeface="Tamil Bible" pitchFamily="2" charset="0"/>
            </a:rPr>
            <a:t> </a:t>
          </a:r>
          <a:r>
            <a:rPr lang="en-US" sz="1800" b="1" kern="1200" dirty="0" err="1">
              <a:solidFill>
                <a:schemeClr val="tx1"/>
              </a:solidFill>
              <a:latin typeface="Tamil Bible" pitchFamily="2" charset="0"/>
            </a:rPr>
            <a:t>js;sg;gl;Lk</a:t>
          </a:r>
          <a:r>
            <a:rPr lang="en-US" sz="1800" b="1" kern="1200" dirty="0">
              <a:solidFill>
                <a:schemeClr val="tx1"/>
              </a:solidFill>
              <a:latin typeface="Tamil Bible" pitchFamily="2" charset="0"/>
            </a:rPr>
            <a:t>;</a:t>
          </a:r>
          <a:endParaRPr lang="es-ES" sz="1800" b="1" kern="1200" dirty="0">
            <a:solidFill>
              <a:schemeClr val="tx1"/>
            </a:solidFill>
            <a:latin typeface="Tamil Bible" pitchFamily="2" charset="0"/>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latin typeface="Tamil Bible" pitchFamily="2" charset="0"/>
            </a:rPr>
            <a:t>Mdhy;</a:t>
          </a:r>
          <a:r>
            <a:rPr lang="en" sz="2400" b="1" kern="1200" dirty="0">
              <a:solidFill>
                <a:schemeClr val="bg1"/>
              </a:solidFill>
            </a:rPr>
            <a: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1600" b="1" kern="1200" dirty="0" err="1">
              <a:solidFill>
                <a:prstClr val="black"/>
              </a:solidFill>
              <a:latin typeface="Tamil Bible" pitchFamily="2" charset="0"/>
              <a:ea typeface="+mn-ea"/>
              <a:cs typeface="+mn-cs"/>
            </a:rPr>
            <a:t>xLq;fpg;Nghfpwjpy;iy</a:t>
          </a:r>
          <a:r>
            <a:rPr lang="en-US" sz="1600" b="1" kern="1200" dirty="0">
              <a:solidFill>
                <a:prstClr val="black"/>
              </a:solidFill>
              <a:latin typeface="Tamil Bible" pitchFamily="2" charset="0"/>
              <a:ea typeface="+mn-ea"/>
              <a:cs typeface="+mn-cs"/>
            </a:rPr>
            <a:t>@</a:t>
          </a:r>
          <a:endParaRPr lang="en" sz="1600" b="1" kern="1200" dirty="0">
            <a:solidFill>
              <a:prstClr val="black"/>
            </a:solidFill>
            <a:latin typeface="Tamil Bible" pitchFamily="2" charset="0"/>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kdKwptilfpwjpy;iy</a:t>
          </a:r>
          <a:endParaRPr lang="en" sz="1800" b="1" kern="1200" dirty="0">
            <a:solidFill>
              <a:prstClr val="black"/>
            </a:solidFill>
            <a:latin typeface="Tamil Bible" pitchFamily="2" charset="0"/>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iftplg;gLfpwjpy;iy</a:t>
          </a:r>
          <a:r>
            <a:rPr lang="en-US" sz="1600" b="1" kern="1200" dirty="0">
              <a:solidFill>
                <a:prstClr val="black"/>
              </a:solidFill>
              <a:latin typeface="Tamil Bible" pitchFamily="2" charset="0"/>
              <a:ea typeface="+mn-ea"/>
              <a:cs typeface="+mn-cs"/>
            </a:rPr>
            <a:t>@</a:t>
          </a:r>
          <a:endParaRPr lang="en" sz="1800" b="1" kern="1200" dirty="0">
            <a:solidFill>
              <a:prstClr val="black"/>
            </a:solidFill>
            <a:latin typeface="Tamil Bible" pitchFamily="2" charset="0"/>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1800" b="1" kern="1200" dirty="0" err="1">
              <a:solidFill>
                <a:prstClr val="black"/>
              </a:solidFill>
              <a:latin typeface="Tamil Bible" pitchFamily="2" charset="0"/>
              <a:ea typeface="+mn-ea"/>
              <a:cs typeface="+mn-cs"/>
            </a:rPr>
            <a:t>kbe;J</a:t>
          </a:r>
          <a:r>
            <a:rPr lang="en-US" sz="1800" b="1" kern="1200" dirty="0">
              <a:solidFill>
                <a:prstClr val="black"/>
              </a:solidFill>
              <a:latin typeface="Tamil Bible" pitchFamily="2" charset="0"/>
              <a:ea typeface="+mn-ea"/>
              <a:cs typeface="+mn-cs"/>
            </a:rPr>
            <a:t> </a:t>
          </a:r>
          <a:r>
            <a:rPr lang="en-US" sz="1800" b="1" kern="1200" dirty="0" err="1">
              <a:solidFill>
                <a:prstClr val="black"/>
              </a:solidFill>
              <a:latin typeface="Tamil Bible" pitchFamily="2" charset="0"/>
              <a:ea typeface="+mn-ea"/>
              <a:cs typeface="+mn-cs"/>
            </a:rPr>
            <a:t>Nghfpwjpy;iy</a:t>
          </a:r>
          <a:r>
            <a:rPr lang="en-US" sz="1800" b="1" kern="1200" dirty="0">
              <a:solidFill>
                <a:prstClr val="black"/>
              </a:solidFill>
              <a:latin typeface="Tamil Bible" pitchFamily="2" charset="0"/>
              <a:ea typeface="+mn-ea"/>
              <a:cs typeface="+mn-cs"/>
            </a:rPr>
            <a:t>.</a:t>
          </a:r>
          <a:endParaRPr lang="es-ES" sz="1800" b="1" kern="1200" dirty="0">
            <a:solidFill>
              <a:prstClr val="black"/>
            </a:solidFill>
            <a:latin typeface="Tamil Bible" pitchFamily="2" charset="0"/>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chemeClr val="tx1"/>
              </a:solidFill>
              <a:latin typeface="Tamil Bible" pitchFamily="2" charset="0"/>
            </a:rPr>
            <a:t>fpwp];J md;gpdhy; jk; capiuf; nfhLj;jhu;. ,J mtUf;fhf tho ek;ikj; J}z;LfpwJ</a:t>
          </a:r>
          <a:r>
            <a:rPr lang="en" sz="1800" b="1" kern="1200" dirty="0">
              <a:solidFill>
                <a:schemeClr val="tx1"/>
              </a:solidFill>
            </a:rPr>
            <a:t>(2 </a:t>
          </a:r>
          <a:r>
            <a:rPr lang="en" sz="1800" b="1" kern="1200" dirty="0">
              <a:solidFill>
                <a:schemeClr val="tx1"/>
              </a:solidFill>
              <a:latin typeface="Tamil Bible" pitchFamily="2" charset="0"/>
            </a:rPr>
            <a:t>nfhupe;jpau;</a:t>
          </a:r>
          <a:r>
            <a:rPr lang="en" sz="1800" b="1" kern="1200" dirty="0">
              <a:solidFill>
                <a:schemeClr val="tx1"/>
              </a:solidFill>
            </a:rPr>
            <a:t>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Tamil Bible" pitchFamily="2" charset="0"/>
            </a:rPr>
            <a:t>f</a:t>
          </a:r>
          <a:r>
            <a:rPr lang="en" sz="1800" b="1" kern="1200" dirty="0">
              <a:solidFill>
                <a:schemeClr val="tx1"/>
              </a:solidFill>
              <a:latin typeface="Tamil Bible" pitchFamily="2" charset="0"/>
            </a:rPr>
            <a:t>pwp];J ek;ik Gjpa gilg;Gfshf khw;wpAs;shu;</a:t>
          </a:r>
          <a:r>
            <a:rPr lang="en" sz="1800" b="1" kern="1200" dirty="0">
              <a:solidFill>
                <a:schemeClr val="tx1"/>
              </a:solidFill>
            </a:rPr>
            <a:t>. </a:t>
          </a:r>
          <a:r>
            <a:rPr lang="en" sz="1800" b="1" kern="1200" dirty="0">
              <a:solidFill>
                <a:schemeClr val="tx1"/>
              </a:solidFill>
              <a:latin typeface="Tamil Bible" pitchFamily="2" charset="0"/>
            </a:rPr>
            <a:t>,J ek; gioa tho;f;ifia gpd;dhy; tpl;Ltpl ek;ikj; J}z;LfpwJ</a:t>
          </a:r>
          <a:r>
            <a:rPr lang="en" sz="1800" b="1" kern="1200" dirty="0">
              <a:solidFill>
                <a:schemeClr val="tx1"/>
              </a:solidFill>
            </a:rPr>
            <a:t> (2 </a:t>
          </a:r>
          <a:r>
            <a:rPr lang="en" sz="1800" b="1" kern="1200" dirty="0">
              <a:solidFill>
                <a:schemeClr val="tx1"/>
              </a:solidFill>
              <a:latin typeface="Tamil Bible" pitchFamily="2" charset="0"/>
            </a:rPr>
            <a:t>nfhup</a:t>
          </a:r>
          <a:r>
            <a:rPr lang="en" sz="1800" b="1" kern="1200" dirty="0">
              <a:solidFill>
                <a:schemeClr val="tx1"/>
              </a:solidFill>
            </a:rPr>
            <a:t>.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latin typeface="Tamil Bible" pitchFamily="2" charset="0"/>
            </a:rPr>
            <a:t>f</a:t>
          </a:r>
          <a:r>
            <a:rPr lang="en" sz="2000" b="1" kern="1200" dirty="0">
              <a:effectLst>
                <a:outerShdw blurRad="38100" dist="38100" dir="2700000" algn="tl">
                  <a:srgbClr val="000000">
                    <a:alpha val="43137"/>
                  </a:srgbClr>
                </a:outerShdw>
              </a:effectLst>
              <a:latin typeface="Tamil Bible" pitchFamily="2" charset="0"/>
            </a:rPr>
            <a:t>pwp];J ek;ik NjtNdhL xg;Guthf;fpapUf;fpwhu;</a:t>
          </a:r>
          <a:r>
            <a:rPr lang="en" sz="2000" b="1" kern="1200" dirty="0">
              <a:effectLst>
                <a:outerShdw blurRad="38100" dist="38100" dir="2700000" algn="tl">
                  <a:srgbClr val="000000">
                    <a:alpha val="43137"/>
                  </a:srgbClr>
                </a:outerShdw>
              </a:effectLst>
            </a:rPr>
            <a:t>. </a:t>
          </a:r>
          <a:r>
            <a:rPr lang="en" sz="2000" b="1" kern="1200" dirty="0">
              <a:effectLst>
                <a:outerShdw blurRad="38100" dist="38100" dir="2700000" algn="tl">
                  <a:srgbClr val="000000">
                    <a:alpha val="43137"/>
                  </a:srgbClr>
                </a:outerShdw>
              </a:effectLst>
              <a:latin typeface="Tamil Bible" pitchFamily="2" charset="0"/>
            </a:rPr>
            <a:t>,J ek;ik xg;Guthf;Fjypd; J}Jtu;fshf ,Uf;f J}z;LfpwJ</a:t>
          </a:r>
          <a:r>
            <a:rPr lang="en" sz="2000" b="1" kern="1200" dirty="0">
              <a:effectLst>
                <a:outerShdw blurRad="38100" dist="38100" dir="2700000" algn="tl">
                  <a:srgbClr val="000000">
                    <a:alpha val="43137"/>
                  </a:srgbClr>
                </a:outerShdw>
              </a:effectLst>
            </a:rPr>
            <a:t> (2 </a:t>
          </a:r>
          <a:r>
            <a:rPr lang="en" sz="2000" b="1" kern="1200" dirty="0">
              <a:effectLst>
                <a:outerShdw blurRad="38100" dist="38100" dir="2700000" algn="tl">
                  <a:srgbClr val="000000">
                    <a:alpha val="43137"/>
                  </a:srgbClr>
                </a:outerShdw>
              </a:effectLst>
              <a:latin typeface="Tamil Bible" pitchFamily="2" charset="0"/>
            </a:rPr>
            <a:t>nfhup</a:t>
          </a:r>
          <a:r>
            <a:rPr lang="en" sz="2000" b="1" kern="1200" dirty="0">
              <a:effectLst>
                <a:outerShdw blurRad="38100" dist="38100" dir="2700000" algn="tl">
                  <a:srgbClr val="000000">
                    <a:alpha val="43137"/>
                  </a:srgbClr>
                </a:outerShdw>
              </a:effectLst>
            </a:rPr>
            <a:t>.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Jd;gq;fis rfpj;Jnfhs;s Ntz;Lk;</a:t>
          </a:r>
          <a:r>
            <a:rPr lang="en" sz="2000" b="1" kern="1200" dirty="0">
              <a:solidFill>
                <a:schemeClr val="tx1"/>
              </a:solidFill>
            </a:rPr>
            <a:t> (2 </a:t>
          </a:r>
          <a:r>
            <a:rPr lang="en" sz="2000" b="1" kern="1200" dirty="0">
              <a:solidFill>
                <a:schemeClr val="tx1"/>
              </a:solidFill>
              <a:latin typeface="Tamil Bible" pitchFamily="2" charset="0"/>
            </a:rPr>
            <a:t>nfhup</a:t>
          </a:r>
          <a:r>
            <a:rPr lang="en" sz="2000" b="1" kern="1200" dirty="0">
              <a:solidFill>
                <a:schemeClr val="tx1"/>
              </a:solidFill>
            </a:rPr>
            <a:t>.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Mtpapd; fdp nfhLf;f Ntz;Lk;</a:t>
          </a:r>
          <a:r>
            <a:rPr lang="en" sz="2000" b="1" kern="1200" dirty="0">
              <a:solidFill>
                <a:schemeClr val="tx1"/>
              </a:solidFill>
            </a:rPr>
            <a:t> (2 </a:t>
          </a:r>
          <a:r>
            <a:rPr lang="en" sz="2000" b="1" kern="1200" dirty="0">
              <a:solidFill>
                <a:schemeClr val="tx1"/>
              </a:solidFill>
              <a:latin typeface="Tamil Bible" pitchFamily="2" charset="0"/>
            </a:rPr>
            <a:t>nfhup</a:t>
          </a:r>
          <a:r>
            <a:rPr lang="en" sz="2000" b="1" kern="1200" dirty="0">
              <a:solidFill>
                <a:schemeClr val="tx1"/>
              </a:solidFill>
            </a:rPr>
            <a:t>.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chemeClr val="tx1"/>
              </a:solidFill>
              <a:latin typeface="Tamil Bible" pitchFamily="2" charset="0"/>
            </a:rPr>
            <a:t>c</a:t>
          </a:r>
          <a:r>
            <a:rPr lang="en" sz="1900" b="1" kern="1200" dirty="0">
              <a:solidFill>
                <a:schemeClr val="tx1"/>
              </a:solidFill>
              <a:latin typeface="Tamil Bible" pitchFamily="2" charset="0"/>
            </a:rPr>
            <a:t>z;ikahfTk; ePjpahfTk; ,Uf;f Ntz;Lk;</a:t>
          </a:r>
          <a:r>
            <a:rPr lang="en" sz="1900" b="1" kern="1200" dirty="0">
              <a:solidFill>
                <a:schemeClr val="tx1"/>
              </a:solidFill>
            </a:rPr>
            <a:t> (2 </a:t>
          </a:r>
          <a:r>
            <a:rPr lang="en" sz="1900" b="1" kern="1200" dirty="0">
              <a:solidFill>
                <a:schemeClr val="tx1"/>
              </a:solidFill>
              <a:latin typeface="Tamil Bible" pitchFamily="2" charset="0"/>
            </a:rPr>
            <a:t>nfhup</a:t>
          </a:r>
          <a:r>
            <a:rPr lang="en" sz="1900" b="1" kern="1200" dirty="0">
              <a:solidFill>
                <a:schemeClr val="tx1"/>
              </a:solidFill>
            </a:rPr>
            <a:t>.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vy;yh R+o;epiyapYk; cWjpahf epw;f Ntz;Lk;</a:t>
          </a:r>
          <a:r>
            <a:rPr lang="en" sz="2000" b="1" kern="1200" dirty="0">
              <a:solidFill>
                <a:schemeClr val="tx1"/>
              </a:solidFill>
            </a:rPr>
            <a:t> </a:t>
          </a:r>
          <a:br>
            <a:rPr lang="es-ES" sz="2000" b="1" kern="1200" dirty="0">
              <a:solidFill>
                <a:schemeClr val="tx1"/>
              </a:solidFill>
            </a:rPr>
          </a:br>
          <a:r>
            <a:rPr lang="en" sz="2000" b="1" kern="1200" dirty="0">
              <a:solidFill>
                <a:schemeClr val="tx1"/>
              </a:solidFill>
            </a:rPr>
            <a:t>(2 </a:t>
          </a:r>
          <a:r>
            <a:rPr lang="en" sz="2000" b="1" kern="1200" dirty="0">
              <a:solidFill>
                <a:schemeClr val="tx1"/>
              </a:solidFill>
              <a:latin typeface="Tamil Bible" pitchFamily="2" charset="0"/>
            </a:rPr>
            <a:t>nfhup</a:t>
          </a:r>
          <a:r>
            <a:rPr lang="en" sz="2000" b="1" kern="1200" dirty="0">
              <a:solidFill>
                <a:schemeClr val="tx1"/>
              </a:solidFill>
            </a:rPr>
            <a:t>.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2390" rIns="135128" bIns="72390" numCol="1" spcCol="1270" anchor="ctr" anchorCtr="0">
          <a:noAutofit/>
        </a:bodyPr>
        <a:lstStyle/>
        <a:p>
          <a:pPr marL="0" lvl="0" indent="0" algn="ctr" defTabSz="844550">
            <a:lnSpc>
              <a:spcPct val="90000"/>
            </a:lnSpc>
            <a:spcBef>
              <a:spcPct val="0"/>
            </a:spcBef>
            <a:spcAft>
              <a:spcPct val="35000"/>
            </a:spcAft>
            <a:buNone/>
          </a:pPr>
          <a:r>
            <a:rPr lang="en" sz="1900" b="1" kern="1200" dirty="0">
              <a:solidFill>
                <a:schemeClr val="tx1"/>
              </a:solidFill>
              <a:latin typeface="Tamil Bible" pitchFamily="2" charset="0"/>
            </a:rPr>
            <a:t>kw;wtu;fSf;F ek; ,Ujaj;ij jpwf;f Ntz;Lk;</a:t>
          </a:r>
          <a:r>
            <a:rPr lang="en" sz="1900" b="1" kern="1200" dirty="0">
              <a:solidFill>
                <a:schemeClr val="tx1"/>
              </a:solidFill>
            </a:rPr>
            <a:t> (2 </a:t>
          </a:r>
          <a:r>
            <a:rPr lang="en" sz="1900" b="1" kern="1200" dirty="0">
              <a:solidFill>
                <a:schemeClr val="tx1"/>
              </a:solidFill>
              <a:latin typeface="Tamil Bible" pitchFamily="2" charset="0"/>
            </a:rPr>
            <a:t>nfhup</a:t>
          </a:r>
          <a:r>
            <a:rPr lang="en" sz="1900" b="1" kern="1200" dirty="0">
              <a:solidFill>
                <a:schemeClr val="tx1"/>
              </a:solidFill>
            </a:rPr>
            <a:t>.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mtpRthrpfspd; jPa nry;thf;fpypUe;J ek;ik jdpikgLj;jp nfhs;s Ntz;Lk;</a:t>
          </a:r>
          <a:r>
            <a:rPr lang="en" sz="2000" b="1" kern="1200" dirty="0">
              <a:solidFill>
                <a:schemeClr val="tx1"/>
              </a:solidFill>
            </a:rPr>
            <a:t> (2 </a:t>
          </a:r>
          <a:r>
            <a:rPr lang="en" sz="2000" b="1" kern="1200" dirty="0">
              <a:solidFill>
                <a:schemeClr val="tx1"/>
              </a:solidFill>
              <a:latin typeface="Tamil Bible" pitchFamily="2" charset="0"/>
            </a:rPr>
            <a:t>nfhup</a:t>
          </a:r>
          <a:r>
            <a:rPr lang="en" sz="2000" b="1" kern="1200" dirty="0">
              <a:solidFill>
                <a:schemeClr val="tx1"/>
              </a:solidFill>
            </a:rPr>
            <a:t>.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54979"/>
          <a:ext cx="4724399" cy="14994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54076"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 sz="2000" b="1" kern="1200" dirty="0">
              <a:latin typeface="Tamil Bible" pitchFamily="2" charset="0"/>
            </a:rPr>
            <a:t>ght ,lq;fspypUe;J ntspNw</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latin typeface="Tamil Bible" pitchFamily="2" charset="0"/>
            </a:rPr>
            <a:t>ghtpfsplkpUe;J tpyfp epw;f</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latin typeface="Tamil Bible" pitchFamily="2" charset="0"/>
            </a:rPr>
            <a:t>mRj;jkhditfis njhlhjpUf;f</a:t>
          </a:r>
        </a:p>
      </dsp:txBody>
      <dsp:txXfrm>
        <a:off x="0" y="254979"/>
        <a:ext cx="4724399" cy="1499400"/>
      </dsp:txXfrm>
    </dsp:sp>
    <dsp:sp modelId="{8CA31D7B-4932-4101-A40D-C4E41FBF3C33}">
      <dsp:nvSpPr>
        <dsp:cNvPr id="0" name=""/>
        <dsp:cNvSpPr/>
      </dsp:nvSpPr>
      <dsp:spPr>
        <a:xfrm>
          <a:off x="236220" y="4059"/>
          <a:ext cx="3307080" cy="5018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latin typeface="Tamil Bible" pitchFamily="2" charset="0"/>
            </a:rPr>
            <a:t>miog;G</a:t>
          </a:r>
        </a:p>
      </dsp:txBody>
      <dsp:txXfrm>
        <a:off x="260718" y="28557"/>
        <a:ext cx="3258084" cy="452844"/>
      </dsp:txXfrm>
    </dsp:sp>
    <dsp:sp modelId="{0B77B9BE-14BF-4E81-B518-2EB7008C0C27}">
      <dsp:nvSpPr>
        <dsp:cNvPr id="0" name=""/>
        <dsp:cNvSpPr/>
      </dsp:nvSpPr>
      <dsp:spPr>
        <a:xfrm>
          <a:off x="0" y="2097099"/>
          <a:ext cx="4724399" cy="22491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54076"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 sz="2000" b="1" kern="1200" dirty="0">
              <a:latin typeface="Tamil Bible" pitchFamily="2" charset="0"/>
            </a:rPr>
            <a:t>ehd; cq;fNshL thrk; gz;ZNtd;</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latin typeface="Tamil Bible" pitchFamily="2" charset="0"/>
            </a:rPr>
            <a:t>ehd; cq;fs; NjtdhapUg;Ngd;</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latin typeface="Tamil Bible" pitchFamily="2" charset="0"/>
            </a:rPr>
            <a:t>ePq;fs; vd; [dkhapUg;gPu;fs;</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latin typeface="Tamil Bible" pitchFamily="2" charset="0"/>
            </a:rPr>
            <a:t>ehd; cq;fis ngw;Wf;nfhs;Ntd;</a:t>
          </a:r>
        </a:p>
        <a:p>
          <a:pPr marL="228600" lvl="1" indent="-228600" algn="l" defTabSz="889000">
            <a:lnSpc>
              <a:spcPct val="90000"/>
            </a:lnSpc>
            <a:spcBef>
              <a:spcPct val="0"/>
            </a:spcBef>
            <a:spcAft>
              <a:spcPct val="15000"/>
            </a:spcAft>
            <a:buClr>
              <a:schemeClr val="accent6">
                <a:lumMod val="50000"/>
              </a:schemeClr>
            </a:buClr>
            <a:buChar char="•"/>
          </a:pPr>
          <a:r>
            <a:rPr lang="en" sz="2000" b="1" kern="1200" dirty="0">
              <a:latin typeface="Tamil Bible" pitchFamily="2" charset="0"/>
            </a:rPr>
            <a:t>ehd; cq;fs; gpjhthapUg;Ngd;</a:t>
          </a:r>
        </a:p>
      </dsp:txBody>
      <dsp:txXfrm>
        <a:off x="0" y="2097099"/>
        <a:ext cx="4724399" cy="2249100"/>
      </dsp:txXfrm>
    </dsp:sp>
    <dsp:sp modelId="{10D1A03A-6952-4C5D-9531-7BD8145E38A2}">
      <dsp:nvSpPr>
        <dsp:cNvPr id="0" name=""/>
        <dsp:cNvSpPr/>
      </dsp:nvSpPr>
      <dsp:spPr>
        <a:xfrm>
          <a:off x="236220" y="1846179"/>
          <a:ext cx="3307080" cy="50184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dirty="0">
              <a:latin typeface="Tamil Bible" pitchFamily="2" charset="0"/>
            </a:rPr>
            <a:t>tpisT</a:t>
          </a:r>
        </a:p>
      </dsp:txBody>
      <dsp:txXfrm>
        <a:off x="260718" y="1870677"/>
        <a:ext cx="3258084"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30/08/2026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30/08/2026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30/08/2026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556657" y="5876194"/>
            <a:ext cx="8403773" cy="769441"/>
          </a:xfrm>
          <a:prstGeom prst="rect">
            <a:avLst/>
          </a:prstGeom>
          <a:noFill/>
        </p:spPr>
        <p:txBody>
          <a:bodyPr wrap="square" rtlCol="0">
            <a:spAutoFit/>
          </a:bodyPr>
          <a:lstStyle/>
          <a:p>
            <a:r>
              <a:rPr lang="en" sz="4400" b="1" dirty="0">
                <a:ln w="6600">
                  <a:solidFill>
                    <a:schemeClr val="accent2"/>
                  </a:solidFill>
                  <a:prstDash val="solid"/>
                </a:ln>
                <a:solidFill>
                  <a:srgbClr val="FFFFFF"/>
                </a:solidFill>
                <a:effectLst>
                  <a:outerShdw dist="38100" dir="2700000" algn="tl" rotWithShape="0">
                    <a:schemeClr val="tx1"/>
                  </a:outerShdw>
                </a:effectLst>
                <a:latin typeface="Tamil Bible" pitchFamily="2" charset="0"/>
              </a:rPr>
              <a:t>cz;ikahd fpwp];jt Copak;</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en" b="1" dirty="0">
                <a:solidFill>
                  <a:srgbClr val="543F22"/>
                </a:solidFill>
                <a:latin typeface="Tamil Bible" pitchFamily="2" charset="0"/>
              </a:rPr>
              <a:t>ghlk;</a:t>
            </a:r>
            <a:r>
              <a:rPr lang="en" b="1" dirty="0">
                <a:solidFill>
                  <a:srgbClr val="543F22"/>
                </a:solidFill>
              </a:rPr>
              <a:t> 10 </a:t>
            </a:r>
            <a:r>
              <a:rPr lang="en" b="1" dirty="0">
                <a:solidFill>
                  <a:srgbClr val="543F22"/>
                </a:solidFill>
                <a:latin typeface="Tamil Bible" pitchFamily="2" charset="0"/>
              </a:rPr>
              <a:t>nrg;lk;gu;</a:t>
            </a:r>
            <a:r>
              <a:rPr lang="en" b="1" dirty="0">
                <a:solidFill>
                  <a:srgbClr val="543F22"/>
                </a:solidFill>
              </a:rPr>
              <a:t>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Tamil Bible" pitchFamily="2" charset="0"/>
              </a:rPr>
              <a:t>$l;L</a:t>
            </a:r>
            <a:r>
              <a:rPr lang="en-U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Tamil Bible" pitchFamily="2" charset="0"/>
              </a:rPr>
              <a:t>K</a:t>
            </a:r>
            <a:r>
              <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Tamil Bible" pitchFamily="2" charset="0"/>
              </a:rPr>
              <a:t>aw;rpapd; tpisT</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latin typeface="Tamil Bible" pitchFamily="2" charset="0"/>
              </a:rPr>
              <a:t>MWjYk; kfpo;r;rpAk;</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0" y="673791"/>
            <a:ext cx="121920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US" b="1" dirty="0" err="1">
                <a:solidFill>
                  <a:schemeClr val="accent2">
                    <a:lumMod val="50000"/>
                  </a:schemeClr>
                </a:solidFill>
                <a:latin typeface="Tamil Bible" pitchFamily="2" charset="0"/>
              </a:rPr>
              <a:t>kpFe;j</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ijhpaj;NjhNl</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cq;fSld</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NgRfpNwd</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cq;fisf;Fwpj;J</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kpfTk</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Nkd;ikghuhl;LfpNwd</a:t>
            </a:r>
            <a:r>
              <a:rPr lang="en-US" b="1" dirty="0">
                <a:solidFill>
                  <a:schemeClr val="accent2">
                    <a:lumMod val="50000"/>
                  </a:schemeClr>
                </a:solidFill>
                <a:latin typeface="Tamil Bible" pitchFamily="2" charset="0"/>
              </a:rPr>
              <a:t>;&gt; </a:t>
            </a:r>
            <a:r>
              <a:rPr lang="en-US" b="1" dirty="0" err="1">
                <a:solidFill>
                  <a:schemeClr val="accent2">
                    <a:lumMod val="50000"/>
                  </a:schemeClr>
                </a:solidFill>
                <a:latin typeface="Tamil Bible" pitchFamily="2" charset="0"/>
              </a:rPr>
              <a:t>MWjyhy</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epiwe;jpUf;fpNwd</a:t>
            </a:r>
            <a:r>
              <a:rPr lang="en-US" b="1" dirty="0">
                <a:solidFill>
                  <a:schemeClr val="accent2">
                    <a:lumMod val="50000"/>
                  </a:schemeClr>
                </a:solidFill>
                <a:latin typeface="Tamil Bible" pitchFamily="2" charset="0"/>
              </a:rPr>
              <a:t>;&gt; </a:t>
            </a:r>
            <a:r>
              <a:rPr lang="en-US" b="1" dirty="0" err="1">
                <a:solidFill>
                  <a:schemeClr val="accent2">
                    <a:lumMod val="50000"/>
                  </a:schemeClr>
                </a:solidFill>
                <a:latin typeface="Tamil Bible" pitchFamily="2" charset="0"/>
              </a:rPr>
              <a:t>vq;fSf;F</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cz;lhd</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rfy</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cgj;jputj;jpNyAk</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ghpg+uz</a:t>
            </a:r>
            <a:r>
              <a:rPr lang="en-US" b="1" dirty="0">
                <a:solidFill>
                  <a:schemeClr val="accent2">
                    <a:lumMod val="50000"/>
                  </a:schemeClr>
                </a:solidFill>
                <a:latin typeface="Tamil Bible" pitchFamily="2" charset="0"/>
              </a:rPr>
              <a:t> </a:t>
            </a:r>
            <a:r>
              <a:rPr lang="en-US" b="1" dirty="0" err="1">
                <a:solidFill>
                  <a:schemeClr val="accent2">
                    <a:lumMod val="50000"/>
                  </a:schemeClr>
                </a:solidFill>
                <a:latin typeface="Tamil Bible" pitchFamily="2" charset="0"/>
              </a:rPr>
              <a:t>re;Njh</a:t>
            </a:r>
            <a:r>
              <a:rPr lang="en-US" b="1" dirty="0">
                <a:solidFill>
                  <a:schemeClr val="accent2">
                    <a:lumMod val="50000"/>
                  </a:schemeClr>
                </a:solidFill>
                <a:latin typeface="Tamil Bible" pitchFamily="2" charset="0"/>
              </a:rPr>
              <a:t>\</a:t>
            </a:r>
            <a:r>
              <a:rPr lang="en-US" b="1" dirty="0" err="1">
                <a:solidFill>
                  <a:schemeClr val="accent2">
                    <a:lumMod val="50000"/>
                  </a:schemeClr>
                </a:solidFill>
                <a:latin typeface="Tamil Bible" pitchFamily="2" charset="0"/>
              </a:rPr>
              <a:t>khapUf;fpNwd</a:t>
            </a:r>
            <a:r>
              <a:rPr lang="en-US" b="1" dirty="0">
                <a:solidFill>
                  <a:schemeClr val="accent2">
                    <a:lumMod val="50000"/>
                  </a:schemeClr>
                </a:solidFill>
                <a:latin typeface="Tamil Bible" pitchFamily="2" charset="0"/>
              </a:rPr>
              <a:t>;.</a:t>
            </a:r>
            <a:r>
              <a:rPr lang="en" b="1" dirty="0">
                <a:solidFill>
                  <a:schemeClr val="accent2">
                    <a:lumMod val="50000"/>
                  </a:schemeClr>
                </a:solidFill>
                <a:latin typeface="Comic Sans MS" panose="030F0702030302020204" pitchFamily="66" charset="0"/>
              </a:rPr>
              <a:t>” </a:t>
            </a:r>
            <a:r>
              <a:rPr lang="en" sz="1400" b="1" dirty="0">
                <a:solidFill>
                  <a:schemeClr val="accent2">
                    <a:lumMod val="50000"/>
                  </a:schemeClr>
                </a:solidFill>
                <a:latin typeface="Comic Sans MS" panose="030F0702030302020204" pitchFamily="66" charset="0"/>
              </a:rPr>
              <a:t>(2 </a:t>
            </a:r>
            <a:r>
              <a:rPr lang="en" sz="1400" b="1" dirty="0">
                <a:solidFill>
                  <a:schemeClr val="accent2">
                    <a:lumMod val="50000"/>
                  </a:schemeClr>
                </a:solidFill>
                <a:latin typeface="Tamil Bible" pitchFamily="2" charset="0"/>
              </a:rPr>
              <a:t>nfhupe;jpau;</a:t>
            </a:r>
            <a:r>
              <a:rPr lang="en" sz="1400" b="1" dirty="0">
                <a:solidFill>
                  <a:schemeClr val="accent2">
                    <a:lumMod val="50000"/>
                  </a:schemeClr>
                </a:solidFill>
                <a:latin typeface="Comic Sans MS" panose="030F0702030302020204" pitchFamily="66" charset="0"/>
              </a:rPr>
              <a:t>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76200" y="1297457"/>
            <a:ext cx="6677025" cy="1015663"/>
          </a:xfrm>
          <a:prstGeom prst="rect">
            <a:avLst/>
          </a:prstGeom>
          <a:noFill/>
        </p:spPr>
        <p:txBody>
          <a:bodyPr wrap="square" rtlCol="0">
            <a:spAutoFit/>
          </a:bodyPr>
          <a:lstStyle/>
          <a:p>
            <a:pPr>
              <a:spcBef>
                <a:spcPts val="600"/>
              </a:spcBef>
            </a:pPr>
            <a:r>
              <a:rPr lang="en" sz="2000" b="1" dirty="0">
                <a:latin typeface="Tamil Bible" pitchFamily="2" charset="0"/>
              </a:rPr>
              <a:t>jhd; vjpu;nfhz;ljpy; rpf;fy;fs; ,Ue;jNghjpYk;&gt; gTy; kpFe;j kfpo;r;rpaile;jhu;</a:t>
            </a:r>
            <a:r>
              <a:rPr lang="en" sz="2000" b="1" dirty="0"/>
              <a:t>(2 </a:t>
            </a:r>
            <a:r>
              <a:rPr lang="en" sz="2000" b="1" dirty="0">
                <a:latin typeface="Tamil Bible" pitchFamily="2" charset="0"/>
              </a:rPr>
              <a:t>nfhup</a:t>
            </a:r>
            <a:r>
              <a:rPr lang="en" sz="2000" b="1" dirty="0"/>
              <a:t>. 7:4). </a:t>
            </a:r>
            <a:r>
              <a:rPr lang="en" sz="2000" b="1" dirty="0">
                <a:latin typeface="Tamil Bible" pitchFamily="2" charset="0"/>
              </a:rPr>
              <a:t>,e;j kfpo;r;rpf;F fhuzk; vd;d</a:t>
            </a:r>
            <a:r>
              <a:rPr lang="en" sz="2000" b="1" dirty="0"/>
              <a:t>?</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621714" y="4504096"/>
            <a:ext cx="9570286" cy="1323439"/>
          </a:xfrm>
          <a:prstGeom prst="rect">
            <a:avLst/>
          </a:prstGeom>
          <a:noFill/>
        </p:spPr>
        <p:txBody>
          <a:bodyPr wrap="square">
            <a:spAutoFit/>
          </a:bodyPr>
          <a:lstStyle/>
          <a:p>
            <a:pPr>
              <a:spcBef>
                <a:spcPts val="600"/>
              </a:spcBef>
            </a:pPr>
            <a:r>
              <a:rPr lang="en" sz="2000" b="1" dirty="0">
                <a:latin typeface="Tamil Bible" pitchFamily="2" charset="0"/>
              </a:rPr>
              <a:t>mjdhy;&gt; midtUf;Fk; MWjy; fpilj;jJ&gt; gTypd; cld; Copauhd jPj;JTk; M</a:t>
            </a:r>
            <a:r>
              <a:rPr lang="en-US" sz="2000" b="1" dirty="0">
                <a:latin typeface="Tamil Bible" pitchFamily="2" charset="0"/>
              </a:rPr>
              <a:t>w</a:t>
            </a:r>
            <a:r>
              <a:rPr lang="en" sz="2000" b="1" dirty="0">
                <a:latin typeface="Tamil Bible" pitchFamily="2" charset="0"/>
              </a:rPr>
              <a:t>jy; mile;jhu;</a:t>
            </a:r>
            <a:r>
              <a:rPr lang="en" sz="2000" b="1" dirty="0"/>
              <a:t>(2 </a:t>
            </a:r>
            <a:r>
              <a:rPr lang="en" sz="2000" b="1" dirty="0">
                <a:latin typeface="Tamil Bible" pitchFamily="2" charset="0"/>
              </a:rPr>
              <a:t>nfhup</a:t>
            </a:r>
            <a:r>
              <a:rPr lang="en" sz="2000" b="1" dirty="0"/>
              <a:t>. 7:7). </a:t>
            </a:r>
            <a:r>
              <a:rPr lang="en" sz="2000" b="1" dirty="0">
                <a:latin typeface="Tamil Bible" pitchFamily="2" charset="0"/>
              </a:rPr>
              <a:t>jPj;Jtpd; tUif gTYf;F M</a:t>
            </a:r>
            <a:r>
              <a:rPr lang="en-US" sz="2000" b="1" dirty="0">
                <a:latin typeface="Tamil Bible" pitchFamily="2" charset="0"/>
              </a:rPr>
              <a:t>W</a:t>
            </a:r>
            <a:r>
              <a:rPr lang="en" sz="2000" b="1" dirty="0">
                <a:latin typeface="Tamil Bible" pitchFamily="2" charset="0"/>
              </a:rPr>
              <a:t>jy; mspj;jJ</a:t>
            </a:r>
            <a:r>
              <a:rPr lang="en" sz="2000" b="1" dirty="0"/>
              <a:t> (2 </a:t>
            </a:r>
            <a:r>
              <a:rPr lang="en" sz="2000" b="1" dirty="0">
                <a:latin typeface="Tamil Bible" pitchFamily="2" charset="0"/>
              </a:rPr>
              <a:t>nfhup</a:t>
            </a:r>
            <a:r>
              <a:rPr lang="en" sz="2000" b="1" dirty="0"/>
              <a:t>. 7:6). </a:t>
            </a:r>
            <a:r>
              <a:rPr lang="en" sz="2000" b="1" dirty="0">
                <a:latin typeface="Tamil Bible" pitchFamily="2" charset="0"/>
              </a:rPr>
              <a:t>nfhupe;jpau;fs; M</a:t>
            </a:r>
            <a:r>
              <a:rPr lang="en-US" sz="2000" b="1" dirty="0">
                <a:latin typeface="Tamil Bible" pitchFamily="2" charset="0"/>
              </a:rPr>
              <a:t>W</a:t>
            </a:r>
            <a:r>
              <a:rPr lang="en" sz="2000" b="1" dirty="0">
                <a:latin typeface="Tamil Bible" pitchFamily="2" charset="0"/>
              </a:rPr>
              <a:t>jy; mile;jpUe;jdu;&gt; mJ gTYf;Fk; M</a:t>
            </a:r>
            <a:r>
              <a:rPr lang="en-US" sz="2000" b="1" dirty="0">
                <a:latin typeface="Tamil Bible" pitchFamily="2" charset="0"/>
              </a:rPr>
              <a:t>W</a:t>
            </a:r>
            <a:r>
              <a:rPr lang="en" sz="2000" b="1" dirty="0">
                <a:latin typeface="Tamil Bible" pitchFamily="2" charset="0"/>
              </a:rPr>
              <a:t>jy; mspj;jJ</a:t>
            </a:r>
            <a:r>
              <a:rPr lang="en" sz="2000" b="1" dirty="0"/>
              <a:t> (2 </a:t>
            </a:r>
            <a:r>
              <a:rPr lang="en" sz="2000" b="1" dirty="0">
                <a:latin typeface="Tamil Bible" pitchFamily="2" charset="0"/>
              </a:rPr>
              <a:t>nfhup</a:t>
            </a:r>
            <a:r>
              <a:rPr lang="en" sz="2000" b="1" dirty="0"/>
              <a:t>. 7:13).</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621713" y="5776651"/>
            <a:ext cx="9570287"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Tamil Bible" pitchFamily="2" charset="0"/>
              </a:rPr>
              <a:t>Mdhy; gTy; mjw;fhd ngUikia vLj;Jf;nfhs;stpy;iy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Nghjfu;fSk; rigapdUk;&gt; kfo;r;rpiaAk;&gt; MWjiyAk;</a:t>
            </a:r>
            <a:r>
              <a:rPr kumimoji="0" lang="en" sz="2000" b="1" i="0" u="none" strike="noStrike" kern="1200" cap="none" spc="0" normalizeH="0" noProof="0" dirty="0">
                <a:ln>
                  <a:noFill/>
                </a:ln>
                <a:solidFill>
                  <a:prstClr val="black"/>
                </a:solidFill>
                <a:effectLst/>
                <a:uLnTx/>
                <a:uFillTx/>
                <a:latin typeface="Tamil Bible" pitchFamily="2" charset="0"/>
              </a:rPr>
              <a:t> mDgtpf;f KbAk;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Vndd;why; ek; Njtd;&gt;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err="1">
                <a:solidFill>
                  <a:prstClr val="black"/>
                </a:solidFill>
                <a:latin typeface="Tamil Bible" pitchFamily="2" charset="0"/>
              </a:rPr>
              <a:t>rpWikg;gl;lth;fSf;F</a:t>
            </a:r>
            <a:r>
              <a:rPr lang="en-US" sz="2000" b="1" dirty="0">
                <a:solidFill>
                  <a:prstClr val="black"/>
                </a:solidFill>
                <a:latin typeface="Tamil Bible" pitchFamily="2" charset="0"/>
              </a:rPr>
              <a:t> </a:t>
            </a:r>
            <a:r>
              <a:rPr lang="en-US" sz="2000" b="1" dirty="0" err="1">
                <a:solidFill>
                  <a:prstClr val="black"/>
                </a:solidFill>
                <a:latin typeface="Tamil Bible" pitchFamily="2" charset="0"/>
              </a:rPr>
              <a:t>MWjy</a:t>
            </a:r>
            <a:r>
              <a:rPr lang="en-US" sz="2000" b="1" dirty="0">
                <a:solidFill>
                  <a:prstClr val="black"/>
                </a:solidFill>
                <a:latin typeface="Tamil Bible" pitchFamily="2" charset="0"/>
              </a:rPr>
              <a:t>; </a:t>
            </a:r>
            <a:r>
              <a:rPr lang="en-US" sz="2000" b="1" dirty="0" err="1">
                <a:solidFill>
                  <a:prstClr val="black"/>
                </a:solidFill>
                <a:latin typeface="Tamil Bible" pitchFamily="2" charset="0"/>
              </a:rPr>
              <a:t>nra;fpw</a:t>
            </a:r>
            <a:r>
              <a:rPr lang="en-US" sz="2000" b="1" dirty="0">
                <a:solidFill>
                  <a:prstClr val="black"/>
                </a:solidFill>
                <a:latin typeface="Tamil Bible" pitchFamily="2" charset="0"/>
              </a:rPr>
              <a:t> </a:t>
            </a:r>
            <a:r>
              <a:rPr lang="en-US" sz="2000" b="1" dirty="0" err="1">
                <a:solidFill>
                  <a:prstClr val="black"/>
                </a:solidFill>
                <a:latin typeface="Tamil Bible" pitchFamily="2" charset="0"/>
              </a:rPr>
              <a:t>Njtd</a:t>
            </a:r>
            <a:r>
              <a:rPr lang="en-US" sz="2000" b="1" dirty="0">
                <a:solidFill>
                  <a:prstClr val="black"/>
                </a:solidFill>
                <a:latin typeface="Tamil Bible" pitchFamily="2" charset="0"/>
              </a:rPr>
              <a: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7:6</a:t>
            </a:r>
            <a:r>
              <a:rPr kumimoji="0" lang="en" sz="2000" b="1" i="0" u="none" strike="noStrike" kern="1200" cap="none" spc="0" normalizeH="0" baseline="0" noProof="0" dirty="0">
                <a:ln>
                  <a:noFill/>
                </a:ln>
                <a:solidFill>
                  <a:prstClr val="black"/>
                </a:solidFill>
                <a:effectLst/>
                <a:uLnTx/>
                <a:uFillTx/>
                <a:latin typeface="Tamil Bible" pitchFamily="2" charset="0"/>
              </a:rPr>
              <a:t>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76200" y="2155278"/>
            <a:ext cx="7326086"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gTy; nfhupe;jpau;fSf;F xU fLikahd fbjj;ij</a:t>
            </a:r>
            <a:r>
              <a:rPr kumimoji="0" lang="en" sz="2000" b="1" i="0" u="none" strike="noStrike" kern="1200" cap="none" spc="0" normalizeH="0" noProof="0" dirty="0">
                <a:ln>
                  <a:noFill/>
                </a:ln>
                <a:solidFill>
                  <a:prstClr val="black"/>
                </a:solidFill>
                <a:effectLst/>
                <a:uLnTx/>
                <a:uFillTx/>
                <a:latin typeface="Tamil Bible" pitchFamily="2" charset="0"/>
              </a:rPr>
              <a:t> vOjpapUe;jhu;&gt; mJ mtu;fis tUj;jkila nra;jpUe;jJ</a:t>
            </a:r>
            <a:r>
              <a:rPr kumimoji="0" lang="en" sz="2000" b="1" i="0" u="none" strike="noStrike" kern="1200" cap="none" spc="0" normalizeH="0" noProof="0" dirty="0">
                <a:ln>
                  <a:noFill/>
                </a:ln>
                <a:solidFill>
                  <a:schemeClr val="bg1"/>
                </a:solidFill>
                <a:effectLst/>
                <a:uLnTx/>
                <a:uFillTx/>
                <a:latin typeface="Tamil Bible" pitchFamily="2" charset="0"/>
              </a:rPr>
              <a:t> </a:t>
            </a:r>
            <a:r>
              <a:rPr kumimoji="0" lang="en" sz="2000" b="1" i="0" u="none" strike="noStrike" kern="1200" cap="none" spc="0" normalizeH="0" baseline="0" noProof="0" dirty="0">
                <a:ln>
                  <a:noFill/>
                </a:ln>
                <a:solidFill>
                  <a:schemeClr val="bg1"/>
                </a:solidFill>
                <a:effectLst/>
                <a:uLnTx/>
                <a:uFillTx/>
                <a:latin typeface="Aptos" panose="02110004020202020204"/>
                <a:ea typeface="+mn-ea"/>
                <a:cs typeface="+mn-cs"/>
              </a:rPr>
              <a:t>(2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7:8). </a:t>
            </a:r>
            <a:r>
              <a:rPr kumimoji="0" lang="en" sz="2000" b="1" i="0" u="none" strike="noStrike" kern="1200" cap="none" spc="0" normalizeH="0" baseline="0" noProof="0" dirty="0">
                <a:ln>
                  <a:noFill/>
                </a:ln>
                <a:solidFill>
                  <a:prstClr val="black"/>
                </a:solidFill>
                <a:effectLst/>
                <a:uLnTx/>
                <a:uFillTx/>
                <a:latin typeface="Tamil Bible" pitchFamily="2" charset="0"/>
              </a:rPr>
              <a:t>M</a:t>
            </a:r>
            <a:r>
              <a:rPr kumimoji="0" lang="en-US" sz="2000" b="1" i="0" u="none" strike="noStrike" kern="1200" cap="none" spc="0" normalizeH="0" baseline="0" noProof="0" dirty="0">
                <a:ln>
                  <a:noFill/>
                </a:ln>
                <a:solidFill>
                  <a:prstClr val="black"/>
                </a:solidFill>
                <a:effectLst/>
                <a:uLnTx/>
                <a:uFillTx/>
                <a:latin typeface="Tamil Bible" pitchFamily="2" charset="0"/>
              </a:rPr>
              <a:t>d</a:t>
            </a:r>
            <a:r>
              <a:rPr kumimoji="0" lang="en" sz="2000" b="1" i="0" u="none" strike="noStrike" kern="1200" cap="none" spc="0" normalizeH="0" baseline="0" noProof="0" dirty="0">
                <a:ln>
                  <a:noFill/>
                </a:ln>
                <a:solidFill>
                  <a:prstClr val="black"/>
                </a:solidFill>
                <a:effectLst/>
                <a:uLnTx/>
                <a:uFillTx/>
                <a:latin typeface="Tamil Bible" pitchFamily="2" charset="0"/>
              </a:rPr>
              <a:t>hy; me;j Jf;fk; mtu;fis kde;jpUk;Gj</a:t>
            </a:r>
            <a:r>
              <a:rPr kumimoji="0" lang="en" sz="2000" b="1" i="0" u="none" strike="noStrike" kern="1200" cap="none" spc="0" normalizeH="0" baseline="0" noProof="0" dirty="0">
                <a:ln>
                  <a:noFill/>
                </a:ln>
                <a:solidFill>
                  <a:schemeClr val="bg1"/>
                </a:solidFill>
                <a:effectLst/>
                <a:uLnTx/>
                <a:uFillTx/>
                <a:latin typeface="Tamil Bible" pitchFamily="2" charset="0"/>
              </a:rPr>
              <a:t>Yf;F</a:t>
            </a:r>
            <a:r>
              <a:rPr kumimoji="0" lang="en" sz="2000" b="1" i="0" u="none" strike="noStrike" kern="1200" cap="none" spc="0" normalizeH="0" noProof="0" dirty="0">
                <a:ln>
                  <a:noFill/>
                </a:ln>
                <a:solidFill>
                  <a:schemeClr val="bg1"/>
                </a:solidFill>
                <a:effectLst/>
                <a:uLnTx/>
                <a:uFillTx/>
                <a:latin typeface="Tamil Bible" pitchFamily="2" charset="0"/>
              </a:rPr>
              <a:t> </a:t>
            </a:r>
            <a:r>
              <a:rPr kumimoji="0" lang="en" sz="2000" b="1" i="0" u="none" strike="noStrike" kern="1200" cap="none" spc="0" normalizeH="0" noProof="0" dirty="0">
                <a:ln>
                  <a:noFill/>
                </a:ln>
                <a:solidFill>
                  <a:prstClr val="black"/>
                </a:solidFill>
                <a:effectLst/>
                <a:uLnTx/>
                <a:uFillTx/>
                <a:latin typeface="Tamil Bible" pitchFamily="2" charset="0"/>
              </a:rPr>
              <a:t>topelj;jpaJ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7:9-10). </a:t>
            </a:r>
            <a:r>
              <a:rPr kumimoji="0" lang="en" sz="2000" b="1" i="0" u="none" strike="noStrike" kern="1200" cap="none" spc="0" normalizeH="0" baseline="0" noProof="0" dirty="0">
                <a:ln>
                  <a:noFill/>
                </a:ln>
                <a:solidFill>
                  <a:prstClr val="black"/>
                </a:solidFill>
                <a:effectLst/>
                <a:uLnTx/>
                <a:uFillTx/>
                <a:latin typeface="Tamil Bible" pitchFamily="2" charset="0"/>
              </a:rPr>
              <a:t>,J gTYldhd mtu;fspd; cwtpYk;&gt;</a:t>
            </a:r>
            <a:r>
              <a:rPr kumimoji="0" lang="en" sz="2000" b="1" i="0" u="none" strike="noStrike" kern="1200" cap="none" spc="0" normalizeH="0" noProof="0" dirty="0">
                <a:ln>
                  <a:noFill/>
                </a:ln>
                <a:solidFill>
                  <a:prstClr val="black"/>
                </a:solidFill>
                <a:effectLst/>
                <a:uLnTx/>
                <a:uFillTx/>
                <a:latin typeface="Tamil Bible" pitchFamily="2" charset="0"/>
              </a:rPr>
              <a:t> xUtUf;nfhUtu; nfhz;bUe;j cwtpYk; K</a:t>
            </a:r>
            <a:r>
              <a:rPr kumimoji="0" lang="en-US" sz="2000" b="1" i="0" u="none" strike="noStrike" kern="1200" cap="none" spc="0" normalizeH="0" noProof="0" dirty="0">
                <a:ln>
                  <a:noFill/>
                </a:ln>
                <a:solidFill>
                  <a:prstClr val="black"/>
                </a:solidFill>
                <a:effectLst/>
                <a:uLnTx/>
                <a:uFillTx/>
                <a:latin typeface="Tamil Bible" pitchFamily="2" charset="0"/>
              </a:rPr>
              <a:t>O</a:t>
            </a:r>
            <a:r>
              <a:rPr kumimoji="0" lang="en" sz="2000" b="1" i="0" u="none" strike="noStrike" kern="1200" cap="none" spc="0" normalizeH="0" noProof="0" dirty="0">
                <a:ln>
                  <a:noFill/>
                </a:ln>
                <a:solidFill>
                  <a:prstClr val="black"/>
                </a:solidFill>
                <a:effectLst/>
                <a:uLnTx/>
                <a:uFillTx/>
                <a:latin typeface="Tamil Bible" pitchFamily="2" charset="0"/>
              </a:rPr>
              <a:t>ikahd khw;wj;ij Vw;gLj;jpaJ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7:11-12).</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1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069771" y="835788"/>
            <a:ext cx="8697685" cy="5016758"/>
          </a:xfrm>
          <a:prstGeom prst="rect">
            <a:avLst/>
          </a:prstGeom>
          <a:noFill/>
        </p:spPr>
        <p:txBody>
          <a:bodyPr wrap="square">
            <a:spAutoFit/>
          </a:bodyPr>
          <a:lstStyle/>
          <a:p>
            <a:pPr algn="just">
              <a:spcBef>
                <a:spcPts val="600"/>
              </a:spcBef>
            </a:pPr>
            <a:r>
              <a:rPr lang="en" sz="2000" b="1" dirty="0">
                <a:latin typeface="Constantia" panose="02030602050306030303" pitchFamily="18" charset="0"/>
              </a:rPr>
              <a:t>“</a:t>
            </a:r>
            <a:r>
              <a:rPr lang="ta-IN" sz="2000" b="1" dirty="0">
                <a:latin typeface="Constantia" panose="02030602050306030303" pitchFamily="18" charset="0"/>
              </a:rPr>
              <a:t>'ஊழியம்' என்பது சேவையைக் குறிக்கிறது; இந்த ஊழியத்திற்கே நாம் அனைவரும் அழைக்கப்பட்டுள்ளோம். தங்களுக்குப் பிடித்தவாறு வாழும் வாழ்க்கையைத் தேர்ந்தெடுப்பது கடவுளுக்கு இழைக்கப்படும் அவமதிப்பாகும். என் சகோதர சகோதரிகளே, சத்தியத்தின் ஒளி தங்கள் பாதையில் வீசப்படாததால், ஒவ்வொரு ஆண்டும் ஆயிரக்கணக்கான ஆன்மாக்கள் அழிந்துபோவதையும் தங்கள் பாவங்களிலேயே மடிந்து போவதையும் நீங்கள் உணர்கிறீர்களா?</a:t>
            </a:r>
            <a:r>
              <a:rPr lang="en-US" sz="2000" b="1">
                <a:latin typeface="Constantia" panose="02030602050306030303" pitchFamily="18" charset="0"/>
              </a:rPr>
              <a:t> </a:t>
            </a:r>
            <a:r>
              <a:rPr lang="ta-IN" sz="2000" b="1">
                <a:latin typeface="Constantia" panose="02030602050306030303" pitchFamily="18" charset="0"/>
              </a:rPr>
              <a:t>நம் </a:t>
            </a:r>
            <a:r>
              <a:rPr lang="ta-IN" sz="2000" b="1" dirty="0">
                <a:latin typeface="Constantia" panose="02030602050306030303" pitchFamily="18" charset="0"/>
              </a:rPr>
              <a:t>உலகில் செய்யப்பட வேண்டிய ஒரு பெரும் பணி உள்ளது. மனிதர்கள் மனமாற்றம் அடைவது அந்நிய பாஷைகளைப் பேசுவதாலோ அல்லது அற்புதங்களைச் செய்வதாலோ அல்ல; மாறாக, சிலுவையில் அறையப்பட்ட கிறிஸ்துவைப் பற்றிய பிரசங்கத்தின் மூலமே அது நிகழ்கிறது. உலகை மேம்படுத்துவதற்கான முயற்சியில் ஏன் தாமதிக்க வேண்டும்?</a:t>
            </a:r>
            <a:endParaRPr lang="en" sz="20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775666" cy="338554"/>
          </a:xfrm>
          <a:prstGeom prst="rect">
            <a:avLst/>
          </a:prstGeom>
          <a:noFill/>
        </p:spPr>
        <p:txBody>
          <a:bodyPr wrap="none" rtlCol="0">
            <a:spAutoFit/>
          </a:bodyPr>
          <a:lstStyle/>
          <a:p>
            <a:r>
              <a:rPr lang="en" sz="1600" b="1" dirty="0">
                <a:latin typeface="Tamil Bible" pitchFamily="2" charset="0"/>
              </a:rPr>
              <a:t>vyd; [p citl;</a:t>
            </a:r>
            <a:r>
              <a:rPr lang="en" sz="1600" b="1" dirty="0"/>
              <a:t> (</a:t>
            </a:r>
            <a:r>
              <a:rPr lang="en-US" sz="1600" b="1" dirty="0">
                <a:latin typeface="Tamil Bible" pitchFamily="2" charset="0"/>
              </a:rPr>
              <a:t>up/</a:t>
            </a:r>
            <a:r>
              <a:rPr lang="en-US" sz="1600" b="1" dirty="0" err="1">
                <a:latin typeface="Tamil Bible" pitchFamily="2" charset="0"/>
              </a:rPr>
              <a:t>gsf;bq</a:t>
            </a:r>
            <a:r>
              <a:rPr lang="en-US" sz="1600" b="1" dirty="0">
                <a:latin typeface="Tamil Bible" pitchFamily="2" charset="0"/>
              </a:rPr>
              <a:t>; </a:t>
            </a:r>
            <a:r>
              <a:rPr lang="en-US" sz="1600" b="1" dirty="0" err="1">
                <a:latin typeface="Tamil Bible" pitchFamily="2" charset="0"/>
              </a:rPr>
              <a:t>f;iw</a:t>
            </a:r>
            <a:r>
              <a:rPr lang="en-US" sz="1600" b="1" dirty="0">
                <a:latin typeface="Tamil Bible" pitchFamily="2" charset="0"/>
              </a:rPr>
              <a:t>];l;</a:t>
            </a:r>
            <a:r>
              <a:rPr lang="en" sz="1600" b="1" dirty="0"/>
              <a:t>, </a:t>
            </a:r>
            <a:r>
              <a:rPr lang="en" sz="1600" b="1" dirty="0">
                <a:latin typeface="Tamil Bible" pitchFamily="2" charset="0"/>
              </a:rPr>
              <a:t>Mf];l;</a:t>
            </a:r>
            <a:r>
              <a:rPr lang="en" sz="1600" b="1" dirty="0"/>
              <a: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49" y="0"/>
            <a:ext cx="7622721"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ehq;fs</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vg;gf;fj;jpYk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neUf;fg;gl;Lk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xLq;fpg;Nghfpwjpy;iy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fyf;fkile;Jk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kdKwptilfpwjpy;iy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Jd;gg;gLj;jg;gl;Lk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iftplg;gLfpwjpy;iy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fPNo</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js;sg;gl;Lk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kbe;J</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Nghfpwjpy;iy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fh;j;juhfpa</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NaRtpDila</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PtDk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vq;fs</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rhPuj;jpNy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tpsq;Fk;gbf;F</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&gt;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NaRtpd</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kuzj;ij</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vg;nghOJk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vq;fs</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rhPuj;jpy</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Rke;J</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 </a:t>
            </a:r>
            <a:r>
              <a:rPr kumimoji="0" lang="en-US" sz="18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jphpfpNwhk</a:t>
            </a:r>
            <a:r>
              <a:rPr kumimoji="0" lang="en-US" sz="18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a:t>
            </a:r>
            <a:r>
              <a:rPr kumimoji="0" lang="es-ES" sz="1400" b="1" i="0" u="none" strike="noStrike" kern="1200" cap="none" spc="0" normalizeH="0" baseline="0" noProof="0" dirty="0" err="1">
                <a:ln>
                  <a:noFill/>
                </a:ln>
                <a:solidFill>
                  <a:prstClr val="black"/>
                </a:solidFill>
                <a:effectLst>
                  <a:glow rad="101600">
                    <a:srgbClr val="EEF1F5"/>
                  </a:glow>
                </a:effectLst>
                <a:uLnTx/>
                <a:uFillTx/>
                <a:latin typeface="Tamil Bible" pitchFamily="2" charset="0"/>
              </a:rPr>
              <a:t>nfhupe;jpau</a:t>
            </a:r>
            <a:r>
              <a:rPr kumimoji="0" lang="es-ES" sz="1400" b="1" i="0" u="none" strike="noStrike" kern="1200" cap="none" spc="0" normalizeH="0" baseline="0" noProof="0" dirty="0">
                <a:ln>
                  <a:noFill/>
                </a:ln>
                <a:solidFill>
                  <a:prstClr val="black"/>
                </a:solidFill>
                <a:effectLst>
                  <a:glow rad="101600">
                    <a:srgbClr val="EEF1F5"/>
                  </a:glow>
                </a:effectLst>
                <a:uLnTx/>
                <a:uFillTx/>
                <a:latin typeface="Tamil Bible" pitchFamily="2" charset="0"/>
              </a:rPr>
              <a:t>;</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4:8–10)</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35559D"/>
                </a:solidFill>
                <a:latin typeface="Tamil Bible" pitchFamily="2" charset="0"/>
              </a:rPr>
              <a:t>Nghjfupd; Ntiy</a:t>
            </a:r>
          </a:p>
          <a:p>
            <a:pPr lvl="1">
              <a:spcBef>
                <a:spcPts val="600"/>
              </a:spcBef>
            </a:pPr>
            <a:r>
              <a:rPr lang="en-US" sz="2000" b="1" dirty="0">
                <a:latin typeface="Tamil Bible" pitchFamily="2" charset="0"/>
              </a:rPr>
              <a:t>j</a:t>
            </a:r>
            <a:r>
              <a:rPr lang="en" sz="2000" b="1" dirty="0">
                <a:latin typeface="Tamil Bible" pitchFamily="2" charset="0"/>
              </a:rPr>
              <a:t>pwikahd Copau;fs;</a:t>
            </a:r>
          </a:p>
          <a:p>
            <a:pPr lvl="1">
              <a:spcBef>
                <a:spcPts val="600"/>
              </a:spcBef>
            </a:pPr>
            <a:r>
              <a:rPr lang="en" sz="2000" b="1" dirty="0">
                <a:latin typeface="Tamil Bible" pitchFamily="2" charset="0"/>
              </a:rPr>
              <a:t>Copaj;jpYs;s ,lu;ghLfs;</a:t>
            </a:r>
          </a:p>
          <a:p>
            <a:pPr>
              <a:spcBef>
                <a:spcPts val="600"/>
              </a:spcBef>
            </a:pPr>
            <a:r>
              <a:rPr lang="en" sz="2000" b="1" dirty="0">
                <a:solidFill>
                  <a:srgbClr val="BA4242"/>
                </a:solidFill>
                <a:latin typeface="Tamil Bible" pitchFamily="2" charset="0"/>
              </a:rPr>
              <a:t>rig mq;fj;jpdu;fspd; flikfs;</a:t>
            </a:r>
          </a:p>
          <a:p>
            <a:pPr lvl="1">
              <a:spcBef>
                <a:spcPts val="600"/>
              </a:spcBef>
            </a:pPr>
            <a:r>
              <a:rPr lang="en" sz="2000" b="1" dirty="0">
                <a:latin typeface="Tamil Bible" pitchFamily="2" charset="0"/>
              </a:rPr>
              <a:t>ey;ypzf;fj;jpd; J}Jtu;fs;</a:t>
            </a:r>
          </a:p>
          <a:p>
            <a:pPr lvl="1">
              <a:spcBef>
                <a:spcPts val="600"/>
              </a:spcBef>
            </a:pPr>
            <a:r>
              <a:rPr lang="en" sz="2000" b="1" dirty="0">
                <a:latin typeface="Tamil Bible" pitchFamily="2" charset="0"/>
              </a:rPr>
              <a:t>gupRj;jj;jpw;fhd miog;G</a:t>
            </a:r>
          </a:p>
          <a:p>
            <a:pPr>
              <a:spcBef>
                <a:spcPts val="600"/>
              </a:spcBef>
            </a:pPr>
            <a:r>
              <a:rPr lang="en" sz="2000" b="1" dirty="0">
                <a:solidFill>
                  <a:srgbClr val="6B9B32"/>
                </a:solidFill>
                <a:latin typeface="Tamil Bible" pitchFamily="2" charset="0"/>
              </a:rPr>
              <a:t>$l;L Kaw;rpapd; tpisT</a:t>
            </a:r>
          </a:p>
          <a:p>
            <a:pPr lvl="1">
              <a:spcBef>
                <a:spcPts val="600"/>
              </a:spcBef>
            </a:pPr>
            <a:r>
              <a:rPr lang="en" sz="2000" b="1" dirty="0">
                <a:latin typeface="Tamil Bible" pitchFamily="2" charset="0"/>
              </a:rPr>
              <a:t>MWjYk; kfpo;r;rpAk;</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0" y="19839"/>
            <a:ext cx="8672049" cy="1015663"/>
          </a:xfrm>
          <a:prstGeom prst="rect">
            <a:avLst/>
          </a:prstGeom>
          <a:noFill/>
        </p:spPr>
        <p:txBody>
          <a:bodyPr wrap="square" rtlCol="0">
            <a:spAutoFit/>
          </a:bodyPr>
          <a:lstStyle/>
          <a:p>
            <a:pPr>
              <a:spcBef>
                <a:spcPts val="600"/>
              </a:spcBef>
            </a:pPr>
            <a:r>
              <a:rPr lang="en" sz="2000" b="1" dirty="0">
                <a:latin typeface="Tamil Bible" pitchFamily="2" charset="0"/>
              </a:rPr>
              <a:t>Nghjfupd; tho;f;if trjpahdJ vd;W ahu; nrhd;dJ? ew;nra;jp Copau;fs; ngUk; nghWg;ig Rkf;fpwhu;fs;: mtu;fspd; Kaw;rpfs; Mgj;Jf;fs; ,y;yhjit my;y</a:t>
            </a:r>
            <a:r>
              <a:rPr lang="en" sz="2000" b="1" dirty="0"/>
              <a:t>.</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619963"/>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0" y="2321782"/>
            <a:ext cx="867204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jpUr;rigahdJ jdJ Copau;fSld; nray;gl;L</a:t>
            </a:r>
            <a:r>
              <a:rPr lang="en" sz="2000" b="1" noProof="0" dirty="0">
                <a:solidFill>
                  <a:prstClr val="black"/>
                </a:solidFill>
                <a:latin typeface="Tamil Bible" pitchFamily="2" charset="0"/>
              </a:rPr>
              <a:t>&gt; jdJ tho;f;if Kiwapy; jPu;f;fkhd khw;wq;fis nra;Ak;NghJ&gt; mJ midtUf;Fk; MWjiyAk; kfpo;r;rpiaAk; mspf;Fk; xU ey;ypzf;fj;ij Vw;gLj;Jk; rf;jpahf khWfpwJ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0" y="1013729"/>
            <a:ext cx="867204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mope;JNghd Mj;Jkhf;fspd;</a:t>
            </a:r>
            <a:r>
              <a:rPr kumimoji="0" lang="en" sz="2000" b="1" i="0" u="none" strike="noStrike" kern="1200" cap="none" spc="0" normalizeH="0" noProof="0" dirty="0">
                <a:ln>
                  <a:noFill/>
                </a:ln>
                <a:solidFill>
                  <a:prstClr val="black"/>
                </a:solidFill>
                <a:effectLst/>
                <a:uLnTx/>
                <a:uFillTx/>
                <a:latin typeface="Tamil Bible" pitchFamily="2" charset="0"/>
              </a:rPr>
              <a:t> kPjhd md;Gk;&gt; ew;nra;jpia Vw;fdNt Vw;Wf;nfhz;ltu;fis fhj;J tsu;g;gjpy; fhl;l Ntz;ba fdpthd mf;fiwANk&gt; cz;ikahd Copau;fis nfh^ukhd xeha;fsplkpUe;J NtWgLj;jpf; fhl;Lfpd;wd</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mil Bible" pitchFamily="2" charset="0"/>
              </a:rPr>
              <a:t>Nghjfupd; Ntiy</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latin typeface="Tamil Bible" pitchFamily="2" charset="0"/>
              </a:rPr>
              <a:t>jpwikahd Copau;fs;</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US" b="1" dirty="0" err="1">
                <a:solidFill>
                  <a:srgbClr val="7030A0"/>
                </a:solidFill>
                <a:latin typeface="Tamil Bible" pitchFamily="2" charset="0"/>
              </a:rPr>
              <a:t>vq;fs</a:t>
            </a:r>
            <a:r>
              <a:rPr lang="en-US" b="1" dirty="0">
                <a:solidFill>
                  <a:srgbClr val="7030A0"/>
                </a:solidFill>
                <a:latin typeface="Tamil Bible" pitchFamily="2" charset="0"/>
              </a:rPr>
              <a:t>; ,</a:t>
            </a:r>
            <a:r>
              <a:rPr lang="en-US" b="1" dirty="0" err="1">
                <a:solidFill>
                  <a:srgbClr val="7030A0"/>
                </a:solidFill>
                <a:latin typeface="Tamil Bible" pitchFamily="2" charset="0"/>
              </a:rPr>
              <a:t>Ujaq;fspy</a:t>
            </a:r>
            <a:r>
              <a:rPr lang="en-US" b="1" dirty="0">
                <a:solidFill>
                  <a:srgbClr val="7030A0"/>
                </a:solidFill>
                <a:latin typeface="Tamil Bible" pitchFamily="2" charset="0"/>
              </a:rPr>
              <a:t>; </a:t>
            </a:r>
            <a:r>
              <a:rPr lang="en-US" b="1" dirty="0" err="1">
                <a:solidFill>
                  <a:srgbClr val="7030A0"/>
                </a:solidFill>
                <a:latin typeface="Tamil Bible" pitchFamily="2" charset="0"/>
              </a:rPr>
              <a:t>vOjg;gl;Lk</a:t>
            </a:r>
            <a:r>
              <a:rPr lang="en-US" b="1" dirty="0">
                <a:solidFill>
                  <a:srgbClr val="7030A0"/>
                </a:solidFill>
                <a:latin typeface="Tamil Bible" pitchFamily="2" charset="0"/>
              </a:rPr>
              <a:t>;&gt; </a:t>
            </a:r>
            <a:r>
              <a:rPr lang="en-US" b="1" dirty="0" err="1">
                <a:solidFill>
                  <a:srgbClr val="7030A0"/>
                </a:solidFill>
                <a:latin typeface="Tamil Bible" pitchFamily="2" charset="0"/>
              </a:rPr>
              <a:t>rfy</a:t>
            </a:r>
            <a:r>
              <a:rPr lang="en-US" b="1" dirty="0">
                <a:solidFill>
                  <a:srgbClr val="7030A0"/>
                </a:solidFill>
                <a:latin typeface="Tamil Bible" pitchFamily="2" charset="0"/>
              </a:rPr>
              <a:t> </a:t>
            </a:r>
            <a:r>
              <a:rPr lang="en-US" b="1" dirty="0" err="1">
                <a:solidFill>
                  <a:srgbClr val="7030A0"/>
                </a:solidFill>
                <a:latin typeface="Tamil Bible" pitchFamily="2" charset="0"/>
              </a:rPr>
              <a:t>kD</a:t>
            </a:r>
            <a:r>
              <a:rPr lang="en-US" b="1" dirty="0">
                <a:solidFill>
                  <a:srgbClr val="7030A0"/>
                </a:solidFill>
                <a:latin typeface="Tamil Bible" pitchFamily="2" charset="0"/>
              </a:rPr>
              <a:t>\</a:t>
            </a:r>
            <a:r>
              <a:rPr lang="en-US" b="1" dirty="0" err="1">
                <a:solidFill>
                  <a:srgbClr val="7030A0"/>
                </a:solidFill>
                <a:latin typeface="Tamil Bible" pitchFamily="2" charset="0"/>
              </a:rPr>
              <a:t>uhYk</a:t>
            </a:r>
            <a:r>
              <a:rPr lang="en-US" b="1" dirty="0">
                <a:solidFill>
                  <a:srgbClr val="7030A0"/>
                </a:solidFill>
                <a:latin typeface="Tamil Bible" pitchFamily="2" charset="0"/>
              </a:rPr>
              <a:t>; </a:t>
            </a:r>
            <a:r>
              <a:rPr lang="en-US" b="1" dirty="0" err="1">
                <a:solidFill>
                  <a:srgbClr val="7030A0"/>
                </a:solidFill>
                <a:latin typeface="Tamil Bible" pitchFamily="2" charset="0"/>
              </a:rPr>
              <a:t>mwpe;J</a:t>
            </a:r>
            <a:r>
              <a:rPr lang="en-US" b="1" dirty="0">
                <a:solidFill>
                  <a:srgbClr val="7030A0"/>
                </a:solidFill>
                <a:latin typeface="Tamil Bible" pitchFamily="2" charset="0"/>
              </a:rPr>
              <a:t> </a:t>
            </a:r>
            <a:r>
              <a:rPr lang="en-US" b="1" dirty="0" err="1">
                <a:solidFill>
                  <a:srgbClr val="7030A0"/>
                </a:solidFill>
                <a:latin typeface="Tamil Bible" pitchFamily="2" charset="0"/>
              </a:rPr>
              <a:t>thrpf;fg;gl;Lk</a:t>
            </a:r>
            <a:r>
              <a:rPr lang="en-US" b="1" dirty="0">
                <a:solidFill>
                  <a:srgbClr val="7030A0"/>
                </a:solidFill>
                <a:latin typeface="Tamil Bible" pitchFamily="2" charset="0"/>
              </a:rPr>
              <a:t>; ,</a:t>
            </a:r>
            <a:r>
              <a:rPr lang="en-US" b="1" dirty="0" err="1">
                <a:solidFill>
                  <a:srgbClr val="7030A0"/>
                </a:solidFill>
                <a:latin typeface="Tamil Bible" pitchFamily="2" charset="0"/>
              </a:rPr>
              <a:t>Uf;fpw</a:t>
            </a:r>
            <a:r>
              <a:rPr lang="en-US" b="1" dirty="0">
                <a:solidFill>
                  <a:srgbClr val="7030A0"/>
                </a:solidFill>
                <a:latin typeface="Tamil Bible" pitchFamily="2" charset="0"/>
              </a:rPr>
              <a:t> </a:t>
            </a:r>
            <a:r>
              <a:rPr lang="en-US" b="1" dirty="0" err="1">
                <a:solidFill>
                  <a:srgbClr val="7030A0"/>
                </a:solidFill>
                <a:latin typeface="Tamil Bible" pitchFamily="2" charset="0"/>
              </a:rPr>
              <a:t>vq;fs</a:t>
            </a:r>
            <a:r>
              <a:rPr lang="en-US" b="1" dirty="0">
                <a:solidFill>
                  <a:srgbClr val="7030A0"/>
                </a:solidFill>
                <a:latin typeface="Tamil Bible" pitchFamily="2" charset="0"/>
              </a:rPr>
              <a:t>; </a:t>
            </a:r>
            <a:r>
              <a:rPr lang="en-US" b="1" dirty="0" err="1">
                <a:solidFill>
                  <a:srgbClr val="7030A0"/>
                </a:solidFill>
                <a:latin typeface="Tamil Bible" pitchFamily="2" charset="0"/>
              </a:rPr>
              <a:t>epUgk</a:t>
            </a:r>
            <a:r>
              <a:rPr lang="en-US" b="1" dirty="0">
                <a:solidFill>
                  <a:srgbClr val="7030A0"/>
                </a:solidFill>
                <a:latin typeface="Tamil Bible" pitchFamily="2" charset="0"/>
              </a:rPr>
              <a:t>; </a:t>
            </a:r>
            <a:r>
              <a:rPr lang="en-US" b="1" dirty="0" err="1">
                <a:solidFill>
                  <a:srgbClr val="7030A0"/>
                </a:solidFill>
                <a:latin typeface="Tamil Bible" pitchFamily="2" charset="0"/>
              </a:rPr>
              <a:t>ePq;fs;jhNd</a:t>
            </a:r>
            <a:r>
              <a:rPr lang="en-US" b="1" dirty="0">
                <a:solidFill>
                  <a:srgbClr val="7030A0"/>
                </a:solidFill>
                <a:latin typeface="Tamil Bible" pitchFamily="2" charset="0"/>
              </a:rPr>
              <a:t>.</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(2 </a:t>
            </a:r>
            <a:r>
              <a:rPr lang="en" sz="1400" b="1" dirty="0">
                <a:solidFill>
                  <a:srgbClr val="7030A0"/>
                </a:solidFill>
                <a:latin typeface="Tamil Bible" pitchFamily="2" charset="0"/>
              </a:rPr>
              <a:t>nfhupe;jpau;</a:t>
            </a:r>
            <a:r>
              <a:rPr lang="en" sz="1400" b="1" dirty="0">
                <a:solidFill>
                  <a:srgbClr val="7030A0"/>
                </a:solidFill>
                <a:latin typeface="Comic Sans MS" panose="030F0702030302020204" pitchFamily="66" charset="0"/>
              </a:rPr>
              <a:t>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8537120" y="5009449"/>
            <a:ext cx="3540842" cy="170141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138060" y="4158917"/>
            <a:ext cx="7228491" cy="1261884"/>
          </a:xfrm>
          <a:prstGeom prst="rect">
            <a:avLst/>
          </a:prstGeom>
          <a:noFill/>
        </p:spPr>
        <p:txBody>
          <a:bodyPr wrap="square">
            <a:spAutoFit/>
          </a:bodyPr>
          <a:lstStyle/>
          <a:p>
            <a:pPr>
              <a:spcBef>
                <a:spcPts val="600"/>
              </a:spcBef>
            </a:pPr>
            <a:r>
              <a:rPr lang="en" sz="1900" b="1" dirty="0">
                <a:latin typeface="Tamil Bible" pitchFamily="2" charset="0"/>
              </a:rPr>
              <a:t>gTYk; mtUila cld; gzpahsu;fSk;</a:t>
            </a:r>
            <a:r>
              <a:rPr lang="en" sz="1900" b="1" dirty="0"/>
              <a:t> “</a:t>
            </a:r>
            <a:r>
              <a:rPr lang="en-US" sz="1900" b="1" dirty="0">
                <a:latin typeface="Tamil Bible" pitchFamily="2" charset="0"/>
              </a:rPr>
              <a:t>GJ </a:t>
            </a:r>
            <a:r>
              <a:rPr lang="en-US" sz="1900" b="1" dirty="0" err="1">
                <a:latin typeface="Tamil Bible" pitchFamily="2" charset="0"/>
              </a:rPr>
              <a:t>cld;gbf;ifapd</a:t>
            </a:r>
            <a:r>
              <a:rPr lang="en-US" sz="1900" b="1" dirty="0">
                <a:latin typeface="Tamil Bible" pitchFamily="2" charset="0"/>
              </a:rPr>
              <a:t>; </a:t>
            </a:r>
            <a:r>
              <a:rPr lang="en-US" sz="1900" b="1" dirty="0" err="1">
                <a:latin typeface="Tamil Bible" pitchFamily="2" charset="0"/>
              </a:rPr>
              <a:t>Copaf;fhuuhapUf;Fk;gb</a:t>
            </a:r>
            <a:r>
              <a:rPr lang="en-US" sz="1900" b="1" dirty="0">
                <a:latin typeface="Tamil Bible" pitchFamily="2" charset="0"/>
              </a:rPr>
              <a:t>&gt; </a:t>
            </a:r>
            <a:r>
              <a:rPr lang="en-US" sz="1900" b="1" dirty="0" err="1">
                <a:latin typeface="Tamil Bible" pitchFamily="2" charset="0"/>
              </a:rPr>
              <a:t>mtNu</a:t>
            </a:r>
            <a:r>
              <a:rPr lang="en-US" sz="1900" b="1" dirty="0">
                <a:latin typeface="Tamil Bible" pitchFamily="2" charset="0"/>
              </a:rPr>
              <a:t>… </a:t>
            </a:r>
            <a:r>
              <a:rPr lang="en-US" sz="1900" b="1" dirty="0" err="1">
                <a:latin typeface="Tamil Bible" pitchFamily="2" charset="0"/>
              </a:rPr>
              <a:t>jFjpAs;sth;fshf;fpdhh</a:t>
            </a:r>
            <a:r>
              <a:rPr lang="en-US" sz="1900" b="1" dirty="0">
                <a:latin typeface="Tamil Bible" pitchFamily="2" charset="0"/>
              </a:rPr>
              <a:t>;</a:t>
            </a:r>
            <a:r>
              <a:rPr lang="en" sz="1900" b="1" dirty="0"/>
              <a:t>” (2 </a:t>
            </a:r>
            <a:r>
              <a:rPr lang="en" sz="1900" b="1" dirty="0">
                <a:latin typeface="Tamil Bible" pitchFamily="2" charset="0"/>
              </a:rPr>
              <a:t>nfhup</a:t>
            </a:r>
            <a:r>
              <a:rPr lang="en" sz="1900" b="1" dirty="0"/>
              <a:t>. 3:6). </a:t>
            </a:r>
            <a:r>
              <a:rPr lang="en" sz="1900" b="1" dirty="0">
                <a:latin typeface="Tamil Bible" pitchFamily="2" charset="0"/>
              </a:rPr>
              <a:t>epj;jpa [PtDf;fhf Mtpahduhy; ,Ujaj;jpy; vOjg;gl;l xU kfpikahd cld;gbf;if</a:t>
            </a:r>
            <a:r>
              <a:rPr lang="en" sz="1900" b="1" dirty="0"/>
              <a:t>.</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743134"/>
            <a:ext cx="6705597"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Tamil Bible" pitchFamily="2" charset="0"/>
              </a:rPr>
              <a:t>mtuplk; kpf rpwe;j gupe;Jiu fbjk; ,Ue;jJ</a:t>
            </a:r>
            <a:r>
              <a:rPr kumimoji="0" lang="en" sz="1900" b="1" i="0" u="none" strike="noStrike" kern="1200" cap="none" spc="0" normalizeH="0" baseline="0" noProof="0" dirty="0">
                <a:ln>
                  <a:noFill/>
                </a:ln>
                <a:solidFill>
                  <a:prstClr val="black"/>
                </a:solidFill>
                <a:effectLst/>
                <a:uLnTx/>
                <a:uFillTx/>
                <a:latin typeface="Aptos" panose="02110004020202020204"/>
              </a:rPr>
              <a:t>: </a:t>
            </a:r>
            <a:r>
              <a:rPr kumimoji="0" lang="en" sz="1900" b="1" i="0" u="none" strike="noStrike" kern="1200" cap="none" spc="0" normalizeH="0" baseline="0" noProof="0" dirty="0">
                <a:ln>
                  <a:noFill/>
                </a:ln>
                <a:solidFill>
                  <a:prstClr val="black"/>
                </a:solidFill>
                <a:effectLst/>
                <a:uLnTx/>
                <a:uFillTx/>
                <a:latin typeface="Tamil Bible" pitchFamily="2" charset="0"/>
              </a:rPr>
              <a:t>mJ nfhupe;jpau;fNs Mtu;</a:t>
            </a:r>
            <a:r>
              <a:rPr kumimoji="0" lang="en" sz="1900" b="1" i="0" u="none" strike="noStrike" kern="1200" cap="none" spc="0" normalizeH="0" baseline="0" noProof="0" dirty="0">
                <a:ln>
                  <a:noFill/>
                </a:ln>
                <a:solidFill>
                  <a:prstClr val="black"/>
                </a:solidFill>
                <a:effectLst/>
                <a:uLnTx/>
                <a:uFillTx/>
                <a:latin typeface="Aptos" panose="02110004020202020204"/>
              </a:rPr>
              <a:t> (2 </a:t>
            </a:r>
            <a:r>
              <a:rPr kumimoji="0" lang="en" sz="1900" b="1" i="0" u="none" strike="noStrike" kern="1200" cap="none" spc="0" normalizeH="0" baseline="0" noProof="0" dirty="0">
                <a:ln>
                  <a:noFill/>
                </a:ln>
                <a:solidFill>
                  <a:prstClr val="black"/>
                </a:solidFill>
                <a:effectLst/>
                <a:uLnTx/>
                <a:uFillTx/>
                <a:latin typeface="Tamil Bible" pitchFamily="2" charset="0"/>
              </a:rPr>
              <a:t>nfhup</a:t>
            </a:r>
            <a:r>
              <a:rPr kumimoji="0" lang="en" sz="1900" b="1" i="0" u="none" strike="noStrike" kern="1200" cap="none" spc="0" normalizeH="0" baseline="0" noProof="0" dirty="0">
                <a:ln>
                  <a:noFill/>
                </a:ln>
                <a:solidFill>
                  <a:prstClr val="black"/>
                </a:solidFill>
                <a:effectLst/>
                <a:uLnTx/>
                <a:uFillTx/>
                <a:latin typeface="Aptos" panose="02110004020202020204"/>
              </a:rPr>
              <a:t>. 3:2). </a:t>
            </a:r>
            <a:r>
              <a:rPr kumimoji="0" lang="en" sz="1900" b="1" i="0" u="none" strike="noStrike" kern="1200" cap="none" spc="0" normalizeH="0" baseline="0" noProof="0" dirty="0">
                <a:ln>
                  <a:noFill/>
                </a:ln>
                <a:solidFill>
                  <a:prstClr val="black"/>
                </a:solidFill>
                <a:effectLst/>
                <a:uLnTx/>
                <a:uFillTx/>
                <a:latin typeface="Tamil Bible" pitchFamily="2" charset="0"/>
              </a:rPr>
              <a:t>mg;Ngh];jyUk;</a:t>
            </a:r>
            <a:r>
              <a:rPr kumimoji="0" lang="en" sz="1900" b="1" i="0" u="none" strike="noStrike" kern="1200" cap="none" spc="0" normalizeH="0" noProof="0" dirty="0">
                <a:ln>
                  <a:noFill/>
                </a:ln>
                <a:solidFill>
                  <a:prstClr val="black"/>
                </a:solidFill>
                <a:effectLst/>
                <a:uLnTx/>
                <a:uFillTx/>
                <a:latin typeface="Tamil Bible" pitchFamily="2" charset="0"/>
              </a:rPr>
              <a:t> mtUila cld; gzpahsu;fSk; nra;j gpurq;fj;jpd; %yk;&gt; NjtDila fpUigapdhy; mtu;fSila ,Ujaq;fs; khw;wg;gl;bUe;jd</a:t>
            </a:r>
            <a:r>
              <a:rPr kumimoji="0" lang="en" sz="1900" b="1" i="0" u="none" strike="noStrike" kern="1200" cap="none" spc="0" normalizeH="0" baseline="0" noProof="0" dirty="0">
                <a:ln>
                  <a:noFill/>
                </a:ln>
                <a:solidFill>
                  <a:prstClr val="black"/>
                </a:solidFill>
                <a:effectLst/>
                <a:uLnTx/>
                <a:uFillTx/>
                <a:latin typeface="Aptos" panose="02110004020202020204"/>
              </a:rPr>
              <a:t> (2 </a:t>
            </a:r>
            <a:r>
              <a:rPr kumimoji="0" lang="en" sz="1900" b="1" i="0" u="none" strike="noStrike" kern="1200" cap="none" spc="0" normalizeH="0" baseline="0" noProof="0" dirty="0">
                <a:ln>
                  <a:noFill/>
                </a:ln>
                <a:solidFill>
                  <a:prstClr val="black"/>
                </a:solidFill>
                <a:effectLst/>
                <a:uLnTx/>
                <a:uFillTx/>
                <a:latin typeface="Tamil Bible" pitchFamily="2" charset="0"/>
              </a:rPr>
              <a:t>nfhup</a:t>
            </a:r>
            <a:r>
              <a:rPr kumimoji="0" lang="en" sz="1900" b="1" i="0" u="none" strike="noStrike" kern="1200" cap="none" spc="0" normalizeH="0" baseline="0" noProof="0" dirty="0">
                <a:ln>
                  <a:noFill/>
                </a:ln>
                <a:solidFill>
                  <a:prstClr val="black"/>
                </a:solidFill>
                <a:effectLst/>
                <a:uLnTx/>
                <a:uFillTx/>
                <a:latin typeface="Aptos" panose="02110004020202020204"/>
              </a:rPr>
              <a:t>.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135060" y="5321350"/>
            <a:ext cx="6464654" cy="155427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Tamil Bible" pitchFamily="2" charset="0"/>
              </a:rPr>
              <a:t>Mdhy; rpyu; NtnwhU cld;gbf;ifia gpd;gw;wpdhu;fs;</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1900" b="1" i="0" u="none" strike="noStrike" kern="1200" cap="none" spc="0" normalizeH="0" baseline="0" noProof="0" dirty="0">
                <a:ln>
                  <a:noFill/>
                </a:ln>
                <a:solidFill>
                  <a:prstClr val="black"/>
                </a:solidFill>
                <a:effectLst/>
                <a:uLnTx/>
                <a:uFillTx/>
                <a:latin typeface="Tamil Bible" pitchFamily="2" charset="0"/>
              </a:rPr>
              <a:t>mjhtJ fy;ypy; vOjg;gl;l epahag;gpukhzj;jpd; fpupiafs; %ykhfNt ,ul;rpg;G cz;lhFk; vd;w cld;gbf;if mJ</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1900" b="1" i="0" u="none" strike="noStrike" kern="1200" cap="none" spc="0" normalizeH="0" baseline="0" noProof="0" dirty="0">
                <a:ln>
                  <a:noFill/>
                </a:ln>
                <a:solidFill>
                  <a:prstClr val="black"/>
                </a:solidFill>
                <a:effectLst/>
                <a:uLnTx/>
                <a:uFillTx/>
                <a:latin typeface="Tamil Bible" pitchFamily="2" charset="0"/>
              </a:rPr>
              <a:t>,JNt fpUigapd; kfpikia mtu;fs; czu;e;J</a:t>
            </a:r>
            <a:r>
              <a:rPr kumimoji="0" lang="en" sz="1900" b="1" i="0" u="none" strike="noStrike" kern="1200" cap="none" spc="0" normalizeH="0" noProof="0" dirty="0">
                <a:ln>
                  <a:noFill/>
                </a:ln>
                <a:solidFill>
                  <a:prstClr val="black"/>
                </a:solidFill>
                <a:effectLst/>
                <a:uLnTx/>
                <a:uFillTx/>
                <a:latin typeface="Tamil Bible" pitchFamily="2" charset="0"/>
              </a:rPr>
              <a:t> nfhs;tij jLj;jJ</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1900" b="1" i="0" u="none" strike="noStrike" kern="1200" cap="none" spc="0" normalizeH="0" baseline="0" noProof="0" dirty="0">
                <a:ln>
                  <a:noFill/>
                </a:ln>
                <a:solidFill>
                  <a:prstClr val="black"/>
                </a:solidFill>
                <a:effectLst/>
                <a:uLnTx/>
                <a:uFillTx/>
                <a:latin typeface="Tamil Bible" pitchFamily="2" charset="0"/>
              </a:rPr>
              <a:t>nfhup</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3:7-9).</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7228491" cy="1554272"/>
          </a:xfrm>
          <a:prstGeom prst="rect">
            <a:avLst/>
          </a:prstGeom>
          <a:noFill/>
        </p:spPr>
        <p:txBody>
          <a:bodyPr wrap="square" rtlCol="0">
            <a:spAutoFit/>
          </a:bodyPr>
          <a:lstStyle/>
          <a:p>
            <a:pPr>
              <a:spcBef>
                <a:spcPts val="600"/>
              </a:spcBef>
            </a:pPr>
            <a:r>
              <a:rPr lang="en" sz="1900" b="1" dirty="0">
                <a:latin typeface="Tamil Bible" pitchFamily="2" charset="0"/>
              </a:rPr>
              <a:t>fhyg;Nghf;fpy; rpy tp\aq;fs; ngupjhf khWtjpy;iy</a:t>
            </a:r>
            <a:r>
              <a:rPr lang="en" sz="1900" b="1" dirty="0"/>
              <a:t>. </a:t>
            </a:r>
            <a:r>
              <a:rPr lang="en" sz="1900" b="1" dirty="0">
                <a:latin typeface="Tamil Bible" pitchFamily="2" charset="0"/>
              </a:rPr>
              <a:t>Kjy; E}w;whz;by; ,Ue;jijg; NghyNt&gt; ,d;Wk; gupe;Jiuf; fbjq;</a:t>
            </a:r>
            <a:r>
              <a:rPr lang="en" sz="1900" b="1" dirty="0">
                <a:solidFill>
                  <a:schemeClr val="bg1"/>
                </a:solidFill>
                <a:latin typeface="Tamil Bible" pitchFamily="2" charset="0"/>
              </a:rPr>
              <a:t>fs; </a:t>
            </a:r>
            <a:r>
              <a:rPr lang="en" sz="1900" b="1" dirty="0">
                <a:latin typeface="Tamil Bible" pitchFamily="2" charset="0"/>
              </a:rPr>
              <a:t>Gjpa tha;g;GfSf;fhd fjTfis jpwe;J itf;fpd;wd</a:t>
            </a:r>
            <a:r>
              <a:rPr lang="en" sz="1900" b="1" dirty="0"/>
              <a:t>. </a:t>
            </a:r>
            <a:r>
              <a:rPr lang="en-US" sz="1900" b="1" dirty="0">
                <a:latin typeface="Tamil Bible" pitchFamily="2" charset="0"/>
              </a:rPr>
              <a:t>n</a:t>
            </a:r>
            <a:r>
              <a:rPr lang="en" sz="1900" b="1" dirty="0">
                <a:latin typeface="Tamil Bible" pitchFamily="2" charset="0"/>
              </a:rPr>
              <a:t>fhup</a:t>
            </a:r>
            <a:r>
              <a:rPr lang="en" sz="1900" b="1" dirty="0">
                <a:solidFill>
                  <a:schemeClr val="bg1"/>
                </a:solidFill>
                <a:latin typeface="Tamil Bible" pitchFamily="2" charset="0"/>
              </a:rPr>
              <a:t>e;J </a:t>
            </a:r>
            <a:r>
              <a:rPr lang="en" sz="1900" b="1" dirty="0">
                <a:latin typeface="Tamil Bible" pitchFamily="2" charset="0"/>
              </a:rPr>
              <a:t>rigapduhy; Vw;Wf;nfhs;sg;gLtjw;F gTYf;F xU gupe;Jiu fbjk; Njitg;gl;ljh</a:t>
            </a:r>
            <a:r>
              <a:rPr lang="en" sz="1900" b="1" dirty="0"/>
              <a:t>? (2 </a:t>
            </a:r>
            <a:r>
              <a:rPr lang="en" sz="1900" b="1" dirty="0">
                <a:latin typeface="Tamil Bible" pitchFamily="2" charset="0"/>
              </a:rPr>
              <a:t>nfhupe;jpau;</a:t>
            </a:r>
            <a:r>
              <a:rPr lang="en" sz="1900" b="1" dirty="0"/>
              <a:t> 3:1)</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14" grpId="0"/>
      <p:bldP spid="7" grpId="0"/>
      <p:bldP spid="1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amil Bible" pitchFamily="2" charset="0"/>
              </a:rPr>
              <a:t>Copaj;jpYs;s ,lu;ghLfs;</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NjtDila</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kfpik</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tpsq;Ftjw;NfJthff</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fpUigahdJ</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mNefUila</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Njhj;jpuj;jpdhNy</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ngUFk;gbf;F</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&gt;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itnay;yhk</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cq;fs;epkpj;jk</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 </a:t>
            </a:r>
            <a:r>
              <a:rPr lang="en-US" b="1" dirty="0" err="1">
                <a:solidFill>
                  <a:srgbClr val="FFFF66"/>
                </a:solidFill>
                <a:effectLst>
                  <a:glow rad="127000">
                    <a:srgbClr val="91415C"/>
                  </a:glow>
                  <a:outerShdw blurRad="38100" dist="38100" dir="2700000" algn="tl">
                    <a:srgbClr val="000000">
                      <a:alpha val="43137"/>
                    </a:srgbClr>
                  </a:outerShdw>
                </a:effectLst>
                <a:latin typeface="Tamil Bible" pitchFamily="2" charset="0"/>
              </a:rPr>
              <a:t>cz;lhapUf;fpwJ</a:t>
            </a:r>
            <a:r>
              <a:rPr lang="en-US" b="1" dirty="0">
                <a:solidFill>
                  <a:srgbClr val="FFFF66"/>
                </a:solidFill>
                <a:effectLst>
                  <a:glow rad="127000">
                    <a:srgbClr val="91415C"/>
                  </a:glow>
                  <a:outerShdw blurRad="38100" dist="38100" dir="2700000" algn="tl">
                    <a:srgbClr val="000000">
                      <a:alpha val="43137"/>
                    </a:srgbClr>
                  </a:outerShdw>
                </a:effectLst>
                <a:latin typeface="Tamil Bible" pitchFamily="2" charset="0"/>
              </a:rPr>
              <a:t>.</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a:t>
            </a:r>
            <a:r>
              <a:rPr lang="en" sz="1400" b="1" dirty="0">
                <a:solidFill>
                  <a:srgbClr val="FFFF66"/>
                </a:solidFill>
                <a:effectLst>
                  <a:glow rad="127000">
                    <a:srgbClr val="91415C"/>
                  </a:glow>
                  <a:outerShdw blurRad="38100" dist="38100" dir="2700000" algn="tl">
                    <a:srgbClr val="000000">
                      <a:alpha val="43137"/>
                    </a:srgbClr>
                  </a:outerShdw>
                </a:effectLst>
                <a:latin typeface="Tamil Bible" pitchFamily="2" charset="0"/>
              </a:rPr>
              <a:t>nfhupe;jpau;</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4:15)</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3177330570"/>
              </p:ext>
            </p:extLst>
          </p:nvPr>
        </p:nvGraphicFramePr>
        <p:xfrm>
          <a:off x="401278" y="3125227"/>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0" y="4903491"/>
            <a:ext cx="7086599" cy="707886"/>
          </a:xfrm>
          <a:prstGeom prst="rect">
            <a:avLst/>
          </a:prstGeom>
          <a:noFill/>
        </p:spPr>
        <p:txBody>
          <a:bodyPr wrap="square" rtlCol="0">
            <a:spAutoFit/>
          </a:bodyPr>
          <a:lstStyle/>
          <a:p>
            <a:pPr>
              <a:spcBef>
                <a:spcPts val="600"/>
              </a:spcBef>
            </a:pPr>
            <a:r>
              <a:rPr lang="en" sz="2000" b="1" dirty="0">
                <a:latin typeface="Tamil Bible" pitchFamily="2" charset="0"/>
              </a:rPr>
              <a:t>kfpik ,iwtDf;F kl;LNk NrUk;gbahf&gt; gytPdkhd kdpju;fs; %ykhf ew;nra;jp mwptpf;fg;gLfpwJ</a:t>
            </a:r>
            <a:r>
              <a:rPr lang="en" sz="2000" b="1" dirty="0"/>
              <a:t>.</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1" y="5546061"/>
            <a:ext cx="7086598"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US" sz="2000" b="1" dirty="0" err="1">
                <a:solidFill>
                  <a:prstClr val="black"/>
                </a:solidFill>
                <a:latin typeface="Tamil Bible" pitchFamily="2" charset="0"/>
              </a:rPr>
              <a:t>mjprPf;fpuj;jpy</a:t>
            </a:r>
            <a:r>
              <a:rPr lang="en-US" sz="2000" b="1" dirty="0">
                <a:solidFill>
                  <a:prstClr val="black"/>
                </a:solidFill>
                <a:latin typeface="Tamil Bible" pitchFamily="2" charset="0"/>
              </a:rPr>
              <a:t>; </a:t>
            </a:r>
            <a:r>
              <a:rPr lang="en-US" sz="2000" b="1" dirty="0" err="1">
                <a:solidFill>
                  <a:prstClr val="black"/>
                </a:solidFill>
                <a:latin typeface="Tamil Bible" pitchFamily="2" charset="0"/>
              </a:rPr>
              <a:t>ePq;Fk</a:t>
            </a:r>
            <a:r>
              <a:rPr lang="en-US" sz="2000" b="1" dirty="0">
                <a:solidFill>
                  <a:prstClr val="black"/>
                </a:solidFill>
                <a:latin typeface="Tamil Bible" pitchFamily="2" charset="0"/>
              </a:rPr>
              <a:t>; ,</a:t>
            </a:r>
            <a:r>
              <a:rPr lang="en-US" sz="2000" b="1" dirty="0" err="1">
                <a:solidFill>
                  <a:prstClr val="black"/>
                </a:solidFill>
                <a:latin typeface="Tamil Bible" pitchFamily="2" charset="0"/>
              </a:rPr>
              <a:t>Nyrhd</a:t>
            </a:r>
            <a:r>
              <a:rPr lang="en-US" sz="2000" b="1" dirty="0">
                <a:solidFill>
                  <a:prstClr val="black"/>
                </a:solidFill>
                <a:latin typeface="Tamil Bible" pitchFamily="2" charset="0"/>
              </a:rPr>
              <a:t> … </a:t>
            </a:r>
            <a:r>
              <a:rPr lang="en-US" sz="2000" b="1" dirty="0" err="1">
                <a:solidFill>
                  <a:prstClr val="black"/>
                </a:solidFill>
                <a:latin typeface="Tamil Bible" pitchFamily="2" charset="0"/>
              </a:rPr>
              <a:t>cgj;jputkhfpa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,e;j ghLfis&gt;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capu;j;njOjypd; ehspNy ehk; ngwg;Nghfpw</a:t>
            </a:r>
            <a:r>
              <a:rPr kumimoji="0" lang="en" sz="2000" b="1" i="0" u="none" strike="noStrike" kern="1200" cap="none" spc="0" normalizeH="0" noProof="0" dirty="0">
                <a:ln>
                  <a:noFill/>
                </a:ln>
                <a:solidFill>
                  <a:prstClr val="black"/>
                </a:solidFill>
                <a:effectLst/>
                <a:uLnTx/>
                <a:uFillTx/>
                <a:latin typeface="Tamil Bible" pitchFamily="2" charset="0"/>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US" sz="2000" b="1" dirty="0" err="1">
                <a:solidFill>
                  <a:prstClr val="black"/>
                </a:solidFill>
                <a:latin typeface="Tamil Bible" pitchFamily="2" charset="0"/>
              </a:rPr>
              <a:t>kpfTk</a:t>
            </a:r>
            <a:r>
              <a:rPr lang="en-US" sz="2000" b="1" dirty="0">
                <a:solidFill>
                  <a:prstClr val="black"/>
                </a:solidFill>
                <a:latin typeface="Tamil Bible" pitchFamily="2" charset="0"/>
              </a:rPr>
              <a:t>; </a:t>
            </a:r>
            <a:r>
              <a:rPr lang="en-US" sz="2000" b="1" dirty="0" err="1">
                <a:solidFill>
                  <a:prstClr val="black"/>
                </a:solidFill>
                <a:latin typeface="Tamil Bible" pitchFamily="2" charset="0"/>
              </a:rPr>
              <a:t>mjpfkhd</a:t>
            </a:r>
            <a:r>
              <a:rPr lang="en-US" sz="2000" b="1" dirty="0">
                <a:solidFill>
                  <a:prstClr val="black"/>
                </a:solidFill>
                <a:latin typeface="Tamil Bible" pitchFamily="2" charset="0"/>
              </a:rPr>
              <a:t> </a:t>
            </a:r>
            <a:r>
              <a:rPr lang="en-US" sz="2000" b="1" dirty="0" err="1">
                <a:solidFill>
                  <a:prstClr val="black"/>
                </a:solidFill>
                <a:latin typeface="Tamil Bible" pitchFamily="2" charset="0"/>
              </a:rPr>
              <a:t>epj;jpa</a:t>
            </a:r>
            <a:r>
              <a:rPr lang="en-US" sz="2000" b="1" dirty="0">
                <a:solidFill>
                  <a:prstClr val="black"/>
                </a:solidFill>
                <a:latin typeface="Tamil Bible" pitchFamily="2" charset="0"/>
              </a:rPr>
              <a:t> </a:t>
            </a:r>
            <a:r>
              <a:rPr lang="en-US" sz="2000" b="1" dirty="0" err="1">
                <a:solidFill>
                  <a:prstClr val="black"/>
                </a:solidFill>
                <a:latin typeface="Tamil Bible" pitchFamily="2" charset="0"/>
              </a:rPr>
              <a:t>fdkfpikNahL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lang="en" sz="2000" b="1" dirty="0">
                <a:solidFill>
                  <a:prstClr val="black"/>
                </a:solidFill>
                <a:latin typeface="Aptos" panose="02110004020202020204"/>
              </a:rPr>
              <a: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xg;gpl</a:t>
            </a:r>
            <a:r>
              <a:rPr kumimoji="0" lang="en" sz="2000" b="1" i="0" u="none" strike="noStrike" kern="1200" cap="none" spc="0" normalizeH="0" noProof="0" dirty="0">
                <a:ln>
                  <a:noFill/>
                </a:ln>
                <a:solidFill>
                  <a:prstClr val="black"/>
                </a:solidFill>
                <a:effectLst/>
                <a:uLnTx/>
                <a:uFillTx/>
                <a:latin typeface="Tamil Bible" pitchFamily="2" charset="0"/>
              </a:rPr>
              <a:t>KbahJ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4:14-18).</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0" y="1269545"/>
            <a:ext cx="7837714" cy="1846659"/>
          </a:xfrm>
          <a:prstGeom prst="rect">
            <a:avLst/>
          </a:prstGeom>
          <a:noFill/>
        </p:spPr>
        <p:txBody>
          <a:bodyPr wrap="square" rtlCol="0">
            <a:spAutoFit/>
          </a:bodyPr>
          <a:lstStyle/>
          <a:p>
            <a:pPr>
              <a:spcBef>
                <a:spcPts val="600"/>
              </a:spcBef>
            </a:pPr>
            <a:r>
              <a:rPr lang="en" sz="1900" b="1" dirty="0">
                <a:latin typeface="Tamil Bible" pitchFamily="2" charset="0"/>
              </a:rPr>
              <a:t>Copaj;jpYs;s ,lu;ghLfis gTy; Gupe;Jnfhz;L mtw;iw Vw;Wf;nfhz;lhu;</a:t>
            </a:r>
            <a:r>
              <a:rPr lang="en" sz="1900" b="1" dirty="0"/>
              <a:t>. </a:t>
            </a:r>
            <a:r>
              <a:rPr lang="en" sz="1900" b="1" dirty="0">
                <a:latin typeface="Tamil Bible" pitchFamily="2" charset="0"/>
              </a:rPr>
              <a:t>Mdhy;&gt; me;j ,lu;ghLfs; kjpg;gpw;Fupait vd;</a:t>
            </a:r>
            <a:r>
              <a:rPr lang="en" sz="1900" b="1" dirty="0">
                <a:solidFill>
                  <a:schemeClr val="bg1"/>
                </a:solidFill>
                <a:latin typeface="Tamil Bible" pitchFamily="2" charset="0"/>
              </a:rPr>
              <a:t>gij </a:t>
            </a:r>
            <a:r>
              <a:rPr lang="en" sz="1900" b="1" dirty="0">
                <a:latin typeface="Tamil Bible" pitchFamily="2" charset="0"/>
              </a:rPr>
              <a:t>mtu; mwpe;jpUe;jhu;: ,ul;rpg;ig ngWtjw;fhd tha;g;ig ahUf;F mspg;ghNuh&gt; me;j kf;fspd; kPjhd md;gpd; epkpj;jNk mtu; mt</a:t>
            </a:r>
            <a:r>
              <a:rPr lang="en" sz="1900" b="1" dirty="0">
                <a:solidFill>
                  <a:schemeClr val="bg1"/>
                </a:solidFill>
                <a:latin typeface="Tamil Bible" pitchFamily="2" charset="0"/>
              </a:rPr>
              <a:t>w;iw </a:t>
            </a:r>
            <a:r>
              <a:rPr lang="en" sz="1900" b="1" dirty="0">
                <a:latin typeface="Tamil Bible" pitchFamily="2" charset="0"/>
              </a:rPr>
              <a:t>rfpj;Jf;nfhz;lhu;</a:t>
            </a:r>
            <a:r>
              <a:rPr lang="en" sz="1900" b="1" dirty="0"/>
              <a:t> (2 </a:t>
            </a:r>
            <a:r>
              <a:rPr lang="en" sz="1900" b="1" dirty="0">
                <a:latin typeface="Tamil Bible" pitchFamily="2" charset="0"/>
              </a:rPr>
              <a:t>nfhup</a:t>
            </a:r>
            <a:r>
              <a:rPr lang="en" sz="1900" b="1" dirty="0"/>
              <a:t>. 4:15). </a:t>
            </a:r>
            <a:r>
              <a:rPr lang="en" sz="1900" b="1" dirty="0">
                <a:latin typeface="Tamil Bible" pitchFamily="2" charset="0"/>
              </a:rPr>
              <a:t>mjw;Fk; Nkyhf</a:t>
            </a:r>
            <a:r>
              <a:rPr lang="en" sz="1900" b="1" dirty="0"/>
              <a:t>, </a:t>
            </a:r>
            <a:r>
              <a:rPr lang="en" sz="1900" b="1" dirty="0">
                <a:latin typeface="Tamil Bible" pitchFamily="2" charset="0"/>
              </a:rPr>
              <a:t>mtUf;F nja;</a:t>
            </a:r>
            <a:r>
              <a:rPr lang="en" sz="1900" b="1" dirty="0">
                <a:solidFill>
                  <a:schemeClr val="bg1"/>
                </a:solidFill>
                <a:latin typeface="Tamil Bible" pitchFamily="2" charset="0"/>
              </a:rPr>
              <a:t>tPf </a:t>
            </a:r>
            <a:r>
              <a:rPr lang="en" sz="1900" b="1" dirty="0">
                <a:latin typeface="Tamil Bible" pitchFamily="2" charset="0"/>
              </a:rPr>
              <a:t>cjtpapd; kPjhd cWjpahd ek;gpf;if ,Ue;jJ</a:t>
            </a:r>
            <a:r>
              <a:rPr lang="en" sz="1900" b="1" dirty="0"/>
              <a:t> (2 </a:t>
            </a:r>
            <a:r>
              <a:rPr lang="en" sz="1900" b="1" dirty="0">
                <a:latin typeface="Tamil Bible" pitchFamily="2" charset="0"/>
              </a:rPr>
              <a:t>nfhup</a:t>
            </a:r>
            <a:r>
              <a:rPr lang="en" sz="1900" b="1" dirty="0"/>
              <a:t> 4:7-9):</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6" grpId="0" uiExpand="1">
        <p:bldSub>
          <a:bldDgm bld="one"/>
        </p:bldSub>
      </p:bldGraphic>
      <p:bldP spid="8" grpId="0"/>
      <p:bldP spid="9"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C00000"/>
                </a:solidFill>
                <a:effectLst>
                  <a:outerShdw blurRad="12700" dist="38100" dir="2700000" algn="tl" rotWithShape="0">
                    <a:srgbClr val="FFC000"/>
                  </a:outerShdw>
                </a:effectLst>
                <a:latin typeface="Tamil Bible" pitchFamily="2" charset="0"/>
              </a:rPr>
              <a:t>rig mq;fj;jpdu;fspd; flikfs;</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latin typeface="Tamil Bible" pitchFamily="2" charset="0"/>
              </a:rPr>
              <a:t>ey;ypzf;fj;jpd; J}Jtu;fs;</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0" y="702766"/>
            <a:ext cx="12192000" cy="646331"/>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Tamil Bible" pitchFamily="2" charset="0"/>
              </a:rPr>
              <a:t>,</a:t>
            </a:r>
            <a:r>
              <a:rPr lang="en-US" b="1" dirty="0" err="1">
                <a:solidFill>
                  <a:schemeClr val="accent6">
                    <a:lumMod val="50000"/>
                  </a:schemeClr>
                </a:solidFill>
                <a:latin typeface="Tamil Bible" pitchFamily="2" charset="0"/>
              </a:rPr>
              <a:t>itnay;yhk</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NjtdhNy</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cz;lhapUf;fpwJ</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mth</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NaRfpwp</a:t>
            </a:r>
            <a:r>
              <a:rPr lang="en-US" b="1" dirty="0">
                <a:solidFill>
                  <a:schemeClr val="accent6">
                    <a:lumMod val="50000"/>
                  </a:schemeClr>
                </a:solidFill>
                <a:latin typeface="Tamil Bible" pitchFamily="2" charset="0"/>
              </a:rPr>
              <a:t>];</a:t>
            </a:r>
            <a:r>
              <a:rPr lang="en-US" b="1" dirty="0" err="1">
                <a:solidFill>
                  <a:schemeClr val="accent6">
                    <a:lumMod val="50000"/>
                  </a:schemeClr>
                </a:solidFill>
                <a:latin typeface="Tamil Bible" pitchFamily="2" charset="0"/>
              </a:rPr>
              <a:t>Jitf;nfhz;L</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ek;ikj</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jk;NkhNl</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xg;Guthf;fp</a:t>
            </a:r>
            <a:r>
              <a:rPr lang="en-US" b="1" dirty="0">
                <a:solidFill>
                  <a:schemeClr val="accent6">
                    <a:lumMod val="50000"/>
                  </a:schemeClr>
                </a:solidFill>
                <a:latin typeface="Tamil Bible" pitchFamily="2" charset="0"/>
              </a:rPr>
              <a:t>&gt; </a:t>
            </a:r>
            <a:r>
              <a:rPr lang="en-US" b="1" dirty="0" err="1">
                <a:solidFill>
                  <a:schemeClr val="accent6">
                    <a:lumMod val="50000"/>
                  </a:schemeClr>
                </a:solidFill>
                <a:latin typeface="Tamil Bible" pitchFamily="2" charset="0"/>
              </a:rPr>
              <a:t>xg;Guthf;Fjypd</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Copaj;ij</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vq;fSf;F</a:t>
            </a:r>
            <a:r>
              <a:rPr lang="en-US" b="1" dirty="0">
                <a:solidFill>
                  <a:schemeClr val="accent6">
                    <a:lumMod val="50000"/>
                  </a:schemeClr>
                </a:solidFill>
                <a:latin typeface="Tamil Bible" pitchFamily="2" charset="0"/>
              </a:rPr>
              <a:t> </a:t>
            </a:r>
            <a:r>
              <a:rPr lang="en-US" b="1" dirty="0" err="1">
                <a:solidFill>
                  <a:schemeClr val="accent6">
                    <a:lumMod val="50000"/>
                  </a:schemeClr>
                </a:solidFill>
                <a:latin typeface="Tamil Bible" pitchFamily="2" charset="0"/>
              </a:rPr>
              <a:t>xg;Gf;nfhLj;jhh</a:t>
            </a:r>
            <a:r>
              <a:rPr lang="en-US" b="1" dirty="0">
                <a:solidFill>
                  <a:schemeClr val="accent6">
                    <a:lumMod val="50000"/>
                  </a:schemeClr>
                </a:solidFill>
                <a:latin typeface="Tamil Bible" pitchFamily="2" charset="0"/>
              </a:rPr>
              <a:t>;.</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(2 </a:t>
            </a:r>
            <a:r>
              <a:rPr lang="en" sz="1400" b="1" dirty="0">
                <a:solidFill>
                  <a:schemeClr val="accent6">
                    <a:lumMod val="50000"/>
                  </a:schemeClr>
                </a:solidFill>
                <a:latin typeface="Tamil Bible" pitchFamily="2" charset="0"/>
              </a:rPr>
              <a:t>nfhupe;jpau;</a:t>
            </a:r>
            <a:r>
              <a:rPr lang="en" sz="1400" b="1" dirty="0">
                <a:solidFill>
                  <a:schemeClr val="accent6">
                    <a:lumMod val="50000"/>
                  </a:schemeClr>
                </a:solidFill>
                <a:latin typeface="Comic Sans MS" panose="030F0702030302020204" pitchFamily="66" charset="0"/>
              </a:rPr>
              <a:t> 5:18)</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959682420"/>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1893003" y="5284581"/>
            <a:ext cx="8644368" cy="1631216"/>
          </a:xfrm>
          <a:prstGeom prst="rect">
            <a:avLst/>
          </a:prstGeom>
          <a:noFill/>
        </p:spPr>
        <p:txBody>
          <a:bodyPr wrap="square" rtlCol="0">
            <a:spAutoFit/>
          </a:bodyPr>
          <a:lstStyle/>
          <a:p>
            <a:pPr>
              <a:spcBef>
                <a:spcPts val="600"/>
              </a:spcBef>
            </a:pPr>
            <a:r>
              <a:rPr lang="en" sz="2000" b="1" dirty="0">
                <a:latin typeface="Tamil Bible" pitchFamily="2" charset="0"/>
              </a:rPr>
              <a:t>MfNt</a:t>
            </a:r>
            <a:r>
              <a:rPr lang="en" sz="2000" b="1" dirty="0"/>
              <a:t>, </a:t>
            </a:r>
            <a:r>
              <a:rPr lang="en" sz="2000" b="1" dirty="0">
                <a:latin typeface="Tamil Bible" pitchFamily="2" charset="0"/>
              </a:rPr>
              <a:t>fpwp];Jtpd; md;G ek;ik tho;tpd; xU jPtpukhd khw;wj;jpw;F ,l;L nry;fpwJ</a:t>
            </a:r>
            <a:r>
              <a:rPr lang="en" sz="2000" b="1" dirty="0"/>
              <a:t>. </a:t>
            </a:r>
            <a:r>
              <a:rPr lang="en" sz="2000" b="1" dirty="0">
                <a:latin typeface="Tamil Bible" pitchFamily="2" charset="0"/>
              </a:rPr>
              <a:t>fpwp];Jtpd; md;ig ek; tho;tpy; filgpbg;gJ&gt; me;j md;ig kw;wtu;fSld; gfpu;e;J nfhs;sTk;&gt; ek;gpf;ifapd; nra;jpia Vw;Wf;nfhs;SkhW mtu;fis Cf;Ftpf;fTk; ek;ikj; J}z;LfpwJ</a:t>
            </a:r>
            <a:r>
              <a:rPr lang="en" sz="2000" b="1" dirty="0"/>
              <a:t>: “</a:t>
            </a:r>
            <a:r>
              <a:rPr lang="en-US" sz="2000" b="1" dirty="0" err="1">
                <a:latin typeface="Tamil Bible" pitchFamily="2" charset="0"/>
              </a:rPr>
              <a:t>NjtNdhNl</a:t>
            </a:r>
            <a:r>
              <a:rPr lang="en-US" sz="2000" b="1" dirty="0">
                <a:latin typeface="Tamil Bible" pitchFamily="2" charset="0"/>
              </a:rPr>
              <a:t> </a:t>
            </a:r>
            <a:r>
              <a:rPr lang="en-US" sz="2000" b="1" dirty="0" err="1">
                <a:latin typeface="Tamil Bible" pitchFamily="2" charset="0"/>
              </a:rPr>
              <a:t>xg;GuthFq;fs</a:t>
            </a:r>
            <a:r>
              <a:rPr lang="en-US" sz="2000" b="1" dirty="0">
                <a:latin typeface="Tamil Bible" pitchFamily="2" charset="0"/>
              </a:rPr>
              <a:t>;</a:t>
            </a:r>
            <a:r>
              <a:rPr lang="en" sz="2000" b="1" dirty="0"/>
              <a:t>” (2 </a:t>
            </a:r>
            <a:r>
              <a:rPr lang="en" sz="2000" b="1" dirty="0">
                <a:latin typeface="Tamil Bible" pitchFamily="2" charset="0"/>
              </a:rPr>
              <a:t>nfhup</a:t>
            </a:r>
            <a:r>
              <a:rPr lang="en" sz="2000" b="1" dirty="0"/>
              <a:t>.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
        <p:nvSpPr>
          <p:cNvPr id="5" name="CuadroTexto 4">
            <a:extLst>
              <a:ext uri="{FF2B5EF4-FFF2-40B4-BE49-F238E27FC236}">
                <a16:creationId xmlns:a16="http://schemas.microsoft.com/office/drawing/2014/main" id="{C9FA4104-CB7F-5A55-C4E8-825A5E565EA9}"/>
              </a:ext>
            </a:extLst>
          </p:cNvPr>
          <p:cNvSpPr txBox="1"/>
          <p:nvPr/>
        </p:nvSpPr>
        <p:spPr>
          <a:xfrm>
            <a:off x="2324097" y="1270442"/>
            <a:ext cx="7756073" cy="1323439"/>
          </a:xfrm>
          <a:prstGeom prst="rect">
            <a:avLst/>
          </a:prstGeom>
          <a:noFill/>
        </p:spPr>
        <p:txBody>
          <a:bodyPr wrap="square" rtlCol="0">
            <a:spAutoFit/>
          </a:bodyPr>
          <a:lstStyle/>
          <a:p>
            <a:pPr>
              <a:spcBef>
                <a:spcPts val="600"/>
              </a:spcBef>
            </a:pPr>
            <a:r>
              <a:rPr lang="en" sz="2000" b="1" dirty="0">
                <a:latin typeface="Tamil Bible" pitchFamily="2" charset="0"/>
              </a:rPr>
              <a:t>jpUr;rigapd;</a:t>
            </a:r>
            <a:r>
              <a:rPr lang="en" sz="2000" b="1" dirty="0"/>
              <a:t> (</a:t>
            </a:r>
            <a:r>
              <a:rPr lang="en" sz="2000" b="1" dirty="0">
                <a:latin typeface="Tamil Bible" pitchFamily="2" charset="0"/>
              </a:rPr>
              <a:t>kw;Wk; mjd; xt;nthU mq;fj;jpdupd;</a:t>
            </a:r>
            <a:r>
              <a:rPr lang="en" sz="2000" b="1" dirty="0"/>
              <a:t>) </a:t>
            </a:r>
            <a:r>
              <a:rPr lang="en" sz="2000" b="1" dirty="0">
                <a:latin typeface="Tamil Bible" pitchFamily="2" charset="0"/>
              </a:rPr>
              <a:t>tho;f;ifia topelj;j Ntz;ba ce;Jrf;jp ,JNtahFk;</a:t>
            </a:r>
            <a:r>
              <a:rPr lang="en" sz="2000" b="1" dirty="0"/>
              <a:t>: “</a:t>
            </a:r>
            <a:r>
              <a:rPr lang="en-US" sz="2000" b="1" dirty="0" err="1">
                <a:latin typeface="Tamil Bible" pitchFamily="2" charset="0"/>
              </a:rPr>
              <a:t>fpwp</a:t>
            </a:r>
            <a:r>
              <a:rPr lang="en-US" sz="2000" b="1" dirty="0">
                <a:latin typeface="Tamil Bible" pitchFamily="2" charset="0"/>
              </a:rPr>
              <a:t>];</a:t>
            </a:r>
            <a:r>
              <a:rPr lang="en-US" sz="2000" b="1" dirty="0" err="1">
                <a:latin typeface="Tamil Bible" pitchFamily="2" charset="0"/>
              </a:rPr>
              <a:t>JtpDila</a:t>
            </a:r>
            <a:r>
              <a:rPr lang="en-US" sz="2000" b="1" dirty="0">
                <a:latin typeface="Tamil Bible" pitchFamily="2" charset="0"/>
              </a:rPr>
              <a:t> </a:t>
            </a:r>
            <a:r>
              <a:rPr lang="en-US" sz="2000" b="1" dirty="0" err="1">
                <a:latin typeface="Tamil Bible" pitchFamily="2" charset="0"/>
              </a:rPr>
              <a:t>md;G</a:t>
            </a:r>
            <a:r>
              <a:rPr lang="en-US" sz="2000" b="1" dirty="0">
                <a:latin typeface="Tamil Bible" pitchFamily="2" charset="0"/>
              </a:rPr>
              <a:t> </a:t>
            </a:r>
            <a:r>
              <a:rPr lang="en-US" sz="2000" b="1" dirty="0" err="1">
                <a:latin typeface="Tamil Bible" pitchFamily="2" charset="0"/>
              </a:rPr>
              <a:t>vq;fis</a:t>
            </a:r>
            <a:r>
              <a:rPr lang="en-US" sz="2000" b="1" dirty="0">
                <a:latin typeface="Tamil Bible" pitchFamily="2" charset="0"/>
              </a:rPr>
              <a:t> </a:t>
            </a:r>
            <a:r>
              <a:rPr lang="en-US" sz="2000" b="1" dirty="0" err="1">
                <a:latin typeface="Tamil Bible" pitchFamily="2" charset="0"/>
              </a:rPr>
              <a:t>neUf;fp</a:t>
            </a:r>
            <a:r>
              <a:rPr lang="en-US" sz="2000" b="1" dirty="0">
                <a:latin typeface="Tamil Bible" pitchFamily="2" charset="0"/>
              </a:rPr>
              <a:t> </a:t>
            </a:r>
            <a:r>
              <a:rPr lang="en-US" sz="2000" b="1" dirty="0" err="1">
                <a:latin typeface="Tamil Bible" pitchFamily="2" charset="0"/>
              </a:rPr>
              <a:t>VTfpwJ</a:t>
            </a:r>
            <a:r>
              <a:rPr lang="en-US" sz="2000" b="1" dirty="0">
                <a:latin typeface="Tamil Bible" pitchFamily="2" charset="0"/>
              </a:rPr>
              <a:t>@</a:t>
            </a:r>
            <a:r>
              <a:rPr lang="en" sz="2000" b="1" dirty="0"/>
              <a:t>” (2 </a:t>
            </a:r>
            <a:r>
              <a:rPr lang="en" sz="2000" b="1" dirty="0">
                <a:latin typeface="Tamil Bible" pitchFamily="2" charset="0"/>
              </a:rPr>
              <a:t>nfhupe;jpau;</a:t>
            </a:r>
            <a:r>
              <a:rPr lang="en" sz="2000" b="1" dirty="0"/>
              <a:t> 5:14). </a:t>
            </a:r>
            <a:r>
              <a:rPr lang="en" sz="2000" b="1" dirty="0">
                <a:latin typeface="Tamil Bible" pitchFamily="2" charset="0"/>
              </a:rPr>
              <a:t>,e;j md;G vijf; nfhz;bUf;fpwJ</a:t>
            </a:r>
            <a:r>
              <a:rPr lang="en" sz="2000" b="1" dirty="0"/>
              <a:t>, </a:t>
            </a:r>
            <a:r>
              <a:rPr lang="en" sz="2000" b="1" dirty="0">
                <a:latin typeface="Tamil Bible" pitchFamily="2" charset="0"/>
              </a:rPr>
              <a:t>NkYk; vij nra;a J}z;LfpwJ</a:t>
            </a:r>
            <a:r>
              <a:rPr lang="en" sz="2000" b="1" dirty="0"/>
              <a:t>?</a:t>
            </a:r>
          </a:p>
        </p:txBody>
      </p:sp>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P spid="9"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Tamil Bible" pitchFamily="2" charset="0"/>
              </a:rPr>
              <a:t>gupRj;jj;jpw;fhd miog;G</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5729990" y="-39333"/>
            <a:ext cx="6462010" cy="1477328"/>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en-US" b="1" dirty="0">
                <a:solidFill>
                  <a:schemeClr val="accent3">
                    <a:lumMod val="50000"/>
                  </a:schemeClr>
                </a:solidFill>
                <a:latin typeface="Tamil Bible" pitchFamily="2" charset="0"/>
              </a:rPr>
              <a:t>,</a:t>
            </a:r>
            <a:r>
              <a:rPr lang="en-US" b="1" dirty="0" err="1">
                <a:solidFill>
                  <a:schemeClr val="accent3">
                    <a:lumMod val="50000"/>
                  </a:schemeClr>
                </a:solidFill>
                <a:latin typeface="Tamil Bible" pitchFamily="2" charset="0"/>
              </a:rPr>
              <a:t>g;gbg;gl;l</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thf;Fj;jj;jq;fs</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ekf;F</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cz;lhapUf;fpwgbapdhy</a:t>
            </a:r>
            <a:r>
              <a:rPr lang="en-US" b="1" dirty="0">
                <a:solidFill>
                  <a:schemeClr val="accent3">
                    <a:lumMod val="50000"/>
                  </a:schemeClr>
                </a:solidFill>
                <a:latin typeface="Tamil Bible" pitchFamily="2" charset="0"/>
              </a:rPr>
              <a:t>;&gt; </a:t>
            </a:r>
            <a:r>
              <a:rPr lang="en-US" b="1" dirty="0" err="1">
                <a:solidFill>
                  <a:schemeClr val="accent3">
                    <a:lumMod val="50000"/>
                  </a:schemeClr>
                </a:solidFill>
                <a:latin typeface="Tamil Bible" pitchFamily="2" charset="0"/>
              </a:rPr>
              <a:t>gphpakhdth;fNs</a:t>
            </a:r>
            <a:r>
              <a:rPr lang="en-US" b="1" dirty="0">
                <a:solidFill>
                  <a:schemeClr val="accent3">
                    <a:lumMod val="50000"/>
                  </a:schemeClr>
                </a:solidFill>
                <a:latin typeface="Tamil Bible" pitchFamily="2" charset="0"/>
              </a:rPr>
              <a:t>&gt; </a:t>
            </a:r>
            <a:r>
              <a:rPr lang="en-US" b="1" dirty="0" err="1">
                <a:solidFill>
                  <a:schemeClr val="accent3">
                    <a:lumMod val="50000"/>
                  </a:schemeClr>
                </a:solidFill>
                <a:latin typeface="Tamil Bible" pitchFamily="2" charset="0"/>
              </a:rPr>
              <a:t>khk;rj;jpYk</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MtpapYk</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cz;lhd</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vy;yh</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mRrpAk</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ePq;f</a:t>
            </a:r>
            <a:r>
              <a:rPr lang="en-US" b="1" dirty="0">
                <a:solidFill>
                  <a:schemeClr val="accent3">
                    <a:lumMod val="50000"/>
                  </a:schemeClr>
                </a:solidFill>
                <a:latin typeface="Tamil Bible" pitchFamily="2" charset="0"/>
              </a:rPr>
              <a:t>&gt; </a:t>
            </a:r>
            <a:r>
              <a:rPr lang="en-US" b="1" dirty="0" err="1">
                <a:solidFill>
                  <a:schemeClr val="accent3">
                    <a:lumMod val="50000"/>
                  </a:schemeClr>
                </a:solidFill>
                <a:latin typeface="Tamil Bible" pitchFamily="2" charset="0"/>
              </a:rPr>
              <a:t>ek;ikr</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Rj;jpfhpj;Jf;nfhz;L</a:t>
            </a:r>
            <a:r>
              <a:rPr lang="en-US" b="1" dirty="0">
                <a:solidFill>
                  <a:schemeClr val="accent3">
                    <a:lumMod val="50000"/>
                  </a:schemeClr>
                </a:solidFill>
                <a:latin typeface="Tamil Bible" pitchFamily="2" charset="0"/>
              </a:rPr>
              <a:t>&gt; </a:t>
            </a:r>
            <a:r>
              <a:rPr lang="en-US" b="1" dirty="0" err="1">
                <a:solidFill>
                  <a:schemeClr val="accent3">
                    <a:lumMod val="50000"/>
                  </a:schemeClr>
                </a:solidFill>
                <a:latin typeface="Tamil Bible" pitchFamily="2" charset="0"/>
              </a:rPr>
              <a:t>ghpRj;jkhFjiyj</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Njtgaj;NjhNl</a:t>
            </a:r>
            <a:r>
              <a:rPr lang="en-US" b="1" dirty="0">
                <a:solidFill>
                  <a:schemeClr val="accent3">
                    <a:lumMod val="50000"/>
                  </a:schemeClr>
                </a:solidFill>
                <a:latin typeface="Tamil Bible" pitchFamily="2" charset="0"/>
              </a:rPr>
              <a:t> </a:t>
            </a:r>
            <a:r>
              <a:rPr lang="en-US" b="1" dirty="0" err="1">
                <a:solidFill>
                  <a:schemeClr val="accent3">
                    <a:lumMod val="50000"/>
                  </a:schemeClr>
                </a:solidFill>
                <a:latin typeface="Tamil Bible" pitchFamily="2" charset="0"/>
              </a:rPr>
              <a:t>g+uzg;gLj;jf;flNthk</a:t>
            </a:r>
            <a:r>
              <a:rPr lang="en-US" b="1" dirty="0">
                <a:solidFill>
                  <a:schemeClr val="accent3">
                    <a:lumMod val="50000"/>
                  </a:schemeClr>
                </a:solidFill>
                <a:latin typeface="Tamil Bible" pitchFamily="2" charset="0"/>
              </a:rPr>
              <a:t>;.</a:t>
            </a:r>
            <a:r>
              <a:rPr lang="en" b="1" dirty="0">
                <a:solidFill>
                  <a:schemeClr val="accent3">
                    <a:lumMod val="50000"/>
                  </a:schemeClr>
                </a:solidFill>
                <a:latin typeface="Comic Sans MS" panose="030F0702030302020204" pitchFamily="66" charset="0"/>
              </a:rPr>
              <a:t>” </a:t>
            </a:r>
            <a:r>
              <a:rPr lang="en" sz="1400" b="1" dirty="0">
                <a:solidFill>
                  <a:schemeClr val="accent3">
                    <a:lumMod val="50000"/>
                  </a:schemeClr>
                </a:solidFill>
                <a:latin typeface="Comic Sans MS" panose="030F0702030302020204" pitchFamily="66" charset="0"/>
              </a:rPr>
              <a:t>(2 </a:t>
            </a:r>
            <a:r>
              <a:rPr lang="en" sz="1400" b="1" dirty="0">
                <a:solidFill>
                  <a:schemeClr val="accent3">
                    <a:lumMod val="50000"/>
                  </a:schemeClr>
                </a:solidFill>
                <a:latin typeface="Tamil Bible" pitchFamily="2" charset="0"/>
              </a:rPr>
              <a:t>nfhupe;jpau;</a:t>
            </a:r>
            <a:r>
              <a:rPr lang="en" sz="1400" b="1" dirty="0">
                <a:solidFill>
                  <a:schemeClr val="accent3">
                    <a:lumMod val="50000"/>
                  </a:schemeClr>
                </a:solidFill>
                <a:latin typeface="Comic Sans MS" panose="030F0702030302020204" pitchFamily="66" charset="0"/>
              </a:rPr>
              <a:t> 7:1)</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3288419386"/>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5729990" y="1359899"/>
            <a:ext cx="6462011" cy="1015663"/>
          </a:xfrm>
          <a:prstGeom prst="rect">
            <a:avLst/>
          </a:prstGeom>
          <a:noFill/>
        </p:spPr>
        <p:txBody>
          <a:bodyPr wrap="square" rtlCol="0">
            <a:spAutoFit/>
          </a:bodyPr>
          <a:lstStyle/>
          <a:p>
            <a:pPr>
              <a:spcBef>
                <a:spcPts val="600"/>
              </a:spcBef>
            </a:pPr>
            <a:r>
              <a:rPr lang="en-US" sz="2000" b="1" dirty="0">
                <a:latin typeface="Tamil Bible" pitchFamily="2" charset="0"/>
              </a:rPr>
              <a:t>g</a:t>
            </a:r>
            <a:r>
              <a:rPr lang="en" sz="2000" b="1" dirty="0">
                <a:latin typeface="Tamil Bible" pitchFamily="2" charset="0"/>
              </a:rPr>
              <a:t>ioa Vw;ghl;bd; gy;NtW gFjpfis xUq;fpizj;J&gt; gupRj;jj;jpw;fhd miog;igAk; mjd; tpisTfisAk; gTy; R</a:t>
            </a:r>
            <a:r>
              <a:rPr lang="en-US" sz="2000" b="1" dirty="0">
                <a:latin typeface="Tamil Bible" pitchFamily="2" charset="0"/>
              </a:rPr>
              <a:t>U</a:t>
            </a:r>
            <a:r>
              <a:rPr lang="en" sz="2000" b="1" dirty="0">
                <a:latin typeface="Tamil Bible" pitchFamily="2" charset="0"/>
              </a:rPr>
              <a:t>f;fkhf vLj;Jiuf;fpwhu;</a:t>
            </a:r>
            <a:r>
              <a:rPr lang="en" sz="2000" b="1" dirty="0"/>
              <a:t> (2 </a:t>
            </a:r>
            <a:r>
              <a:rPr lang="en" sz="2000" b="1" dirty="0">
                <a:latin typeface="Tamil Bible" pitchFamily="2" charset="0"/>
              </a:rPr>
              <a:t>nfhup</a:t>
            </a:r>
            <a:r>
              <a:rPr lang="en" sz="2000" b="1" dirty="0"/>
              <a:t>.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590901068"/>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5" name="CuadroTexto 4">
            <a:extLst>
              <a:ext uri="{FF2B5EF4-FFF2-40B4-BE49-F238E27FC236}">
                <a16:creationId xmlns:a16="http://schemas.microsoft.com/office/drawing/2014/main" id="{A22924D3-63D2-C4E5-4D9F-D61930BF80A4}"/>
              </a:ext>
            </a:extLst>
          </p:cNvPr>
          <p:cNvSpPr txBox="1"/>
          <p:nvPr/>
        </p:nvSpPr>
        <p:spPr>
          <a:xfrm>
            <a:off x="0" y="2872712"/>
            <a:ext cx="7696200" cy="677108"/>
          </a:xfrm>
          <a:prstGeom prst="rect">
            <a:avLst/>
          </a:prstGeom>
          <a:noFill/>
        </p:spPr>
        <p:txBody>
          <a:bodyPr wrap="square" rtlCol="0">
            <a:spAutoFit/>
          </a:bodyPr>
          <a:lstStyle/>
          <a:p>
            <a:pPr>
              <a:spcBef>
                <a:spcPts val="600"/>
              </a:spcBef>
            </a:pPr>
            <a:r>
              <a:rPr lang="en" sz="1900" b="1" dirty="0">
                <a:latin typeface="Tamil Bible" pitchFamily="2" charset="0"/>
              </a:rPr>
              <a:t>gupRj;jj;jpw;fhd miog;G&gt; Copau;fs; kw;Wk; rigahu; Mfpa ,U jug;gpdupd; md;whl tho;f;ifapYk; jhf;fj;ij Vw;g;gLj;JfpwJ</a:t>
            </a:r>
            <a:r>
              <a:rPr lang="en" sz="1900" b="1" dirty="0"/>
              <a:t>:</a:t>
            </a:r>
          </a:p>
        </p:txBody>
      </p:sp>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P spid="8" grpId="0"/>
      <p:bldGraphic spid="9" grpId="0" uiExpand="1">
        <p:bldSub>
          <a:bldDgm bld="one"/>
        </p:bldSub>
      </p:bldGraphic>
      <p:bldP spid="5" grpId="0"/>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1136</TotalTime>
  <Words>2567</Words>
  <Application>Microsoft Office PowerPoint</Application>
  <PresentationFormat>Panorámica</PresentationFormat>
  <Paragraphs>77</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Arial</vt:lpstr>
      <vt:lpstr>Aptos</vt:lpstr>
      <vt:lpstr>Comic Sans MS</vt:lpstr>
      <vt:lpstr>Aptos Display</vt:lpstr>
      <vt:lpstr>Tamil Bible</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73</cp:revision>
  <dcterms:created xsi:type="dcterms:W3CDTF">2026-07-25T16:44:22Z</dcterms:created>
  <dcterms:modified xsi:type="dcterms:W3CDTF">2026-08-30T16:18:43Z</dcterms:modified>
</cp:coreProperties>
</file>