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  <p:embeddedFont>
      <p:font typeface="Tamil Bible" pitchFamily="2" charset="0"/>
      <p:regular r:id="rId20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fh;j;juhfpa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,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NaRfpwp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];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JtpDila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fpUig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cq;fs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midtNuhLq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;$l ,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Ug;gjhf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ghpRj;j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MtpapDila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If;fpak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NjtDila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md;G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en" sz="2000" b="1" dirty="0">
              <a:latin typeface="Tamil Bible" pitchFamily="2" charset="0"/>
            </a:rPr>
            <a:t>ehk; mtUila IRtupaj;ijg; ngw;Wf; nfhs;Sk; nghUl;L&gt; mtu; guNyhfj;jpd; epj;jpa I</a:t>
          </a:r>
          <a:r>
            <a:rPr lang="en-US" sz="2000" b="1" dirty="0">
              <a:latin typeface="Tamil Bible" pitchFamily="2" charset="0"/>
            </a:rPr>
            <a:t>r</a:t>
          </a:r>
          <a:r>
            <a:rPr lang="en" sz="2000" b="1" dirty="0">
              <a:latin typeface="Tamil Bible" pitchFamily="2" charset="0"/>
            </a:rPr>
            <a:t>tupaj;ij tpl;Ltpl;L Vioahdhu;</a:t>
          </a:r>
          <a:r>
            <a:rPr lang="en" sz="2000" b="1" dirty="0"/>
            <a:t> (2 </a:t>
          </a:r>
          <a:r>
            <a:rPr lang="en" sz="2000" b="1" dirty="0">
              <a:latin typeface="Tamil Bible" pitchFamily="2" charset="0"/>
            </a:rPr>
            <a:t>nfhup</a:t>
          </a:r>
          <a:r>
            <a:rPr lang="en" sz="2000" b="1" dirty="0"/>
            <a:t>. 8:9)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en" sz="2000" b="1" dirty="0">
              <a:latin typeface="Tamil Bible" pitchFamily="2" charset="0"/>
            </a:rPr>
            <a:t>ehk; mtiu mwpaTk;&gt; mtuplk; md;G nrYj;jTk;&gt; mtiu gpd;gw;wTk; mtu; ek; cyfpy; ele;J nrd;whu;</a:t>
          </a:r>
          <a:r>
            <a:rPr lang="en" sz="2000" b="1" dirty="0"/>
            <a:t>  (</a:t>
          </a:r>
          <a:r>
            <a:rPr lang="en" sz="2000" b="1" dirty="0">
              <a:latin typeface="Tamil Bible" pitchFamily="2" charset="0"/>
            </a:rPr>
            <a:t>Nahthd;</a:t>
          </a:r>
          <a:r>
            <a:rPr lang="en" sz="2000" b="1" dirty="0"/>
            <a:t> 15:12)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en" sz="2000" b="1" dirty="0">
              <a:latin typeface="Tamil Bible" pitchFamily="2" charset="0"/>
            </a:rPr>
            <a:t>ek; ghtq;fis kd;dpj;J ekf;F epj;jpa [Ptid mspg;gjw;fhf&gt; mtu; ek;ik jho;j;jp&gt; kuz gupae;jk; fPo;gbe;jtuhdhu;</a:t>
          </a:r>
          <a:r>
            <a:rPr lang="en" sz="2000" b="1" dirty="0"/>
            <a:t> (</a:t>
          </a:r>
          <a:r>
            <a:rPr lang="en" sz="2000" b="1" dirty="0">
              <a:latin typeface="Tamil Bible" pitchFamily="2" charset="0"/>
            </a:rPr>
            <a:t>gpypg;</a:t>
          </a:r>
          <a:r>
            <a:rPr lang="en" sz="2000" b="1" dirty="0"/>
            <a:t>. 2:8)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ePjpkhd;fshf;fg;gLfpNwhk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dirty="0">
              <a:solidFill>
                <a:schemeClr val="tx1"/>
              </a:solidFill>
            </a:rPr>
            <a:t> (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2000" b="1" dirty="0">
              <a:solidFill>
                <a:schemeClr val="tx1"/>
              </a:solidFill>
            </a:rPr>
            <a:t>. 3:24; 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vNg</a:t>
          </a:r>
          <a:r>
            <a:rPr lang="en" sz="2000" b="1" dirty="0">
              <a:solidFill>
                <a:schemeClr val="tx1"/>
              </a:solidFill>
            </a:rPr>
            <a:t>.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ek;gpf;ifapdhNy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Nkd;ikghuhl;LfpNwhk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dirty="0">
              <a:solidFill>
                <a:schemeClr val="tx1"/>
              </a:solidFill>
            </a:rPr>
            <a:t> (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2000" b="1" dirty="0">
              <a:solidFill>
                <a:schemeClr val="tx1"/>
              </a:solidFill>
            </a:rPr>
            <a:t>.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fpwp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];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JtplkpUe;J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ty;yik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ngWfpNwhk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dirty="0">
              <a:solidFill>
                <a:schemeClr val="tx1"/>
              </a:solidFill>
            </a:rPr>
            <a:t> (2 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nfhup</a:t>
          </a:r>
          <a:r>
            <a:rPr lang="en" sz="2000" b="1" dirty="0">
              <a:solidFill>
                <a:schemeClr val="tx1"/>
              </a:solidFill>
            </a:rPr>
            <a:t>.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ghtk; ek;kPJ M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S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if nrYj;jtpy;iy</a:t>
          </a:r>
          <a:r>
            <a:rPr lang="en" sz="2000" b="1" dirty="0">
              <a:solidFill>
                <a:schemeClr val="tx1"/>
              </a:solidFill>
            </a:rPr>
            <a:t> (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2000" b="1" dirty="0">
              <a:solidFill>
                <a:schemeClr val="tx1"/>
              </a:solidFill>
            </a:rPr>
            <a:t>.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  <a:latin typeface="Tamil Bible" pitchFamily="2" charset="0"/>
            </a:rPr>
            <a:t>,NaRTld; ,ize;J ehk; tho;f;ifapy; M</a:t>
          </a:r>
          <a:r>
            <a:rPr lang="en-US" sz="1800" b="1" dirty="0">
              <a:solidFill>
                <a:schemeClr val="tx1"/>
              </a:solidFill>
              <a:latin typeface="Tamil Bible" pitchFamily="2" charset="0"/>
            </a:rPr>
            <a:t>S</a:t>
          </a:r>
          <a:r>
            <a:rPr lang="en" sz="1800" b="1" dirty="0">
              <a:solidFill>
                <a:schemeClr val="tx1"/>
              </a:solidFill>
              <a:latin typeface="Tamil Bible" pitchFamily="2" charset="0"/>
            </a:rPr>
            <a:t>if nra;Nthk;</a:t>
          </a:r>
          <a:r>
            <a:rPr lang="en" sz="1800" b="1" dirty="0">
              <a:solidFill>
                <a:schemeClr val="tx1"/>
              </a:solidFill>
            </a:rPr>
            <a:t> (</a:t>
          </a:r>
          <a:r>
            <a:rPr lang="en" sz="1800" b="1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1800" b="1" dirty="0">
              <a:solidFill>
                <a:schemeClr val="tx1"/>
              </a:solidFill>
            </a:rPr>
            <a:t>. 5:17, 21)</a:t>
          </a:r>
          <a:endParaRPr lang="es-ES" sz="18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</a:rPr>
            <a:t>“</a:t>
          </a:r>
          <a:r>
            <a:rPr lang="en-US" sz="1800" b="1" dirty="0" err="1">
              <a:solidFill>
                <a:schemeClr val="tx1"/>
              </a:solidFill>
              <a:latin typeface="Tamil Bible" pitchFamily="2" charset="0"/>
            </a:rPr>
            <a:t>nghWikiaAk</a:t>
          </a:r>
          <a:r>
            <a:rPr lang="en-US" sz="1800" b="1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1800" b="1" dirty="0" err="1">
              <a:solidFill>
                <a:schemeClr val="tx1"/>
              </a:solidFill>
              <a:latin typeface="Tamil Bible" pitchFamily="2" charset="0"/>
            </a:rPr>
            <a:t>MWjiyAk</a:t>
          </a:r>
          <a:r>
            <a:rPr lang="en-US" sz="1800" b="1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1800" b="1" dirty="0" err="1">
              <a:solidFill>
                <a:schemeClr val="tx1"/>
              </a:solidFill>
              <a:latin typeface="Tamil Bible" pitchFamily="2" charset="0"/>
            </a:rPr>
            <a:t>mspf;Fk</a:t>
          </a:r>
          <a:r>
            <a:rPr lang="en-US" sz="1800" b="1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1800" b="1" dirty="0" err="1">
              <a:solidFill>
                <a:schemeClr val="tx1"/>
              </a:solidFill>
              <a:latin typeface="Tamil Bible" pitchFamily="2" charset="0"/>
            </a:rPr>
            <a:t>Njtd</a:t>
          </a:r>
          <a:r>
            <a:rPr lang="en-US" sz="1800" b="1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1800" b="1" dirty="0">
              <a:solidFill>
                <a:schemeClr val="tx1"/>
              </a:solidFill>
            </a:rPr>
            <a:t>” (</a:t>
          </a:r>
          <a:r>
            <a:rPr lang="en" sz="1800" b="1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1800" b="1" dirty="0">
              <a:solidFill>
                <a:schemeClr val="tx1"/>
              </a:solidFill>
            </a:rPr>
            <a:t>. 15:5)</a:t>
          </a:r>
          <a:endParaRPr lang="es-ES" sz="18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ek;gpf;ifapd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Njtd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2000" b="1" dirty="0">
              <a:solidFill>
                <a:schemeClr val="tx1"/>
              </a:solidFill>
            </a:rPr>
            <a:t>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rkhjhdj;jpd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Njtd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2000" b="1" dirty="0">
              <a:solidFill>
                <a:schemeClr val="tx1"/>
              </a:solidFill>
            </a:rPr>
            <a:t>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“[…] 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,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uf;fq;fspd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gpjh</a:t>
          </a:r>
          <a:r>
            <a:rPr lang="en" sz="2000" b="1" dirty="0">
              <a:solidFill>
                <a:schemeClr val="tx1"/>
              </a:solidFill>
            </a:rPr>
            <a:t>” (2 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nfhup</a:t>
          </a:r>
          <a:r>
            <a:rPr lang="en" sz="2000" b="1" dirty="0">
              <a:solidFill>
                <a:schemeClr val="tx1"/>
              </a:solidFill>
            </a:rPr>
            <a:t>. 1:3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gp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rfytpjkhd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 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MWjypd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2000" b="1" dirty="0" err="1">
              <a:solidFill>
                <a:schemeClr val="tx1"/>
              </a:solidFill>
              <a:latin typeface="Tamil Bible" pitchFamily="2" charset="0"/>
            </a:rPr>
            <a:t>Njtd</a:t>
          </a:r>
          <a:r>
            <a:rPr lang="en-US" sz="2000" b="1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dirty="0">
              <a:solidFill>
                <a:schemeClr val="tx1"/>
              </a:solidFill>
            </a:rPr>
            <a:t>” (2 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nfhup</a:t>
          </a:r>
          <a:r>
            <a:rPr lang="en" sz="2000" b="1" dirty="0">
              <a:solidFill>
                <a:schemeClr val="tx1"/>
              </a:solidFill>
            </a:rPr>
            <a:t>. 1:3</a:t>
          </a:r>
          <a:r>
            <a:rPr lang="en" sz="2000" b="1" dirty="0">
              <a:solidFill>
                <a:schemeClr val="tx1"/>
              </a:solidFill>
              <a:latin typeface="Tamil Bible" pitchFamily="2" charset="0"/>
            </a:rPr>
            <a:t>gp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solidFill>
                <a:schemeClr val="tx1"/>
              </a:solidFill>
            </a:rPr>
            <a:t>“</a:t>
          </a:r>
          <a:r>
            <a:rPr lang="en-US" sz="1800" b="1" dirty="0" err="1">
              <a:solidFill>
                <a:schemeClr val="tx1"/>
              </a:solidFill>
              <a:latin typeface="Tamil Bible" pitchFamily="2" charset="0"/>
            </a:rPr>
            <a:t>md;Gf;Fk</a:t>
          </a:r>
          <a:r>
            <a:rPr lang="en-US" sz="1800" b="1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1800" b="1" dirty="0" err="1">
              <a:solidFill>
                <a:schemeClr val="tx1"/>
              </a:solidFill>
              <a:latin typeface="Tamil Bible" pitchFamily="2" charset="0"/>
            </a:rPr>
            <a:t>rkhjhdj;Jf;Fk</a:t>
          </a:r>
          <a:r>
            <a:rPr lang="en-US" sz="1800" b="1" dirty="0">
              <a:solidFill>
                <a:schemeClr val="tx1"/>
              </a:solidFill>
              <a:latin typeface="Tamil Bible" pitchFamily="2" charset="0"/>
            </a:rPr>
            <a:t>;  </a:t>
          </a:r>
          <a:r>
            <a:rPr lang="en-US" sz="1800" b="1" dirty="0" err="1">
              <a:solidFill>
                <a:schemeClr val="tx1"/>
              </a:solidFill>
              <a:latin typeface="Tamil Bible" pitchFamily="2" charset="0"/>
            </a:rPr>
            <a:t>fhuzuhfpa</a:t>
          </a:r>
          <a:r>
            <a:rPr lang="en-US" sz="1800" b="1" dirty="0">
              <a:solidFill>
                <a:schemeClr val="tx1"/>
              </a:solidFill>
              <a:latin typeface="Tamil Bible" pitchFamily="2" charset="0"/>
            </a:rPr>
            <a:t> </a:t>
          </a:r>
          <a:r>
            <a:rPr lang="en-US" sz="1800" b="1" dirty="0" err="1">
              <a:solidFill>
                <a:schemeClr val="tx1"/>
              </a:solidFill>
              <a:latin typeface="Tamil Bible" pitchFamily="2" charset="0"/>
            </a:rPr>
            <a:t>Njtd</a:t>
          </a:r>
          <a:r>
            <a:rPr lang="en-US" sz="1800" b="1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1800" b="1" dirty="0">
              <a:solidFill>
                <a:schemeClr val="tx1"/>
              </a:solidFill>
            </a:rPr>
            <a:t>” (2 </a:t>
          </a:r>
          <a:r>
            <a:rPr lang="en" sz="1800" b="1" dirty="0">
              <a:solidFill>
                <a:schemeClr val="tx1"/>
              </a:solidFill>
              <a:latin typeface="Tamil Bible" pitchFamily="2" charset="0"/>
            </a:rPr>
            <a:t>nfhup</a:t>
          </a:r>
          <a:r>
            <a:rPr lang="en" sz="1800" b="1" dirty="0">
              <a:solidFill>
                <a:schemeClr val="tx1"/>
              </a:solidFill>
            </a:rPr>
            <a:t>. 13:11)</a:t>
          </a:r>
          <a:endParaRPr lang="es-ES" sz="18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gpjhthdth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ekf;Fg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ghuhl;bd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md;G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vt;tsT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nghpnjd;W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8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ghUq;fs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;@</a:t>
          </a:r>
          <a:b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</a:t>
          </a:r>
          <a:r>
            <a:rPr 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a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hthd;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3:1)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mwpTf;nfl;lhj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me;j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md;ig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mwpe;Jnfhs;s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ty;yth;fshfTk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;&gt;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NjtDila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rfyghpg+uzj;jhYk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 </a:t>
          </a:r>
          <a:r>
            <a:rPr lang="en-US" sz="1600" b="1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epiwag;glTk</a:t>
          </a:r>
          <a:r>
            <a:rPr lang="en-US" sz="1600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;&gt;</a:t>
          </a:r>
          <a:b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vNg</a:t>
          </a:r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ekf;F</a:t>
          </a:r>
          <a:r>
            <a:rPr lang="en-US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mUsg;gl;l</a:t>
          </a:r>
          <a:r>
            <a:rPr lang="en-US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ghpRj;jMtpapdhNy</a:t>
          </a:r>
          <a:r>
            <a:rPr lang="en-US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Njtmd;G</a:t>
          </a:r>
          <a:r>
            <a:rPr lang="en-US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ek;Kila</a:t>
          </a:r>
          <a:r>
            <a:rPr lang="en-US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,</a:t>
          </a:r>
          <a:r>
            <a:rPr lang="en-US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Ujaq;fspy</a:t>
          </a:r>
          <a:r>
            <a:rPr lang="en-US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 </a:t>
          </a:r>
          <a:r>
            <a:rPr lang="en-US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Cw;wg;gl;bUf;fpwJ</a:t>
          </a: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Nuh</a:t>
          </a: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. 5:5)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latin typeface="Tamil Bible" pitchFamily="2" charset="0"/>
            </a:rPr>
            <a:t>Copag;gzpf;F kf;fis Maj;jg;gLj;Jjy;</a:t>
          </a:r>
          <a:r>
            <a:rPr lang="en" sz="1800" b="1" dirty="0"/>
            <a:t> </a:t>
          </a:r>
          <a:br>
            <a:rPr lang="es-ES" sz="1800" b="1" dirty="0"/>
          </a:b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latin typeface="Tamil Bible" pitchFamily="2" charset="0"/>
            </a:rPr>
            <a:t>mtu; NjtDila Mokhd fhupaq;fis ntspg;gLj;Jfpwhu;</a:t>
          </a:r>
          <a:r>
            <a:rPr lang="en" sz="1800" b="1" dirty="0"/>
            <a:t> </a:t>
          </a: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latin typeface="Tamil Bible" pitchFamily="2" charset="0"/>
            </a:rPr>
            <a:t>mtu; ekf;F NjtDila Mokhd fhupaq;fis ntspg;gLj;Jfpwhu;</a:t>
          </a:r>
          <a:r>
            <a:rPr lang="en" sz="1800" b="1" dirty="0"/>
            <a:t> </a:t>
          </a: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latin typeface="Tamil Bible" pitchFamily="2" charset="0"/>
            </a:rPr>
            <a:t>mtu; ekf;Fs; trpf;fpwhu;</a:t>
          </a:r>
          <a:r>
            <a:rPr lang="en" sz="1800" b="1" dirty="0"/>
            <a:t> </a:t>
          </a: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600" b="1" dirty="0">
              <a:latin typeface="Tamil Bible" pitchFamily="2" charset="0"/>
            </a:rPr>
            <a:t>ekJ ePjpkhdhf;fg;gLjYf;fhf fpwp];JTld; xj;Jiof;fpwhu;</a:t>
          </a: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latin typeface="Tamil Bible" pitchFamily="2" charset="0"/>
            </a:rPr>
            <a:t>mtu; Mtpf;Fupa tuq;fis mUSfpwhu;</a:t>
          </a:r>
          <a:r>
            <a:rPr lang="en" sz="1800" b="1" dirty="0"/>
            <a:t> </a:t>
          </a: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latin typeface="Tamil Bible" pitchFamily="2" charset="0"/>
            </a:rPr>
            <a:t>mtu; ek;ik ,ul;rpg;gpw;nfd;W Kj;jupf;fpwhu;</a:t>
          </a:r>
          <a:r>
            <a:rPr lang="en" sz="1800" b="1" dirty="0"/>
            <a:t> </a:t>
          </a:r>
          <a:r>
            <a:rPr lang="en" sz="1600" b="1" dirty="0"/>
            <a:t>(2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latin typeface="Tamil Bible" pitchFamily="2" charset="0"/>
            </a:rPr>
            <a:t>epahag;gpukhzj;ij ek; ,Ujaq;fspy; gjpa itf;fpwhu;</a:t>
          </a:r>
          <a:r>
            <a:rPr lang="en" sz="1800" b="1" dirty="0"/>
            <a:t> </a:t>
          </a:r>
          <a:r>
            <a:rPr lang="en" sz="1600" b="1" dirty="0"/>
            <a:t>(2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latin typeface="Tamil Bible" pitchFamily="2" charset="0"/>
            </a:rPr>
            <a:t>mtu; fpwp];JTf;Fs; ekf;F Gjpa tho;it mspf;fpwhu;</a:t>
          </a:r>
          <a:r>
            <a:rPr lang="en" sz="1800" b="1" dirty="0"/>
            <a:t> </a:t>
          </a:r>
          <a:r>
            <a:rPr lang="en" sz="1600" b="1" dirty="0"/>
            <a:t>(2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1800" b="1" dirty="0">
              <a:latin typeface="Tamil Bible" pitchFamily="2" charset="0"/>
            </a:rPr>
            <a:t>mtu; ekf;F ghtj;jpypUe;J tpLjiy mspf;fpwhu;</a:t>
          </a:r>
          <a:r>
            <a:rPr lang="en" sz="1800" b="1" dirty="0"/>
            <a:t> </a:t>
          </a:r>
          <a:r>
            <a:rPr lang="en" sz="1600" b="1" dirty="0"/>
            <a:t>(2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3">
                  <a:lumMod val="50000"/>
                </a:schemeClr>
              </a:solidFill>
              <a:latin typeface="Tamil Bible" pitchFamily="2" charset="0"/>
            </a:rPr>
            <a:t>fpUig</a:t>
          </a:r>
          <a:endParaRPr lang="es-ES" sz="2000" dirty="0">
            <a:solidFill>
              <a:schemeClr val="accent3">
                <a:lumMod val="50000"/>
              </a:schemeClr>
            </a:solidFill>
            <a:latin typeface="Tamil Bible" pitchFamily="2" charset="0"/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>
              <a:latin typeface="Tamil Bible" pitchFamily="2" charset="0"/>
            </a:rPr>
            <a:t>gpjhtplkpUe;J</a:t>
          </a: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>
              <a:latin typeface="Tamil Bible" pitchFamily="2" charset="0"/>
            </a:rPr>
            <a:t>FkhudplkpUe;J</a:t>
          </a: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nfhup</a:t>
          </a:r>
          <a:r>
            <a:rPr lang="en" sz="1600" b="1" dirty="0"/>
            <a:t>.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>
              <a:latin typeface="Tamil Bible" pitchFamily="2" charset="0"/>
            </a:rPr>
            <a:t>gupRj;j MtpahdtuplkpUe;J</a:t>
          </a:r>
          <a:r>
            <a:rPr lang="en" sz="1600" b="1" dirty="0"/>
            <a:t>(</a:t>
          </a:r>
          <a:r>
            <a:rPr lang="en" sz="1600" b="1" dirty="0">
              <a:latin typeface="Tamil Bible" pitchFamily="2" charset="0"/>
            </a:rPr>
            <a:t>vgp</a:t>
          </a:r>
          <a:r>
            <a:rPr lang="en" sz="1600" b="1" dirty="0"/>
            <a:t>.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-US" sz="2000" b="1" dirty="0">
              <a:solidFill>
                <a:schemeClr val="accent6">
                  <a:lumMod val="50000"/>
                </a:schemeClr>
              </a:solidFill>
              <a:latin typeface="Tamil Bible" pitchFamily="2" charset="0"/>
            </a:rPr>
            <a:t>m</a:t>
          </a:r>
          <a:r>
            <a:rPr lang="en" sz="2000" b="1" dirty="0">
              <a:solidFill>
                <a:schemeClr val="accent6">
                  <a:lumMod val="50000"/>
                </a:schemeClr>
              </a:solidFill>
              <a:latin typeface="Tamil Bible" pitchFamily="2" charset="0"/>
            </a:rPr>
            <a:t>d;G</a:t>
          </a:r>
          <a:endParaRPr lang="es-ES" sz="2000" dirty="0">
            <a:solidFill>
              <a:schemeClr val="accent6">
                <a:lumMod val="50000"/>
              </a:schemeClr>
            </a:solidFill>
            <a:latin typeface="Tamil Bible" pitchFamily="2" charset="0"/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>
              <a:latin typeface="Tamil Bible" pitchFamily="2" charset="0"/>
            </a:rPr>
            <a:t>gpjhtplkpUe;J</a:t>
          </a: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Nahthd;</a:t>
          </a:r>
          <a:r>
            <a:rPr lang="en" sz="1600" b="1" dirty="0"/>
            <a:t>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>
              <a:latin typeface="Tamil Bible" pitchFamily="2" charset="0"/>
            </a:rPr>
            <a:t>FkhudplkpUe;J</a:t>
          </a:r>
          <a:r>
            <a:rPr lang="en" sz="1600" b="1" dirty="0"/>
            <a:t>(</a:t>
          </a:r>
          <a:r>
            <a:rPr lang="en" sz="1600" b="1" dirty="0">
              <a:latin typeface="Tamil Bible" pitchFamily="2" charset="0"/>
            </a:rPr>
            <a:t>Nuh</a:t>
          </a:r>
          <a:r>
            <a:rPr lang="en" sz="1600" b="1" dirty="0"/>
            <a:t>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>
              <a:latin typeface="Tamil Bible" pitchFamily="2" charset="0"/>
            </a:rPr>
            <a:t>gupRj;j MtpahdtuplkpUe;J</a:t>
          </a:r>
          <a:r>
            <a:rPr lang="en" sz="1600" b="1" dirty="0"/>
            <a:t>(</a:t>
          </a:r>
          <a:r>
            <a:rPr lang="en" sz="1600" b="1" dirty="0">
              <a:latin typeface="Tamil Bible" pitchFamily="2" charset="0"/>
            </a:rPr>
            <a:t>Nuh</a:t>
          </a:r>
          <a:r>
            <a:rPr lang="en" sz="1600" b="1" dirty="0"/>
            <a:t>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 err="1">
              <a:solidFill>
                <a:schemeClr val="tx2">
                  <a:lumMod val="50000"/>
                </a:schemeClr>
              </a:solidFill>
              <a:latin typeface="Tamil Bible" pitchFamily="2" charset="0"/>
            </a:rPr>
            <a:t>If;fpak</a:t>
          </a:r>
          <a:r>
            <a:rPr lang="es-ES" sz="2000" b="1" dirty="0">
              <a:solidFill>
                <a:schemeClr val="tx2">
                  <a:lumMod val="50000"/>
                </a:schemeClr>
              </a:solidFill>
              <a:latin typeface="Tamil Bible" pitchFamily="2" charset="0"/>
            </a:rPr>
            <a:t>;</a:t>
          </a:r>
          <a:endParaRPr lang="es-ES" sz="2000" dirty="0">
            <a:solidFill>
              <a:schemeClr val="tx2">
                <a:lumMod val="50000"/>
              </a:schemeClr>
            </a:solidFill>
            <a:latin typeface="Tamil Bible" pitchFamily="2" charset="0"/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en" sz="1600" b="1" dirty="0">
              <a:latin typeface="Tamil Bible" pitchFamily="2" charset="0"/>
            </a:rPr>
            <a:t>gpjhtplkpUe;J</a:t>
          </a: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Nahthd;</a:t>
          </a:r>
          <a:r>
            <a:rPr lang="en" sz="1600" b="1" dirty="0"/>
            <a:t>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en" sz="1600" b="1" dirty="0">
              <a:latin typeface="Tamil Bible" pitchFamily="2" charset="0"/>
            </a:rPr>
            <a:t>FkhudplkpUe;J</a:t>
          </a:r>
          <a:r>
            <a:rPr lang="en" sz="1600" b="1" dirty="0"/>
            <a:t>(1 </a:t>
          </a:r>
          <a:r>
            <a:rPr lang="en" sz="1600" b="1" dirty="0">
              <a:latin typeface="Tamil Bible" pitchFamily="2" charset="0"/>
            </a:rPr>
            <a:t>Nahthd;</a:t>
          </a:r>
          <a:r>
            <a:rPr lang="en" sz="1600" b="1" dirty="0"/>
            <a:t>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en" sz="1600" b="1" dirty="0">
              <a:latin typeface="Tamil Bible" pitchFamily="2" charset="0"/>
            </a:rPr>
            <a:t>gupRj;j MtpahdtuplkpUe;J</a:t>
          </a:r>
          <a:r>
            <a:rPr lang="en" sz="1600" b="1" dirty="0"/>
            <a:t>(</a:t>
          </a:r>
          <a:r>
            <a:rPr lang="en" sz="1600" b="1" dirty="0">
              <a:latin typeface="Tamil Bible" pitchFamily="2" charset="0"/>
            </a:rPr>
            <a:t>gpypg;</a:t>
          </a:r>
          <a:r>
            <a:rPr lang="en" sz="1600" b="1" dirty="0"/>
            <a:t>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fh;j;juhfpa</a:t>
          </a:r>
          <a:r>
            <a:rPr lang="en-US" sz="19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,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NaRfpwp</a:t>
          </a:r>
          <a:r>
            <a:rPr lang="en-US" sz="19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];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JtpDila</a:t>
          </a:r>
          <a:r>
            <a:rPr lang="en-US" sz="19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fpUig</a:t>
          </a: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19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NjtDila</a:t>
          </a:r>
          <a:r>
            <a:rPr lang="en-US" sz="19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md;G</a:t>
          </a: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19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ghpRj;j</a:t>
          </a:r>
          <a:r>
            <a:rPr lang="en-US" sz="19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MtpapDila</a:t>
          </a:r>
          <a:r>
            <a:rPr lang="en-US" sz="19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 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If;fpak</a:t>
          </a:r>
          <a:r>
            <a:rPr lang="en-US" sz="19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</a:t>
          </a: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19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cq;fs</a:t>
          </a:r>
          <a:r>
            <a:rPr lang="en-US" sz="19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 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midtNuhLq</a:t>
          </a:r>
          <a:r>
            <a:rPr lang="en-US" sz="19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;$l ,</a:t>
          </a:r>
          <a:r>
            <a:rPr lang="en-US" sz="19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Ug;gjhf</a:t>
          </a:r>
          <a:r>
            <a:rPr lang="en" sz="19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19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latin typeface="Tamil Bible" pitchFamily="2" charset="0"/>
            </a:rPr>
            <a:t>ehk; mtUila IRtupaj;ijg; ngw;Wf; nfhs;Sk; nghUl;L&gt; mtu; guNyhfj;jpd; epj;jpa I</a:t>
          </a:r>
          <a:r>
            <a:rPr lang="en-US" sz="2000" b="1" kern="1200" dirty="0">
              <a:latin typeface="Tamil Bible" pitchFamily="2" charset="0"/>
            </a:rPr>
            <a:t>r</a:t>
          </a:r>
          <a:r>
            <a:rPr lang="en" sz="2000" b="1" kern="1200" dirty="0">
              <a:latin typeface="Tamil Bible" pitchFamily="2" charset="0"/>
            </a:rPr>
            <a:t>tupaj;ij tpl;Ltpl;L Vioahdhu;</a:t>
          </a:r>
          <a:r>
            <a:rPr lang="en" sz="2000" b="1" kern="1200" dirty="0"/>
            <a:t> (2 </a:t>
          </a:r>
          <a:r>
            <a:rPr lang="en" sz="2000" b="1" kern="1200" dirty="0">
              <a:latin typeface="Tamil Bible" pitchFamily="2" charset="0"/>
            </a:rPr>
            <a:t>nfhup</a:t>
          </a:r>
          <a:r>
            <a:rPr lang="en" sz="2000" b="1" kern="1200" dirty="0"/>
            <a:t>. 8:9)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latin typeface="Tamil Bible" pitchFamily="2" charset="0"/>
            </a:rPr>
            <a:t>ehk; mtiu mwpaTk;&gt; mtuplk; md;G nrYj;jTk;&gt; mtiu gpd;gw;wTk; mtu; ek; cyfpy; ele;J nrd;whu;</a:t>
          </a:r>
          <a:r>
            <a:rPr lang="en" sz="2000" b="1" kern="1200" dirty="0"/>
            <a:t>  (</a:t>
          </a:r>
          <a:r>
            <a:rPr lang="en" sz="2000" b="1" kern="1200" dirty="0">
              <a:latin typeface="Tamil Bible" pitchFamily="2" charset="0"/>
            </a:rPr>
            <a:t>Nahthd;</a:t>
          </a:r>
          <a:r>
            <a:rPr lang="en" sz="2000" b="1" kern="1200" dirty="0"/>
            <a:t> 15:12)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latin typeface="Tamil Bible" pitchFamily="2" charset="0"/>
            </a:rPr>
            <a:t>ek; ghtq;fis kd;dpj;J ekf;F epj;jpa [Ptid mspg;gjw;fhf&gt; mtu; ek;ik jho;j;jp&gt; kuz gupae;jk; fPo;gbe;jtuhdhu;</a:t>
          </a:r>
          <a:r>
            <a:rPr lang="en" sz="2000" b="1" kern="1200" dirty="0"/>
            <a:t> (</a:t>
          </a:r>
          <a:r>
            <a:rPr lang="en" sz="2000" b="1" kern="1200" dirty="0">
              <a:latin typeface="Tamil Bible" pitchFamily="2" charset="0"/>
            </a:rPr>
            <a:t>gpypg;</a:t>
          </a:r>
          <a:r>
            <a:rPr lang="en" sz="2000" b="1" kern="1200" dirty="0"/>
            <a:t>. 2:8)</a:t>
          </a:r>
          <a:endParaRPr lang="es-ES" sz="20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  <a:latin typeface="Tamil Bible" pitchFamily="2" charset="0"/>
            </a:rPr>
            <a:t>,NaRTld; ,ize;J ehk; tho;f;ifapy; M</a:t>
          </a:r>
          <a:r>
            <a:rPr lang="en-US" sz="1800" b="1" kern="1200" dirty="0">
              <a:solidFill>
                <a:schemeClr val="tx1"/>
              </a:solidFill>
              <a:latin typeface="Tamil Bible" pitchFamily="2" charset="0"/>
            </a:rPr>
            <a:t>S</a:t>
          </a:r>
          <a:r>
            <a:rPr lang="en" sz="1800" b="1" kern="1200" dirty="0">
              <a:solidFill>
                <a:schemeClr val="tx1"/>
              </a:solidFill>
              <a:latin typeface="Tamil Bible" pitchFamily="2" charset="0"/>
            </a:rPr>
            <a:t>if nra;Nthk;</a:t>
          </a:r>
          <a:r>
            <a:rPr lang="en" sz="1800" b="1" kern="1200" dirty="0">
              <a:solidFill>
                <a:schemeClr val="tx1"/>
              </a:solidFill>
            </a:rPr>
            <a:t> (</a:t>
          </a:r>
          <a:r>
            <a:rPr lang="en" sz="1800" b="1" kern="1200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1800" b="1" kern="1200" dirty="0">
              <a:solidFill>
                <a:schemeClr val="tx1"/>
              </a:solidFill>
            </a:rPr>
            <a:t>. 5:17, 21)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ghtk; ek;kPJ M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S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if nrYj;jtpy;iy</a:t>
          </a:r>
          <a:r>
            <a:rPr lang="en" sz="2000" b="1" kern="1200" dirty="0">
              <a:solidFill>
                <a:schemeClr val="tx1"/>
              </a:solidFill>
            </a:rPr>
            <a:t> (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2000" b="1" kern="1200" dirty="0">
              <a:solidFill>
                <a:schemeClr val="tx1"/>
              </a:solidFill>
            </a:rPr>
            <a:t>.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fpwp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];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JtplkpUe;J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ty;yik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ngWfpNwhk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kern="1200" dirty="0">
              <a:solidFill>
                <a:schemeClr val="tx1"/>
              </a:solidFill>
            </a:rPr>
            <a:t> (2 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nfhup</a:t>
          </a:r>
          <a:r>
            <a:rPr lang="en" sz="2000" b="1" kern="1200" dirty="0">
              <a:solidFill>
                <a:schemeClr val="tx1"/>
              </a:solidFill>
            </a:rPr>
            <a:t>.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ek;gpf;ifapdhNy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Nkd;ikghuhl;LfpNwhk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kern="1200" dirty="0">
              <a:solidFill>
                <a:schemeClr val="tx1"/>
              </a:solidFill>
            </a:rPr>
            <a:t> (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2000" b="1" kern="1200" dirty="0">
              <a:solidFill>
                <a:schemeClr val="tx1"/>
              </a:solidFill>
            </a:rPr>
            <a:t>.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ePjpkhd;fshf;fg;gLfpNwhk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kern="1200" dirty="0">
              <a:solidFill>
                <a:schemeClr val="tx1"/>
              </a:solidFill>
            </a:rPr>
            <a:t> (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2000" b="1" kern="1200" dirty="0">
              <a:solidFill>
                <a:schemeClr val="tx1"/>
              </a:solidFill>
            </a:rPr>
            <a:t>. 3:24; 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vNg</a:t>
          </a:r>
          <a:r>
            <a:rPr lang="en" sz="2000" b="1" kern="1200" dirty="0">
              <a:solidFill>
                <a:schemeClr val="tx1"/>
              </a:solidFill>
            </a:rPr>
            <a:t>.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</a:rPr>
            <a:t>“</a:t>
          </a:r>
          <a:r>
            <a:rPr lang="en-US" sz="1800" b="1" kern="1200" dirty="0" err="1">
              <a:solidFill>
                <a:schemeClr val="tx1"/>
              </a:solidFill>
              <a:latin typeface="Tamil Bible" pitchFamily="2" charset="0"/>
            </a:rPr>
            <a:t>nghWikiaAk</a:t>
          </a:r>
          <a:r>
            <a:rPr lang="en-US" sz="1800" b="1" kern="1200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1800" b="1" kern="1200" dirty="0" err="1">
              <a:solidFill>
                <a:schemeClr val="tx1"/>
              </a:solidFill>
              <a:latin typeface="Tamil Bible" pitchFamily="2" charset="0"/>
            </a:rPr>
            <a:t>MWjiyAk</a:t>
          </a:r>
          <a:r>
            <a:rPr lang="en-US" sz="1800" b="1" kern="1200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1800" b="1" kern="1200" dirty="0" err="1">
              <a:solidFill>
                <a:schemeClr val="tx1"/>
              </a:solidFill>
              <a:latin typeface="Tamil Bible" pitchFamily="2" charset="0"/>
            </a:rPr>
            <a:t>mspf;Fk</a:t>
          </a:r>
          <a:r>
            <a:rPr lang="en-US" sz="1800" b="1" kern="1200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1800" b="1" kern="1200" dirty="0" err="1">
              <a:solidFill>
                <a:schemeClr val="tx1"/>
              </a:solidFill>
              <a:latin typeface="Tamil Bible" pitchFamily="2" charset="0"/>
            </a:rPr>
            <a:t>Njtd</a:t>
          </a:r>
          <a:r>
            <a:rPr lang="en-US" sz="1800" b="1" kern="1200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1800" b="1" kern="1200" dirty="0">
              <a:solidFill>
                <a:schemeClr val="tx1"/>
              </a:solidFill>
            </a:rPr>
            <a:t>” (</a:t>
          </a:r>
          <a:r>
            <a:rPr lang="en" sz="1800" b="1" kern="1200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1800" b="1" kern="1200" dirty="0">
              <a:solidFill>
                <a:schemeClr val="tx1"/>
              </a:solidFill>
            </a:rPr>
            <a:t>. 15:5)</a:t>
          </a:r>
          <a:endParaRPr lang="es-ES" sz="18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ek;gpf;ifapd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Njtd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2000" b="1" kern="1200" dirty="0">
              <a:solidFill>
                <a:schemeClr val="tx1"/>
              </a:solidFill>
            </a:rPr>
            <a:t>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rkhjhdj;jpd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Njtd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Nuh</a:t>
          </a:r>
          <a:r>
            <a:rPr lang="en" sz="2000" b="1" kern="1200" dirty="0">
              <a:solidFill>
                <a:schemeClr val="tx1"/>
              </a:solidFill>
            </a:rPr>
            <a:t>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“[…] 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,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uf;fq;fspd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gpjh</a:t>
          </a:r>
          <a:r>
            <a:rPr lang="en" sz="2000" b="1" kern="1200" dirty="0">
              <a:solidFill>
                <a:schemeClr val="tx1"/>
              </a:solidFill>
            </a:rPr>
            <a:t>” (2 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nfhup</a:t>
          </a:r>
          <a:r>
            <a:rPr lang="en" sz="2000" b="1" kern="1200" dirty="0">
              <a:solidFill>
                <a:schemeClr val="tx1"/>
              </a:solidFill>
            </a:rPr>
            <a:t>. 1:3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gp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rfytpjkhd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 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MWjypd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2000" b="1" kern="1200" dirty="0" err="1">
              <a:solidFill>
                <a:schemeClr val="tx1"/>
              </a:solidFill>
              <a:latin typeface="Tamil Bible" pitchFamily="2" charset="0"/>
            </a:rPr>
            <a:t>Njtd</a:t>
          </a:r>
          <a:r>
            <a:rPr lang="en-US" sz="2000" b="1" kern="1200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2000" b="1" kern="1200" dirty="0">
              <a:solidFill>
                <a:schemeClr val="tx1"/>
              </a:solidFill>
            </a:rPr>
            <a:t>” (2 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nfhup</a:t>
          </a:r>
          <a:r>
            <a:rPr lang="en" sz="2000" b="1" kern="1200" dirty="0">
              <a:solidFill>
                <a:schemeClr val="tx1"/>
              </a:solidFill>
            </a:rPr>
            <a:t>. 1:3</a:t>
          </a:r>
          <a:r>
            <a:rPr lang="en" sz="2000" b="1" kern="1200" dirty="0">
              <a:solidFill>
                <a:schemeClr val="tx1"/>
              </a:solidFill>
              <a:latin typeface="Tamil Bible" pitchFamily="2" charset="0"/>
            </a:rPr>
            <a:t>gp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solidFill>
                <a:schemeClr val="tx1"/>
              </a:solidFill>
            </a:rPr>
            <a:t>“</a:t>
          </a:r>
          <a:r>
            <a:rPr lang="en-US" sz="1800" b="1" kern="1200" dirty="0" err="1">
              <a:solidFill>
                <a:schemeClr val="tx1"/>
              </a:solidFill>
              <a:latin typeface="Tamil Bible" pitchFamily="2" charset="0"/>
            </a:rPr>
            <a:t>md;Gf;Fk</a:t>
          </a:r>
          <a:r>
            <a:rPr lang="en-US" sz="1800" b="1" kern="1200" dirty="0">
              <a:solidFill>
                <a:schemeClr val="tx1"/>
              </a:solidFill>
              <a:latin typeface="Tamil Bible" pitchFamily="2" charset="0"/>
            </a:rPr>
            <a:t>; </a:t>
          </a:r>
          <a:r>
            <a:rPr lang="en-US" sz="1800" b="1" kern="1200" dirty="0" err="1">
              <a:solidFill>
                <a:schemeClr val="tx1"/>
              </a:solidFill>
              <a:latin typeface="Tamil Bible" pitchFamily="2" charset="0"/>
            </a:rPr>
            <a:t>rkhjhdj;Jf;Fk</a:t>
          </a:r>
          <a:r>
            <a:rPr lang="en-US" sz="1800" b="1" kern="1200" dirty="0">
              <a:solidFill>
                <a:schemeClr val="tx1"/>
              </a:solidFill>
              <a:latin typeface="Tamil Bible" pitchFamily="2" charset="0"/>
            </a:rPr>
            <a:t>;  </a:t>
          </a:r>
          <a:r>
            <a:rPr lang="en-US" sz="1800" b="1" kern="1200" dirty="0" err="1">
              <a:solidFill>
                <a:schemeClr val="tx1"/>
              </a:solidFill>
              <a:latin typeface="Tamil Bible" pitchFamily="2" charset="0"/>
            </a:rPr>
            <a:t>fhuzuhfpa</a:t>
          </a:r>
          <a:r>
            <a:rPr lang="en-US" sz="1800" b="1" kern="1200" dirty="0">
              <a:solidFill>
                <a:schemeClr val="tx1"/>
              </a:solidFill>
              <a:latin typeface="Tamil Bible" pitchFamily="2" charset="0"/>
            </a:rPr>
            <a:t> </a:t>
          </a:r>
          <a:r>
            <a:rPr lang="en-US" sz="1800" b="1" kern="1200" dirty="0" err="1">
              <a:solidFill>
                <a:schemeClr val="tx1"/>
              </a:solidFill>
              <a:latin typeface="Tamil Bible" pitchFamily="2" charset="0"/>
            </a:rPr>
            <a:t>Njtd</a:t>
          </a:r>
          <a:r>
            <a:rPr lang="en-US" sz="1800" b="1" kern="1200" dirty="0">
              <a:solidFill>
                <a:schemeClr val="tx1"/>
              </a:solidFill>
              <a:latin typeface="Tamil Bible" pitchFamily="2" charset="0"/>
            </a:rPr>
            <a:t>;</a:t>
          </a:r>
          <a:r>
            <a:rPr lang="en" sz="1800" b="1" kern="1200" dirty="0">
              <a:solidFill>
                <a:schemeClr val="tx1"/>
              </a:solidFill>
            </a:rPr>
            <a:t>” (2 </a:t>
          </a:r>
          <a:r>
            <a:rPr lang="en" sz="1800" b="1" kern="1200" dirty="0">
              <a:solidFill>
                <a:schemeClr val="tx1"/>
              </a:solidFill>
              <a:latin typeface="Tamil Bible" pitchFamily="2" charset="0"/>
            </a:rPr>
            <a:t>nfhup</a:t>
          </a:r>
          <a:r>
            <a:rPr lang="en" sz="1800" b="1" kern="1200" dirty="0">
              <a:solidFill>
                <a:schemeClr val="tx1"/>
              </a:solidFill>
            </a:rPr>
            <a:t>. 13:11)</a:t>
          </a:r>
          <a:endParaRPr lang="es-ES" sz="18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gpjhthdth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ekf;Fg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ghuhl;bd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md;G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vt;tsT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nghpnjd;W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8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ghUq;fs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;@</a:t>
          </a:r>
          <a:b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</a:t>
          </a:r>
          <a:r>
            <a:rPr 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a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hthd;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3:1)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mwpTf;nfl;lhj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me;j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md;ig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mwpe;Jnfhs;s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ty;yth;fshfTk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;&gt;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NjtDila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rfyghpg+uzj;jhYk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 </a:t>
          </a:r>
          <a:r>
            <a:rPr lang="en-US" sz="16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epiwag;glTk</a:t>
          </a:r>
          <a:r>
            <a:rPr lang="en-US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;&gt;</a:t>
          </a:r>
          <a:b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vNg</a:t>
          </a: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. 3:19)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ekf;F</a:t>
          </a:r>
          <a:r>
            <a:rPr lang="en-US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mUsg;gl;l</a:t>
          </a:r>
          <a:r>
            <a:rPr lang="en-US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ghpRj;jMtpapdhNy</a:t>
          </a:r>
          <a:r>
            <a:rPr lang="en-US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Njtmd;G</a:t>
          </a:r>
          <a:r>
            <a:rPr lang="en-US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-US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ek;Kila</a:t>
          </a:r>
          <a:r>
            <a:rPr lang="en-US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,</a:t>
          </a:r>
          <a:r>
            <a:rPr lang="en-US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Ujaq;fspy</a:t>
          </a:r>
          <a:r>
            <a:rPr lang="en-US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; </a:t>
          </a:r>
          <a:r>
            <a:rPr lang="en-US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Cw;wg;gl;bUf;fpwJ</a:t>
          </a: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 </a:t>
          </a: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  <a:latin typeface="Tamil Bible" pitchFamily="2" charset="0"/>
            </a:rPr>
            <a:t>Nuh</a:t>
          </a: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. 5:5)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latin typeface="Tamil Bible" pitchFamily="2" charset="0"/>
            </a:rPr>
            <a:t>Copag;gzpf;F kf;fis Maj;jg;gLj;Jjy;</a:t>
          </a:r>
          <a:r>
            <a:rPr lang="en" sz="1800" b="1" kern="1200" dirty="0"/>
            <a:t> </a:t>
          </a:r>
          <a:br>
            <a:rPr lang="es-ES" sz="1800" b="1" kern="1200" dirty="0"/>
          </a:b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latin typeface="Tamil Bible" pitchFamily="2" charset="0"/>
            </a:rPr>
            <a:t>mtu; NjtDila Mokhd fhupaq;fis ntspg;gLj;Jfpwhu;</a:t>
          </a:r>
          <a:r>
            <a:rPr lang="en" sz="1800" b="1" kern="1200" dirty="0"/>
            <a:t> </a:t>
          </a: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latin typeface="Tamil Bible" pitchFamily="2" charset="0"/>
            </a:rPr>
            <a:t>mtu; ekf;F NjtDila Mokhd fhupaq;fis ntspg;gLj;Jfpwhu;</a:t>
          </a:r>
          <a:r>
            <a:rPr lang="en" sz="1800" b="1" kern="1200" dirty="0"/>
            <a:t> </a:t>
          </a: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latin typeface="Tamil Bible" pitchFamily="2" charset="0"/>
            </a:rPr>
            <a:t>mtu; ekf;Fs; trpf;fpwhu;</a:t>
          </a:r>
          <a:r>
            <a:rPr lang="en" sz="1800" b="1" kern="1200" dirty="0"/>
            <a:t> </a:t>
          </a: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latin typeface="Tamil Bible" pitchFamily="2" charset="0"/>
            </a:rPr>
            <a:t>ekJ ePjpkhdhf;fg;gLjYf;fhf fpwp];JTld; xj;Jiof;fpwhu;</a:t>
          </a: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latin typeface="Tamil Bible" pitchFamily="2" charset="0"/>
            </a:rPr>
            <a:t>mtu; Mtpf;Fupa tuq;fis mUSfpwhu;</a:t>
          </a:r>
          <a:r>
            <a:rPr lang="en" sz="1800" b="1" kern="1200" dirty="0"/>
            <a:t> </a:t>
          </a: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latin typeface="Tamil Bible" pitchFamily="2" charset="0"/>
            </a:rPr>
            <a:t>mtu; ek;ik ,ul;rpg;gpw;nfd;W Kj;jupf;fpwhu;</a:t>
          </a:r>
          <a:r>
            <a:rPr lang="en" sz="1800" b="1" kern="1200" dirty="0"/>
            <a:t> </a:t>
          </a:r>
          <a:r>
            <a:rPr lang="en" sz="1600" b="1" kern="1200" dirty="0"/>
            <a:t>(2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latin typeface="Tamil Bible" pitchFamily="2" charset="0"/>
            </a:rPr>
            <a:t>epahag;gpukhzj;ij ek; ,Ujaq;fspy; gjpa itf;fpwhu;</a:t>
          </a:r>
          <a:r>
            <a:rPr lang="en" sz="1800" b="1" kern="1200" dirty="0"/>
            <a:t> </a:t>
          </a:r>
          <a:r>
            <a:rPr lang="en" sz="1600" b="1" kern="1200" dirty="0"/>
            <a:t>(2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latin typeface="Tamil Bible" pitchFamily="2" charset="0"/>
            </a:rPr>
            <a:t>mtu; fpwp];JTf;Fs; ekf;F Gjpa tho;it mspf;fpwhu;</a:t>
          </a:r>
          <a:r>
            <a:rPr lang="en" sz="1800" b="1" kern="1200" dirty="0"/>
            <a:t> </a:t>
          </a:r>
          <a:r>
            <a:rPr lang="en" sz="1600" b="1" kern="1200" dirty="0"/>
            <a:t>(2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latin typeface="Tamil Bible" pitchFamily="2" charset="0"/>
            </a:rPr>
            <a:t>mtu; ekf;F ghtj;jpypUe;J tpLjiy mspf;fpwhu;</a:t>
          </a:r>
          <a:r>
            <a:rPr lang="en" sz="1800" b="1" kern="1200" dirty="0"/>
            <a:t> </a:t>
          </a:r>
          <a:r>
            <a:rPr lang="en" sz="1600" b="1" kern="1200" dirty="0"/>
            <a:t>(2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3">
                  <a:lumMod val="50000"/>
                </a:schemeClr>
              </a:solidFill>
              <a:latin typeface="Tamil Bible" pitchFamily="2" charset="0"/>
            </a:rPr>
            <a:t>fpUig</a:t>
          </a:r>
          <a:endParaRPr lang="es-ES" sz="2000" kern="1200" dirty="0">
            <a:solidFill>
              <a:schemeClr val="accent3">
                <a:lumMod val="50000"/>
              </a:schemeClr>
            </a:solidFill>
            <a:latin typeface="Tamil Bible" pitchFamily="2" charset="0"/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latin typeface="Tamil Bible" pitchFamily="2" charset="0"/>
            </a:rPr>
            <a:t>gpjhtplkpUe;J</a:t>
          </a: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latin typeface="Tamil Bible" pitchFamily="2" charset="0"/>
            </a:rPr>
            <a:t>FkhudplkpUe;J</a:t>
          </a: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nfhup</a:t>
          </a:r>
          <a:r>
            <a:rPr lang="en" sz="1600" b="1" kern="1200" dirty="0"/>
            <a:t>.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latin typeface="Tamil Bible" pitchFamily="2" charset="0"/>
            </a:rPr>
            <a:t>gupRj;j MtpahdtuplkpUe;J</a:t>
          </a:r>
          <a:r>
            <a:rPr lang="en" sz="1600" b="1" kern="1200" dirty="0"/>
            <a:t>(</a:t>
          </a:r>
          <a:r>
            <a:rPr lang="en" sz="1600" b="1" kern="1200" dirty="0">
              <a:latin typeface="Tamil Bible" pitchFamily="2" charset="0"/>
            </a:rPr>
            <a:t>vgp</a:t>
          </a:r>
          <a:r>
            <a:rPr lang="en" sz="1600" b="1" kern="1200" dirty="0"/>
            <a:t>.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accent6">
                  <a:lumMod val="50000"/>
                </a:schemeClr>
              </a:solidFill>
              <a:latin typeface="Tamil Bible" pitchFamily="2" charset="0"/>
            </a:rPr>
            <a:t>m</a:t>
          </a:r>
          <a:r>
            <a:rPr lang="en" sz="2000" b="1" kern="1200" dirty="0">
              <a:solidFill>
                <a:schemeClr val="accent6">
                  <a:lumMod val="50000"/>
                </a:schemeClr>
              </a:solidFill>
              <a:latin typeface="Tamil Bible" pitchFamily="2" charset="0"/>
            </a:rPr>
            <a:t>d;G</a:t>
          </a:r>
          <a:endParaRPr lang="es-ES" sz="2000" kern="1200" dirty="0">
            <a:solidFill>
              <a:schemeClr val="accent6">
                <a:lumMod val="50000"/>
              </a:schemeClr>
            </a:solidFill>
            <a:latin typeface="Tamil Bible" pitchFamily="2" charset="0"/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latin typeface="Tamil Bible" pitchFamily="2" charset="0"/>
            </a:rPr>
            <a:t>gpjhtplkpUe;J</a:t>
          </a: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Nahthd;</a:t>
          </a:r>
          <a:r>
            <a:rPr lang="en" sz="1600" b="1" kern="1200" dirty="0"/>
            <a:t>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latin typeface="Tamil Bible" pitchFamily="2" charset="0"/>
            </a:rPr>
            <a:t>FkhudplkpUe;J</a:t>
          </a:r>
          <a:r>
            <a:rPr lang="en" sz="1600" b="1" kern="1200" dirty="0"/>
            <a:t>(</a:t>
          </a:r>
          <a:r>
            <a:rPr lang="en" sz="1600" b="1" kern="1200" dirty="0">
              <a:latin typeface="Tamil Bible" pitchFamily="2" charset="0"/>
            </a:rPr>
            <a:t>Nuh</a:t>
          </a:r>
          <a:r>
            <a:rPr lang="en" sz="1600" b="1" kern="1200" dirty="0"/>
            <a:t>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latin typeface="Tamil Bible" pitchFamily="2" charset="0"/>
            </a:rPr>
            <a:t>gupRj;j MtpahdtuplkpUe;J</a:t>
          </a:r>
          <a:r>
            <a:rPr lang="en" sz="1600" b="1" kern="1200" dirty="0"/>
            <a:t>(</a:t>
          </a:r>
          <a:r>
            <a:rPr lang="en" sz="1600" b="1" kern="1200" dirty="0">
              <a:latin typeface="Tamil Bible" pitchFamily="2" charset="0"/>
            </a:rPr>
            <a:t>Nuh</a:t>
          </a:r>
          <a:r>
            <a:rPr lang="en" sz="1600" b="1" kern="1200" dirty="0"/>
            <a:t>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>
              <a:solidFill>
                <a:schemeClr val="tx2">
                  <a:lumMod val="50000"/>
                </a:schemeClr>
              </a:solidFill>
              <a:latin typeface="Tamil Bible" pitchFamily="2" charset="0"/>
            </a:rPr>
            <a:t>If;fpak</a:t>
          </a:r>
          <a:r>
            <a:rPr lang="es-ES" sz="2000" b="1" kern="1200" dirty="0">
              <a:solidFill>
                <a:schemeClr val="tx2">
                  <a:lumMod val="50000"/>
                </a:schemeClr>
              </a:solidFill>
              <a:latin typeface="Tamil Bible" pitchFamily="2" charset="0"/>
            </a:rPr>
            <a:t>;</a:t>
          </a:r>
          <a:endParaRPr lang="es-ES" sz="2000" kern="1200" dirty="0">
            <a:solidFill>
              <a:schemeClr val="tx2">
                <a:lumMod val="50000"/>
              </a:schemeClr>
            </a:solidFill>
            <a:latin typeface="Tamil Bible" pitchFamily="2" charset="0"/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latin typeface="Tamil Bible" pitchFamily="2" charset="0"/>
            </a:rPr>
            <a:t>gpjhtplkpUe;J</a:t>
          </a: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Nahthd;</a:t>
          </a:r>
          <a:r>
            <a:rPr lang="en" sz="1600" b="1" kern="1200" dirty="0"/>
            <a:t>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latin typeface="Tamil Bible" pitchFamily="2" charset="0"/>
            </a:rPr>
            <a:t>FkhudplkpUe;J</a:t>
          </a:r>
          <a:r>
            <a:rPr lang="en" sz="1600" b="1" kern="1200" dirty="0"/>
            <a:t>(1 </a:t>
          </a:r>
          <a:r>
            <a:rPr lang="en" sz="1600" b="1" kern="1200" dirty="0">
              <a:latin typeface="Tamil Bible" pitchFamily="2" charset="0"/>
            </a:rPr>
            <a:t>Nahthd;</a:t>
          </a:r>
          <a:r>
            <a:rPr lang="en" sz="1600" b="1" kern="1200" dirty="0"/>
            <a:t>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latin typeface="Tamil Bible" pitchFamily="2" charset="0"/>
            </a:rPr>
            <a:t>gupRj;j MtpahdtuplkpUe;J</a:t>
          </a:r>
          <a:r>
            <a:rPr lang="en" sz="1600" b="1" kern="1200" dirty="0"/>
            <a:t>(</a:t>
          </a:r>
          <a:r>
            <a:rPr lang="en" sz="1600" b="1" kern="1200" dirty="0">
              <a:latin typeface="Tamil Bible" pitchFamily="2" charset="0"/>
            </a:rPr>
            <a:t>gpypg;</a:t>
          </a:r>
          <a:r>
            <a:rPr lang="en" sz="1600" b="1" kern="1200" dirty="0"/>
            <a:t>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  <a:latin typeface="Tamil Bible" pitchFamily="2" charset="0"/>
              </a:rPr>
              <a:t>fpUig</a:t>
            </a:r>
            <a:r>
              <a:rPr lang="en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, </a:t>
            </a:r>
            <a:r>
              <a:rPr lang="en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  <a:latin typeface="Tamil Bible" pitchFamily="2" charset="0"/>
              </a:rPr>
              <a:t>md;G kw;Wk; If;fpak;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8925017" y="6370618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mil Bible" pitchFamily="2" charset="0"/>
              </a:rPr>
              <a:t>ghlk;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13 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mil Bible" pitchFamily="2" charset="0"/>
              </a:rPr>
              <a:t>nrg;lk;gu;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26, 2026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4370427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fh;j;juhfpa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NaRfpwp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];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JtpDila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fpUigAk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NjtDila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md;Gk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ghpRj;j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MtpapDila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 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If;fpaKk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cq;fs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midtNuhLq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;$l ,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Ug;gjhf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.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Mnkd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nfhupe;jpau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13:14)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3742691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0" y="16980"/>
            <a:ext cx="71913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>
                <a:latin typeface="Tamil Bible" pitchFamily="2" charset="0"/>
              </a:rPr>
              <a:t>gTypd; fbjq;fspd; KbTiufspy; fhzg;gLk; kpfTk; nghJthd R+j;jpuk;&gt; mtUila 14 epUgq;fspy; 13y; rpwpa khWjy;fSld; gad;gLj;jg;gl;Ls;sJ&gt; mJNt</a:t>
            </a:r>
            <a:r>
              <a:rPr lang="en" sz="2000" b="1" dirty="0"/>
              <a:t>: “</a:t>
            </a:r>
            <a:r>
              <a:rPr lang="en-US" sz="2000" b="1" dirty="0" err="1">
                <a:latin typeface="Tamil Bible" pitchFamily="2" charset="0"/>
              </a:rPr>
              <a:t>fh;j;juhfpa</a:t>
            </a:r>
            <a:r>
              <a:rPr lang="en-US" sz="2000" b="1" dirty="0">
                <a:latin typeface="Tamil Bible" pitchFamily="2" charset="0"/>
              </a:rPr>
              <a:t> ,</a:t>
            </a:r>
            <a:r>
              <a:rPr lang="en-US" sz="2000" b="1" dirty="0" err="1">
                <a:latin typeface="Tamil Bible" pitchFamily="2" charset="0"/>
              </a:rPr>
              <a:t>NaRfpwp</a:t>
            </a:r>
            <a:r>
              <a:rPr lang="en-US" sz="2000" b="1" dirty="0">
                <a:latin typeface="Tamil Bible" pitchFamily="2" charset="0"/>
              </a:rPr>
              <a:t>];</a:t>
            </a:r>
            <a:r>
              <a:rPr lang="en-US" sz="2000" b="1" dirty="0" err="1">
                <a:latin typeface="Tamil Bible" pitchFamily="2" charset="0"/>
              </a:rPr>
              <a:t>JtpDila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fpUig</a:t>
            </a:r>
            <a:r>
              <a:rPr lang="en-US" sz="2000" b="1" dirty="0">
                <a:latin typeface="Tamil Bible" pitchFamily="2" charset="0"/>
              </a:rPr>
              <a:t> </a:t>
            </a:r>
            <a:r>
              <a:rPr lang="en-US" sz="2000" b="1" dirty="0" err="1">
                <a:latin typeface="Tamil Bible" pitchFamily="2" charset="0"/>
              </a:rPr>
              <a:t>cq;fSlNd$l</a:t>
            </a:r>
            <a:r>
              <a:rPr lang="en-US" sz="2000" b="1" dirty="0">
                <a:latin typeface="Tamil Bible" pitchFamily="2" charset="0"/>
              </a:rPr>
              <a:t> ,</a:t>
            </a:r>
            <a:r>
              <a:rPr lang="en-US" sz="2000" b="1" dirty="0" err="1">
                <a:latin typeface="Tamil Bible" pitchFamily="2" charset="0"/>
              </a:rPr>
              <a:t>Ug;gjhf</a:t>
            </a:r>
            <a:r>
              <a:rPr lang="en" sz="2000" b="1" dirty="0"/>
              <a:t>” (</a:t>
            </a:r>
            <a:r>
              <a:rPr lang="en" sz="2000" b="1" dirty="0">
                <a:latin typeface="Tamil Bible" pitchFamily="2" charset="0"/>
              </a:rPr>
              <a:t>Nuh</a:t>
            </a:r>
            <a:r>
              <a:rPr lang="en" sz="2000" b="1" dirty="0"/>
              <a:t>. 16:24; 1 </a:t>
            </a:r>
            <a:r>
              <a:rPr lang="en" sz="2000" b="1" dirty="0">
                <a:latin typeface="Tamil Bible" pitchFamily="2" charset="0"/>
              </a:rPr>
              <a:t>nfhup</a:t>
            </a:r>
            <a:r>
              <a:rPr lang="en" sz="2000" b="1" dirty="0"/>
              <a:t>. 16:23; </a:t>
            </a:r>
            <a:r>
              <a:rPr lang="en" sz="2000" b="1" dirty="0">
                <a:latin typeface="Tamil Bible" pitchFamily="2" charset="0"/>
              </a:rPr>
              <a:t>fyh</a:t>
            </a:r>
            <a:r>
              <a:rPr lang="en" sz="2000" b="1" dirty="0"/>
              <a:t>. 6:18; </a:t>
            </a:r>
            <a:r>
              <a:rPr lang="en" sz="2000" b="1" dirty="0">
                <a:latin typeface="Tamil Bible" pitchFamily="2" charset="0"/>
              </a:rPr>
              <a:t>vNg</a:t>
            </a:r>
            <a:r>
              <a:rPr lang="en" sz="2000" b="1" dirty="0"/>
              <a:t>. 6:24; </a:t>
            </a:r>
            <a:r>
              <a:rPr lang="en" sz="2000" b="1" dirty="0">
                <a:latin typeface="Tamil Bible" pitchFamily="2" charset="0"/>
              </a:rPr>
              <a:t>gpyp</a:t>
            </a:r>
            <a:r>
              <a:rPr lang="en" sz="2000" b="1" dirty="0"/>
              <a:t>. 4:23; </a:t>
            </a:r>
            <a:r>
              <a:rPr lang="en" sz="2000" b="1" dirty="0">
                <a:latin typeface="Tamil Bible" pitchFamily="2" charset="0"/>
              </a:rPr>
              <a:t>nfhNyh</a:t>
            </a:r>
            <a:r>
              <a:rPr lang="en" sz="2000" b="1" dirty="0"/>
              <a:t>. 4:18; 1 </a:t>
            </a:r>
            <a:r>
              <a:rPr lang="en" sz="2000" b="1" dirty="0">
                <a:latin typeface="Tamil Bible" pitchFamily="2" charset="0"/>
              </a:rPr>
              <a:t>njr</a:t>
            </a:r>
            <a:r>
              <a:rPr lang="en" sz="2000" b="1" dirty="0"/>
              <a:t>. 5:28; 2 </a:t>
            </a:r>
            <a:r>
              <a:rPr lang="en" sz="2000" b="1" dirty="0">
                <a:latin typeface="Tamil Bible" pitchFamily="2" charset="0"/>
              </a:rPr>
              <a:t>njr</a:t>
            </a:r>
            <a:r>
              <a:rPr lang="en" sz="2000" b="1" dirty="0"/>
              <a:t>. 3:18; 1 </a:t>
            </a:r>
            <a:r>
              <a:rPr lang="en" sz="2000" b="1" dirty="0">
                <a:latin typeface="Tamil Bible" pitchFamily="2" charset="0"/>
              </a:rPr>
              <a:t>jPNkh</a:t>
            </a:r>
            <a:r>
              <a:rPr lang="en" sz="2000" b="1" dirty="0"/>
              <a:t>. 6:21; 2 </a:t>
            </a:r>
            <a:r>
              <a:rPr lang="en" sz="2000" b="1" dirty="0">
                <a:latin typeface="Tamil Bible" pitchFamily="2" charset="0"/>
              </a:rPr>
              <a:t>jPNkh</a:t>
            </a:r>
            <a:r>
              <a:rPr lang="en" sz="2000" b="1" dirty="0"/>
              <a:t>. 4:22; </a:t>
            </a:r>
            <a:r>
              <a:rPr lang="en" sz="2000" b="1" dirty="0">
                <a:latin typeface="Tamil Bible" pitchFamily="2" charset="0"/>
              </a:rPr>
              <a:t>jPj;J</a:t>
            </a:r>
            <a:r>
              <a:rPr lang="en" sz="2000" b="1" dirty="0"/>
              <a:t> . 3:15 ; </a:t>
            </a:r>
            <a:r>
              <a:rPr lang="en" sz="2000" b="1" dirty="0">
                <a:latin typeface="Tamil Bible" pitchFamily="2" charset="0"/>
              </a:rPr>
              <a:t>gpNy</a:t>
            </a:r>
            <a:r>
              <a:rPr lang="en" sz="2000" b="1" dirty="0"/>
              <a:t>. 1:25; </a:t>
            </a:r>
            <a:r>
              <a:rPr lang="en" sz="2000" b="1" dirty="0">
                <a:latin typeface="Tamil Bible" pitchFamily="2" charset="0"/>
              </a:rPr>
              <a:t>vgp</a:t>
            </a:r>
            <a:r>
              <a:rPr lang="en" sz="2000" b="1" dirty="0"/>
              <a:t>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0" y="2173687"/>
            <a:ext cx="69712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,Ug;gpDk;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nfhupe;jpaUf;F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vOjpd 2tJ epUgj;jpy;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mtu; xU Kf;fpakhd tpjptpyf;iff; Fwpg;gpLfpwhu;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mtuJ tpil ngWk; tho;j;jpy;&gt;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Njtj;Jtj;jpd; %d;W egu;fspd; -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mjhtJ gpjh&gt; Fkhud; kw;Wk; gupRj;j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Mtp MfpNahupd; - fpUig&gt; md;G kw;Wk; If;fpak; Mfpait mlq;fpAs;sd</a:t>
            </a:r>
            <a:b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-1" y="0"/>
            <a:ext cx="12192001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36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3600" b="1" spc="30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fh;j;juhfpa</a:t>
            </a:r>
            <a:r>
              <a:rPr lang="en-US" sz="36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,</a:t>
            </a:r>
            <a:r>
              <a:rPr lang="en-US" sz="3600" b="1" spc="30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NaRfpwp</a:t>
            </a:r>
            <a:r>
              <a:rPr lang="en-US" sz="36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];</a:t>
            </a:r>
            <a:r>
              <a:rPr lang="en-US" sz="3600" b="1" spc="30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JtpDila</a:t>
            </a:r>
            <a:r>
              <a:rPr lang="en-US" sz="36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sz="3600" b="1" spc="30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fpUigAk</a:t>
            </a:r>
            <a:r>
              <a:rPr lang="en-US" sz="36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</a:t>
            </a:r>
            <a:r>
              <a:rPr lang="en" sz="36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-1" y="663424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ek;Kila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fh;j;juhfpa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 ,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NaRfpwp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];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Jtpd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fpUigia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mwpe;jpUf;fpwPh;fNs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@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mth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IRthpaKs;stuhapUe;Jk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;&gt;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ePq;fs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mtUila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jhpj;jpuj;jpdhNy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IRthpathd;fshFk;gbf;F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cq;fs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epkpj;jk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jhpj;jpuuhdhNu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.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Tamil Bible" pitchFamily="2" charset="0"/>
              </a:rPr>
              <a:t>nfhupe;jpau;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1" y="1284563"/>
            <a:ext cx="12191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>
                <a:latin typeface="Tamil Bible" pitchFamily="2" charset="0"/>
              </a:rPr>
              <a:t>gTy; nfhupe;jpaUf;F vOjpa jdJ 2tJ epUgj;ij&gt; ,NaRtpd; fpUigia Fwpj;j Fwpg;Gld; njhlq;fp epiwT nra;fpwhu;</a:t>
            </a:r>
            <a:r>
              <a:rPr lang="en" sz="2000" b="1" dirty="0"/>
              <a:t>(2 </a:t>
            </a:r>
            <a:r>
              <a:rPr lang="en" sz="2000" b="1" dirty="0">
                <a:latin typeface="Tamil Bible" pitchFamily="2" charset="0"/>
              </a:rPr>
              <a:t>nfhup</a:t>
            </a:r>
            <a:r>
              <a:rPr lang="en" sz="2000" b="1" dirty="0"/>
              <a:t>. 1:2; 13:14). </a:t>
            </a:r>
            <a:r>
              <a:rPr lang="en" sz="2000" b="1" dirty="0">
                <a:latin typeface="Tamil Bible" pitchFamily="2" charset="0"/>
              </a:rPr>
              <a:t>,e;j fpUig vij nfhz;Ls;sJ</a:t>
            </a:r>
            <a:r>
              <a:rPr lang="en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3917566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0" y="3932617"/>
            <a:ext cx="67722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" sz="2000" b="1" dirty="0">
                <a:latin typeface="Tamil Bible" pitchFamily="2" charset="0"/>
              </a:rPr>
              <a:t>mtUila fpUigia ngWk; ekf;F vd;d epfo;fpwJ</a:t>
            </a:r>
            <a:r>
              <a:rPr lang="en" sz="2000" b="1" dirty="0"/>
              <a:t>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2735745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5957266" y="3099308"/>
            <a:ext cx="6234734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1900" b="1" dirty="0">
                <a:latin typeface="Tamil Bible" pitchFamily="2" charset="0"/>
              </a:rPr>
              <a:t>md;G ek;ik fl;bnaOg;GfpwJ </a:t>
            </a:r>
            <a:r>
              <a:rPr lang="en" sz="1900" b="1" dirty="0"/>
              <a:t>(1 </a:t>
            </a:r>
            <a:r>
              <a:rPr lang="en" sz="1900" b="1" dirty="0">
                <a:latin typeface="Tamil Bible" pitchFamily="2" charset="0"/>
              </a:rPr>
              <a:t>nfhup</a:t>
            </a:r>
            <a:r>
              <a:rPr lang="en" sz="1900" b="1" dirty="0"/>
              <a:t>. 8:1) </a:t>
            </a:r>
            <a:r>
              <a:rPr lang="en" sz="1900" b="1" dirty="0">
                <a:latin typeface="Tamil Bible" pitchFamily="2" charset="0"/>
              </a:rPr>
              <a:t>vd;Wk;&gt;</a:t>
            </a:r>
            <a:r>
              <a:rPr lang="en" sz="1900" b="1" dirty="0"/>
              <a:t> </a:t>
            </a:r>
            <a:r>
              <a:rPr lang="en" sz="1900" b="1" dirty="0">
                <a:latin typeface="Tamil Bible" pitchFamily="2" charset="0"/>
              </a:rPr>
              <a:t>md;G ,y;yhtpl;lhy; vjw;Fk; kjpg;gpy;iy</a:t>
            </a:r>
            <a:r>
              <a:rPr lang="en" sz="1900" b="1" dirty="0"/>
              <a:t> (1 </a:t>
            </a:r>
            <a:r>
              <a:rPr lang="en" sz="1900" b="1" dirty="0">
                <a:latin typeface="Tamil Bible" pitchFamily="2" charset="0"/>
              </a:rPr>
              <a:t>nfhup</a:t>
            </a:r>
            <a:r>
              <a:rPr lang="en" sz="1900" b="1" dirty="0"/>
              <a:t>. 13:1-3</a:t>
            </a:r>
            <a:r>
              <a:rPr lang="en" sz="1900" b="1" dirty="0">
                <a:latin typeface="Tamil Bible" pitchFamily="2" charset="0"/>
              </a:rPr>
              <a:t>) vd;Wk;;&gt;</a:t>
            </a:r>
            <a:r>
              <a:rPr lang="en" sz="1900" b="1" dirty="0"/>
              <a:t> </a:t>
            </a:r>
            <a:r>
              <a:rPr lang="en" sz="1900" b="1" dirty="0">
                <a:latin typeface="Tamil Bible" pitchFamily="2" charset="0"/>
              </a:rPr>
              <a:t>vy;yhtw;iwAk; NjtdplkpUe;J tUk; me;j md;NghLjhd; nra;a Ntz;Lk; </a:t>
            </a:r>
            <a:r>
              <a:rPr lang="en" sz="1900" b="1" dirty="0"/>
              <a:t>(1 </a:t>
            </a:r>
            <a:r>
              <a:rPr lang="en" sz="1900" b="1" dirty="0">
                <a:latin typeface="Tamil Bible" pitchFamily="2" charset="0"/>
              </a:rPr>
              <a:t>nfhup</a:t>
            </a:r>
            <a:r>
              <a:rPr lang="en" sz="1900" b="1" dirty="0"/>
              <a:t>. 16:14) </a:t>
            </a:r>
            <a:r>
              <a:rPr lang="en" sz="1900" b="1" dirty="0">
                <a:latin typeface="Tamil Bible" pitchFamily="2" charset="0"/>
              </a:rPr>
              <a:t>vd;Wk; gTy; nfhupe;jpau;fSf;F</a:t>
            </a:r>
            <a:r>
              <a:rPr lang="en" sz="1900" b="1" dirty="0"/>
              <a:t> (</a:t>
            </a:r>
            <a:r>
              <a:rPr lang="en" sz="1900" b="1" dirty="0">
                <a:latin typeface="Tamil Bible" pitchFamily="2" charset="0"/>
              </a:rPr>
              <a:t>kw;Wk; ekf;Fk;</a:t>
            </a:r>
            <a:r>
              <a:rPr lang="en" sz="1900" b="1" dirty="0"/>
              <a:t>) </a:t>
            </a:r>
            <a:r>
              <a:rPr lang="en" sz="1900" b="1" dirty="0">
                <a:latin typeface="Tamil Bible" pitchFamily="2" charset="0"/>
              </a:rPr>
              <a:t>fw;gpf;fpwhu;</a:t>
            </a:r>
            <a:r>
              <a:rPr lang="en" sz="1900" b="1" dirty="0"/>
              <a:t>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</a:t>
            </a:r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Tamil Bible" pitchFamily="2" charset="0"/>
              </a:rPr>
              <a:t>NjtDila md;G</a:t>
            </a:r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0" y="639129"/>
            <a:ext cx="6234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md;gpy;yhjtd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Njtid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mwpahd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;@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Njtd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md;ghfNt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,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Uf;fpwhh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;.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Nahthd;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-21831" y="1317406"/>
            <a:ext cx="62347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>
                <a:latin typeface="Tamil Bible" pitchFamily="2" charset="0"/>
              </a:rPr>
              <a:t>Njtd; md;ghfNt ,Uf;fpwhu; vd;W Ntjhfkk; cWjpahf mwptpf;fpwJ</a:t>
            </a:r>
            <a:r>
              <a:rPr lang="en" sz="2000" b="1" dirty="0"/>
              <a:t>(1 </a:t>
            </a:r>
            <a:r>
              <a:rPr lang="en" sz="2000" b="1" dirty="0">
                <a:latin typeface="Tamil Bible" pitchFamily="2" charset="0"/>
              </a:rPr>
              <a:t>Nahthd;</a:t>
            </a:r>
            <a:r>
              <a:rPr lang="en" sz="2000" b="1" dirty="0"/>
              <a:t> 4:8). </a:t>
            </a:r>
            <a:r>
              <a:rPr lang="en" sz="2000" b="1" dirty="0">
                <a:latin typeface="Tamil Bible" pitchFamily="2" charset="0"/>
              </a:rPr>
              <a:t>mtu; me;j md;ig jk;Kila gilg;Gfs; midj;jpd; kPJk; nghope;jpUf;fpwhu;</a:t>
            </a:r>
            <a:r>
              <a:rPr lang="en" sz="2000" b="1" dirty="0"/>
              <a:t>. </a:t>
            </a:r>
            <a:r>
              <a:rPr lang="en-US" sz="2000" b="1" dirty="0">
                <a:latin typeface="Tamil Bible" pitchFamily="2" charset="0"/>
              </a:rPr>
              <a:t>e</a:t>
            </a:r>
            <a:r>
              <a:rPr lang="en" sz="2000" b="1" dirty="0">
                <a:latin typeface="Tamil Bible" pitchFamily="2" charset="0"/>
              </a:rPr>
              <a:t>k;Kila nrhe;j ,Ujaq;fspYk;&gt; </a:t>
            </a:r>
            <a:r>
              <a:rPr lang="en-US" sz="2000" b="1" dirty="0">
                <a:latin typeface="Tamil Bible" pitchFamily="2" charset="0"/>
              </a:rPr>
              <a:t>n</a:t>
            </a:r>
            <a:r>
              <a:rPr lang="en" sz="2000" b="1" dirty="0">
                <a:latin typeface="Tamil Bible" pitchFamily="2" charset="0"/>
              </a:rPr>
              <a:t>gw;Nwhu;-gps;isfSf;F ,ilapyhd cwtpYk;&gt; mofhd kyu;fspYk;</a:t>
            </a:r>
            <a:r>
              <a:rPr lang="en" sz="2000" b="1" dirty="0"/>
              <a:t> </a:t>
            </a:r>
            <a:r>
              <a:rPr lang="en" sz="2000" b="1" dirty="0">
                <a:latin typeface="Tamil Bible" pitchFamily="2" charset="0"/>
              </a:rPr>
              <a:t>,dpikahf ghLk; gwitfspYk;</a:t>
            </a:r>
            <a:r>
              <a:rPr lang="en" sz="2000" b="1" dirty="0"/>
              <a:t> </a:t>
            </a:r>
            <a:r>
              <a:rPr lang="en" sz="2000" b="1" dirty="0">
                <a:latin typeface="Tamil Bible" pitchFamily="2" charset="0"/>
              </a:rPr>
              <a:t>ehk; mijf; fhzyhk;</a:t>
            </a:r>
            <a:r>
              <a:rPr lang="en" sz="2000" b="1" dirty="0"/>
              <a:t>;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5957267" y="5817885"/>
            <a:ext cx="6234734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Njtd; ek;kplk; fhl;ba</a:t>
            </a:r>
            <a:r>
              <a:rPr kumimoji="0" lang="en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mNj md;Gld; kw;wtu;fsplk; ele;Jnfhs;s ,e;j cjhuzk; ek;ik topelj;JfpwJ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(1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Nahthd;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027962" y="4599896"/>
            <a:ext cx="616403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Mdhy;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re;Njfj;jpw;F</a:t>
            </a:r>
            <a:r>
              <a:rPr kumimoji="0" lang="en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,l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kpd;wp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, 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ek;Kila ghtq;fSf;fhf ,NaRit xU gypahf xg;GnfhLj;jjpy; jhd; NjtDila md;gpd; kpfr;rpwe;j ntspg;ghl;il fhzKbAk;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(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Nah</a:t>
            </a:r>
            <a:r>
              <a:rPr kumimoji="0" lang="en" sz="1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</a:t>
            </a:r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  <a:latin typeface="Tamil Bible" pitchFamily="2" charset="0"/>
              </a:rPr>
              <a:t>NjtDila md;G</a:t>
            </a:r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0" y="632989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gphpakhdth;fNs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Njtd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; ,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t;tpjkha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ek;kplj;jpy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md;G$h;e;jpUf;f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&gt;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ehKk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xUthplj;jpy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xUth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md;G$uf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fldhspfshapUf;fpNwhk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;.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Tamil Bible" pitchFamily="2" charset="0"/>
              </a:rPr>
              <a:t>nfhupe;jpau;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-1" y="1382485"/>
            <a:ext cx="6596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>
                <a:latin typeface="Tamil Bible" pitchFamily="2" charset="0"/>
              </a:rPr>
              <a:t>gTy; Njtid gy gupkhzq;fspy; ntspg;gLj;Jfpwhu;</a:t>
            </a:r>
            <a:r>
              <a:rPr lang="en" sz="20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8450819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091071" y="4463401"/>
            <a:ext cx="4626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>
                <a:latin typeface="Tamil Bible" pitchFamily="2" charset="0"/>
              </a:rPr>
              <a:t>Njtd; ,f;Fzq;fs; midj;ijAk; nfhz;bUg;gJ kl;Lky;yhky;&gt; ,it midj;Jk; ek;ik te;jiltjw;fhd Cw;whfTk; mtNu jpfo;fpwhu;</a:t>
            </a:r>
            <a:r>
              <a:rPr lang="en" sz="2000" b="1" dirty="0"/>
              <a:t>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6243202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091070" y="5708159"/>
            <a:ext cx="46269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ehk; ghu;j;jJ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Nghy&gt; Njtd; md;ghf ,Uf;fpwhu;: Mdhy; mtu; md;gpd; NjtdhfTk; ,Uf;fpwhu;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mjhtJ…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en-US" sz="4400" b="1" spc="300" dirty="0" err="1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gupRj;j</a:t>
            </a:r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sz="4400" b="1" spc="300" dirty="0" err="1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MtpapDila</a:t>
            </a:r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sz="4400" b="1" spc="300" dirty="0" err="1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If;fpak</a:t>
            </a:r>
            <a:r>
              <a:rPr lang="en-US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</a:t>
            </a:r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6153" y="676572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fh;j;juhfpa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,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NaRfpwp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];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JtpDila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fpUigAk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;&gt;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NjtDila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md;Gk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;&gt;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ghpRj;j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MtpapDila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 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If;fpaKk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;&gt;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cq;fs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midtNuhLq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;$l ,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Ug;gjhf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.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Mnkd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;.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mil Bible" pitchFamily="2" charset="0"/>
              </a:rPr>
              <a:t>nfhupe;jpau;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13:14)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5343339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16153" y="4642619"/>
            <a:ext cx="450141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nfhupe;jpau;fSf;F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vOjpa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epUgq;fspy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gupRj;j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Mtpahdtiug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gw;wp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40f;Fk;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Nkw;gl;l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lq;fspy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Fwpg;gpLk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gTy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;&gt;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mtiu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jdpg;gl;l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gz;Gfis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nfhz;ltuhfNt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rpj;jupf;fpwhu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;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khwhf</a:t>
            </a:r>
            <a:r>
              <a:rPr lang="en" sz="2000" b="1" dirty="0">
                <a:solidFill>
                  <a:prstClr val="black"/>
                </a:solidFill>
                <a:latin typeface="Tamil Bible" pitchFamily="2" charset="0"/>
              </a:rPr>
              <a:t>&gt; NjtdplkpUe;J ntspg;gLk; ntWk; Mw;wyhf my;y.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2" y="1352774"/>
            <a:ext cx="417484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>
                <a:latin typeface="Tamil Bible" pitchFamily="2" charset="0"/>
              </a:rPr>
              <a:t>mtu;fs; ek;NkhL ,Uf;f Ntz;Lk; vd;W gTy; tpUk;Gfpwhu;</a:t>
            </a:r>
            <a:r>
              <a:rPr lang="en" sz="2000" b="1" dirty="0"/>
              <a:t>: </a:t>
            </a:r>
            <a:r>
              <a:rPr lang="en" sz="2000" b="1" dirty="0">
                <a:latin typeface="Tamil Bible" pitchFamily="2" charset="0"/>
              </a:rPr>
              <a:t>xU egupd;</a:t>
            </a:r>
            <a:r>
              <a:rPr lang="en" sz="2000" b="1" dirty="0"/>
              <a:t> (</a:t>
            </a:r>
            <a:r>
              <a:rPr lang="en" sz="2000" b="1" dirty="0">
                <a:latin typeface="Tamil Bible" pitchFamily="2" charset="0"/>
              </a:rPr>
              <a:t>fu;j;juhfpa ,NaR fpwp];J</a:t>
            </a:r>
            <a:r>
              <a:rPr lang="en" sz="2000" b="1" dirty="0"/>
              <a:t>) </a:t>
            </a:r>
            <a:r>
              <a:rPr lang="en" sz="2000" b="1" dirty="0">
                <a:latin typeface="Tamil Bible" pitchFamily="2" charset="0"/>
              </a:rPr>
              <a:t>fpUig</a:t>
            </a:r>
            <a:r>
              <a:rPr lang="en" sz="2000" b="1" dirty="0"/>
              <a:t>; </a:t>
            </a:r>
            <a:r>
              <a:rPr lang="en" sz="2000" b="1" dirty="0">
                <a:latin typeface="Tamil Bible" pitchFamily="2" charset="0"/>
              </a:rPr>
              <a:t>xU egupd;</a:t>
            </a:r>
            <a:r>
              <a:rPr lang="en" sz="2000" b="1" dirty="0"/>
              <a:t> (</a:t>
            </a:r>
            <a:r>
              <a:rPr lang="en" sz="2000" b="1" dirty="0">
                <a:latin typeface="Tamil Bible" pitchFamily="2" charset="0"/>
              </a:rPr>
              <a:t>gpjh</a:t>
            </a:r>
            <a:r>
              <a:rPr lang="en" sz="2000" b="1" dirty="0"/>
              <a:t>) </a:t>
            </a:r>
            <a:r>
              <a:rPr lang="en" sz="2000" b="1" dirty="0">
                <a:latin typeface="Tamil Bible" pitchFamily="2" charset="0"/>
              </a:rPr>
              <a:t>md;G</a:t>
            </a:r>
            <a:r>
              <a:rPr lang="en" sz="2000" b="1" dirty="0"/>
              <a:t>; </a:t>
            </a:r>
            <a:r>
              <a:rPr lang="en" sz="2000" b="1" dirty="0">
                <a:latin typeface="Tamil Bible" pitchFamily="2" charset="0"/>
              </a:rPr>
              <a:t>kw;Wk; If;fpak;</a:t>
            </a:r>
            <a:r>
              <a:rPr lang="en" sz="2000" b="1" dirty="0"/>
              <a:t>… </a:t>
            </a:r>
            <a:r>
              <a:rPr lang="en" sz="2000" b="1" dirty="0">
                <a:latin typeface="Tamil Bible" pitchFamily="2" charset="0"/>
              </a:rPr>
              <a:t>xU egupd; ty;yik</a:t>
            </a:r>
            <a:r>
              <a:rPr lang="en" sz="2000" b="1" dirty="0"/>
              <a:t>? (2 </a:t>
            </a:r>
            <a:r>
              <a:rPr lang="en" sz="2000" b="1" dirty="0">
                <a:latin typeface="Tamil Bible" pitchFamily="2" charset="0"/>
              </a:rPr>
              <a:t>nfhup</a:t>
            </a:r>
            <a:r>
              <a:rPr lang="en" sz="2000" b="1" dirty="0"/>
              <a:t>. 13:14).                                </a:t>
            </a:r>
            <a:r>
              <a:rPr lang="en" sz="2000" b="1" dirty="0">
                <a:latin typeface="Tamil Bible" pitchFamily="2" charset="0"/>
              </a:rPr>
              <a:t>fUj;J xUikg;ghl;bw;fhf $wpdhy;&gt; gTy; ty;yikiag; gw;wp my;y&gt; khwhf xU egiu</a:t>
            </a:r>
            <a:r>
              <a:rPr lang="en" sz="2000" b="1" dirty="0"/>
              <a:t> (</a:t>
            </a:r>
            <a:r>
              <a:rPr lang="en" sz="2000" b="1" dirty="0">
                <a:latin typeface="Tamil Bible" pitchFamily="2" charset="0"/>
              </a:rPr>
              <a:t>gupRj;j Mtpahdtu;</a:t>
            </a:r>
            <a:r>
              <a:rPr lang="en" sz="2000" b="1" dirty="0"/>
              <a:t>), </a:t>
            </a:r>
            <a:r>
              <a:rPr lang="en" sz="2000" b="1" dirty="0">
                <a:latin typeface="Tamil Bible" pitchFamily="2" charset="0"/>
              </a:rPr>
              <a:t>gw;wpNa NgRfpwhu;</a:t>
            </a:r>
            <a:r>
              <a:rPr lang="en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2" grpId="0" uiExpand="1">
        <p:bldSub>
          <a:bldDgm bld="one"/>
        </p:bldSub>
      </p:bldGraphic>
      <p:bldP spid="7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en-US" sz="4400" b="1" spc="300" dirty="0" err="1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Tamil Bible" pitchFamily="2" charset="0"/>
              </a:rPr>
              <a:t>cq;fs</a:t>
            </a:r>
            <a:r>
              <a:rPr lang="en-U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Tamil Bible" pitchFamily="2" charset="0"/>
              </a:rPr>
              <a:t>; </a:t>
            </a:r>
            <a:r>
              <a:rPr lang="en-US" sz="4400" b="1" spc="300" dirty="0" err="1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Tamil Bible" pitchFamily="2" charset="0"/>
              </a:rPr>
              <a:t>midtNuhLq</a:t>
            </a:r>
            <a:r>
              <a:rPr lang="en-U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Tamil Bible" pitchFamily="2" charset="0"/>
              </a:rPr>
              <a:t>;$l ,</a:t>
            </a:r>
            <a:r>
              <a:rPr lang="en-US" sz="4400" b="1" spc="300" dirty="0" err="1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Tamil Bible" pitchFamily="2" charset="0"/>
              </a:rPr>
              <a:t>Ug;gjhf</a:t>
            </a:r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-163284" y="689112"/>
            <a:ext cx="12420599" cy="769441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gpjhthfpa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NjtDila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Kd;dwptpd;gbNa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&gt;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Mtpahdthpd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;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ghpRj;jkhf;FjypdhNy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&gt;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fPo;g;gbjYf;Fk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; ,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NaRfpwp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];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JtpDila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 ,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uj;je;njspf;fg;gLjYf;Fk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;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njhpe;Jnfhs;sg;gl;l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guNjrpfSf;F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vOJfpwjhtJ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: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fpUigAk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;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rkhjhdKk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;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cq;fSf;Fg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; </a:t>
            </a:r>
            <a:r>
              <a:rPr lang="en-US" sz="1600" b="1" dirty="0" err="1">
                <a:solidFill>
                  <a:schemeClr val="tx2"/>
                </a:solidFill>
                <a:latin typeface="Tamil Bible" pitchFamily="2" charset="0"/>
              </a:rPr>
              <a:t>ngUff;fltJ</a:t>
            </a:r>
            <a:r>
              <a:rPr lang="en-US" sz="1600" b="1" dirty="0">
                <a:solidFill>
                  <a:schemeClr val="tx2"/>
                </a:solidFill>
                <a:latin typeface="Tamil Bible" pitchFamily="2" charset="0"/>
              </a:rPr>
              <a:t>.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</a:t>
            </a:r>
            <a:r>
              <a:rPr lang="en" sz="1200" b="1" dirty="0">
                <a:solidFill>
                  <a:schemeClr val="tx2"/>
                </a:solidFill>
                <a:latin typeface="Tamil Bible" pitchFamily="2" charset="0"/>
              </a:rPr>
              <a:t>NgJU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 1:2)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-1" y="1492984"/>
            <a:ext cx="87956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>
                <a:latin typeface="Tamil Bible" pitchFamily="2" charset="0"/>
              </a:rPr>
              <a:t>ehk; jpupj;Jtj;ij</a:t>
            </a:r>
            <a:r>
              <a:rPr lang="en" sz="2000" b="1" dirty="0"/>
              <a:t> (</a:t>
            </a:r>
            <a:r>
              <a:rPr lang="en" sz="2000" b="1" dirty="0">
                <a:latin typeface="Tamil Bible" pitchFamily="2" charset="0"/>
              </a:rPr>
              <a:t>%d;W nja;tPf egu;fs;</a:t>
            </a:r>
            <a:r>
              <a:rPr lang="en" sz="2000" b="1" dirty="0"/>
              <a:t>, </a:t>
            </a:r>
            <a:r>
              <a:rPr lang="en" sz="2000" b="1" dirty="0">
                <a:latin typeface="Tamil Bible" pitchFamily="2" charset="0"/>
              </a:rPr>
              <a:t>xNu Njtj;Jtk;</a:t>
            </a:r>
            <a:r>
              <a:rPr lang="en" sz="2000" b="1" dirty="0"/>
              <a:t>) </a:t>
            </a:r>
            <a:r>
              <a:rPr lang="en" sz="2000" b="1" dirty="0">
                <a:latin typeface="Tamil Bible" pitchFamily="2" charset="0"/>
              </a:rPr>
              <a:t>,e;j tupirapy;</a:t>
            </a:r>
            <a:r>
              <a:rPr lang="en" sz="2000" b="1" dirty="0"/>
              <a:t> “</a:t>
            </a:r>
            <a:r>
              <a:rPr lang="en" sz="2000" b="1" dirty="0">
                <a:latin typeface="Tamil Bible" pitchFamily="2" charset="0"/>
              </a:rPr>
              <a:t>gpjh</a:t>
            </a:r>
            <a:r>
              <a:rPr lang="en" sz="2000" b="1" dirty="0"/>
              <a:t>, </a:t>
            </a:r>
            <a:r>
              <a:rPr lang="en" sz="2000" b="1" dirty="0">
                <a:latin typeface="Tamil Bible" pitchFamily="2" charset="0"/>
              </a:rPr>
              <a:t>Fkhud;</a:t>
            </a:r>
            <a:r>
              <a:rPr lang="en" sz="2000" b="1" dirty="0"/>
              <a:t>, </a:t>
            </a:r>
            <a:r>
              <a:rPr lang="en" sz="2000" b="1" dirty="0">
                <a:latin typeface="Tamil Bible" pitchFamily="2" charset="0"/>
              </a:rPr>
              <a:t>gupRj;j Mtp</a:t>
            </a:r>
            <a:r>
              <a:rPr lang="en" sz="2000" b="1" dirty="0"/>
              <a:t>” (</a:t>
            </a:r>
            <a:r>
              <a:rPr lang="en" sz="2000" b="1" dirty="0">
                <a:latin typeface="Tamil Bible" pitchFamily="2" charset="0"/>
              </a:rPr>
              <a:t>kj;</a:t>
            </a:r>
            <a:r>
              <a:rPr lang="en" sz="2000" b="1" dirty="0"/>
              <a:t>. 28:19</a:t>
            </a:r>
            <a:r>
              <a:rPr lang="en" sz="2000" b="1" dirty="0">
                <a:latin typeface="Tamil Bible" pitchFamily="2" charset="0"/>
              </a:rPr>
              <a:t>) Fwpg;gpLtjw;F gofpapUe;jhYk;&gt;</a:t>
            </a:r>
            <a:r>
              <a:rPr lang="en" sz="2000" b="1" dirty="0"/>
              <a:t> </a:t>
            </a:r>
            <a:r>
              <a:rPr lang="en" sz="2000" b="1" dirty="0">
                <a:latin typeface="Tamil Bible" pitchFamily="2" charset="0"/>
              </a:rPr>
              <a:t>gTy;</a:t>
            </a:r>
            <a:r>
              <a:rPr lang="en" sz="2000" b="1" dirty="0"/>
              <a:t> “</a:t>
            </a:r>
            <a:r>
              <a:rPr lang="en" sz="2000" b="1" dirty="0">
                <a:latin typeface="Tamil Bible" pitchFamily="2" charset="0"/>
              </a:rPr>
              <a:t>Fkhud;</a:t>
            </a:r>
            <a:r>
              <a:rPr lang="en" sz="2000" b="1" dirty="0"/>
              <a:t>, </a:t>
            </a:r>
            <a:r>
              <a:rPr lang="en" sz="2000" b="1" dirty="0">
                <a:latin typeface="Tamil Bible" pitchFamily="2" charset="0"/>
              </a:rPr>
              <a:t>gpjh</a:t>
            </a:r>
            <a:r>
              <a:rPr lang="en" sz="2000" b="1" dirty="0"/>
              <a:t>, </a:t>
            </a:r>
            <a:r>
              <a:rPr lang="en" sz="2000" b="1" dirty="0">
                <a:latin typeface="Tamil Bible" pitchFamily="2" charset="0"/>
              </a:rPr>
              <a:t>gupRj;j Mtp</a:t>
            </a:r>
            <a:r>
              <a:rPr lang="en" sz="2000" b="1" dirty="0"/>
              <a:t>” (2 </a:t>
            </a:r>
            <a:r>
              <a:rPr lang="en" sz="2000" b="1" dirty="0">
                <a:latin typeface="Tamil Bible" pitchFamily="2" charset="0"/>
              </a:rPr>
              <a:t>nfhup</a:t>
            </a:r>
            <a:r>
              <a:rPr lang="en" sz="2000" b="1" dirty="0"/>
              <a:t>. 13:14)</a:t>
            </a:r>
            <a:r>
              <a:rPr lang="en" sz="2000" b="1" dirty="0">
                <a:latin typeface="Tamil Bible" pitchFamily="2" charset="0"/>
              </a:rPr>
              <a:t> vd;W Fwpg;gpLfpwhu;</a:t>
            </a:r>
            <a:r>
              <a:rPr lang="en" sz="2000" b="1" dirty="0"/>
              <a:t>, </a:t>
            </a:r>
            <a:r>
              <a:rPr lang="en" sz="2000" b="1" dirty="0">
                <a:latin typeface="Tamil Bible" pitchFamily="2" charset="0"/>
              </a:rPr>
              <a:t>NgJU</a:t>
            </a:r>
            <a:r>
              <a:rPr lang="en" sz="2000" b="1" dirty="0"/>
              <a:t> “</a:t>
            </a:r>
            <a:r>
              <a:rPr lang="en" sz="2000" b="1" dirty="0">
                <a:latin typeface="Tamil Bible" pitchFamily="2" charset="0"/>
              </a:rPr>
              <a:t>gpjh</a:t>
            </a:r>
            <a:r>
              <a:rPr lang="en" sz="2000" b="1" dirty="0"/>
              <a:t>, </a:t>
            </a:r>
            <a:r>
              <a:rPr lang="en" sz="2000" b="1" dirty="0">
                <a:latin typeface="Tamil Bible" pitchFamily="2" charset="0"/>
              </a:rPr>
              <a:t>gupRj;j Mtp</a:t>
            </a:r>
            <a:r>
              <a:rPr lang="en" sz="2000" b="1" dirty="0"/>
              <a:t>, </a:t>
            </a:r>
            <a:r>
              <a:rPr lang="en" sz="2000" b="1" dirty="0">
                <a:latin typeface="Tamil Bible" pitchFamily="2" charset="0"/>
              </a:rPr>
              <a:t>Fkhud;</a:t>
            </a:r>
            <a:r>
              <a:rPr lang="en" sz="2000" b="1" dirty="0"/>
              <a:t>” (1 </a:t>
            </a:r>
            <a:r>
              <a:rPr lang="en" sz="2000" b="1" dirty="0">
                <a:latin typeface="Tamil Bible" pitchFamily="2" charset="0"/>
              </a:rPr>
              <a:t>NgJ</a:t>
            </a:r>
            <a:r>
              <a:rPr lang="en" sz="2000" b="1" dirty="0"/>
              <a:t>. 1:2</a:t>
            </a:r>
            <a:r>
              <a:rPr lang="en" sz="2000" b="1" dirty="0">
                <a:latin typeface="Tamil Bible" pitchFamily="2" charset="0"/>
              </a:rPr>
              <a:t>) vd;W Fwpg;gpLfpwhu;.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4297190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-1" y="6130570"/>
            <a:ext cx="121920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" sz="2000" b="1" dirty="0">
                <a:latin typeface="Tamil Bible" pitchFamily="2" charset="0"/>
              </a:rPr>
              <a:t>MfNt&gt; KO ,iwj;jd;ikapd; fpUigAk; md;Gk; If;fpaKk; ek; midtNuhLk; ,Uf;fl;Lk; vd;W tho;j;jp gTy; jdJ epUgj;ij epiwT nra;fpwhu;</a:t>
            </a:r>
            <a:r>
              <a:rPr lang="en" sz="2000" b="1" dirty="0"/>
              <a:t>(2 </a:t>
            </a:r>
            <a:r>
              <a:rPr lang="en" sz="2000" b="1" dirty="0">
                <a:latin typeface="Tamil Bible" pitchFamily="2" charset="0"/>
              </a:rPr>
              <a:t>nfhup</a:t>
            </a:r>
            <a:r>
              <a:rPr lang="en" sz="2000" b="1" dirty="0"/>
              <a:t> 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-1" y="2818004"/>
            <a:ext cx="98080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tu;fSf;F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 ,ilNa ve;jnthU gbepiyNah my;yJ Vw;wj;jho;Nth ,y;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amil Bible" pitchFamily="2" charset="0"/>
              </a:rPr>
              <a:t>i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mil Bible" pitchFamily="2" charset="0"/>
              </a:rPr>
              <a:t>y: 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kPl;gpd; jpl;lj;jpy; xt;nthUtUk; ntt;NtW gq;if tfpf;fpd;whufNs jtpu&gt; 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mil Bible" pitchFamily="2" charset="0"/>
              </a:rPr>
              <a:t>mtu;fs; </a:t>
            </a:r>
            <a:r>
              <a:rPr kumimoji="0" lang="en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mil Bible" pitchFamily="2" charset="0"/>
              </a:rPr>
              <a:t>midtUk; xNu khjpupahd gz;GfisAk; Nehf;fq;fisAk; nfhz;Ls;sdu;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1981200" y="1351666"/>
            <a:ext cx="10210800" cy="5507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" sz="1600" b="1" dirty="0">
                <a:latin typeface="Constantia" panose="02030602050306030303" pitchFamily="18" charset="0"/>
              </a:rPr>
              <a:t>“</a:t>
            </a:r>
            <a:r>
              <a:rPr lang="ta-IN" sz="1600" b="1" dirty="0">
                <a:latin typeface="Constantia" panose="02030602050306030303" pitchFamily="18" charset="0"/>
              </a:rPr>
              <a:t>பிதாவை இவ்வுலகத்திலுள்ளவற்றைக் கொண்டு விவரிக்க முடியாது. பிதாவானவர் தெய்வீகத்தின் முழுநிறைவையும் சரீரப்பிரகாரமாகக் கொண்டிருப்பவர்; மேலும், அவர் மனிதக் கண்களுக்குத் தெரியாதவர்</a:t>
            </a:r>
            <a:r>
              <a:rPr lang="en-US" sz="1600" b="1" dirty="0">
                <a:latin typeface="Constantia" panose="02030602050306030303" pitchFamily="18" charset="0"/>
              </a:rPr>
              <a:t>.</a:t>
            </a:r>
            <a:endParaRPr lang="en" sz="1600" b="1" dirty="0">
              <a:latin typeface="Constantia" panose="02030602050306030303" pitchFamily="18" charset="0"/>
            </a:endParaRP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ta-IN" sz="1600" b="1" dirty="0">
                <a:latin typeface="Constantia" panose="02030602050306030303" pitchFamily="18" charset="0"/>
              </a:rPr>
              <a:t>குமாரன் வெளிப்படுத்தப்பட்ட தெய்வீகத்தின் முழுமையாவார்.</a:t>
            </a:r>
            <a:r>
              <a:rPr lang="en" b="1" dirty="0">
                <a:latin typeface="Constantia" panose="02030602050306030303" pitchFamily="18" charset="0"/>
              </a:rPr>
              <a:t> […]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ta-IN" sz="1600" b="1" dirty="0">
                <a:latin typeface="Constantia" panose="02030602050306030303" pitchFamily="18" charset="0"/>
              </a:rPr>
              <a:t>கிறிஸ்து பரலோகத்திற்கு ஏறிச் சென்ற பிறகு அனுப்புவதாக வாக்களித்த 'தேற்றரவாளன்' (ஆறுதல் அளிப்பவர்) என்பவர், தெய்வீகத் தன்மையின் முழுமையையும் கொண்ட ஆவியானவர் ஆவார்; கிறிஸ்துவைத் தங்கள் தனிப்பட்ட இரட்சகராக ஏற்றுக்கொண்டு விசுவாசிக்கிற அனைவருக்கும் தெய்வீக கிருபையின் வல்லமையை இவர் வெளிப்படுத்துகிறார். பரலோகத் திரித்துவத்தில் மூன்று ஜீவனுள்ள நபர்கள் உள்ளனர்; பிதா, குமாரன் மற்றும் பரிசுத்த ஆவியாகிய இந்த மூன்று மகா வல்லமைகளின் பெயரால், உயிருள்ள விசுவாசத்துடன் கிறிஸ்துவை ஏற்றுக்கொள்பவர்கள் ஞானஸ்நானம் பெறுகிறார்கள்; மேலும், கிறிஸ்துவுக்குள் புதிய வாழ்க்கையை வாழ முற்படும் பரலோகத்தின் கீழ்ப்படிதலுள்ள மக்களுக்கு இந்த வல்லமைகள் துணைநின்று செயல்படும்.</a:t>
            </a:r>
            <a:r>
              <a:rPr lang="en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>
                <a:latin typeface="Tamil Bible" pitchFamily="2" charset="0"/>
              </a:rPr>
              <a:t>vyd; [p citl;</a:t>
            </a:r>
            <a:r>
              <a:rPr lang="en" sz="2000" b="1" dirty="0"/>
              <a:t> (</a:t>
            </a:r>
            <a:r>
              <a:rPr lang="en" sz="2000" b="1" dirty="0">
                <a:latin typeface="Tamil Bible" pitchFamily="2" charset="0"/>
              </a:rPr>
              <a:t>,thQ;ryprk;</a:t>
            </a:r>
            <a:r>
              <a:rPr lang="en" sz="2000" b="1" dirty="0"/>
              <a:t>, </a:t>
            </a:r>
            <a:r>
              <a:rPr lang="en" sz="2000" b="1" dirty="0">
                <a:latin typeface="Tamil Bible" pitchFamily="2" charset="0"/>
              </a:rPr>
              <a:t>gf;</a:t>
            </a:r>
            <a:r>
              <a:rPr lang="en" sz="2000" b="1" dirty="0"/>
              <a:t>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2234</TotalTime>
  <Words>2425</Words>
  <Application>Microsoft Office PowerPoint</Application>
  <PresentationFormat>Panorámica</PresentationFormat>
  <Paragraphs>77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Tamil Bible</vt:lpstr>
      <vt:lpstr>Aptos</vt:lpstr>
      <vt:lpstr>Comic Sans MS</vt:lpstr>
      <vt:lpstr>Aptos Display</vt:lpstr>
      <vt:lpstr>Arial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95</cp:revision>
  <dcterms:created xsi:type="dcterms:W3CDTF">2026-08-20T16:22:51Z</dcterms:created>
  <dcterms:modified xsi:type="dcterms:W3CDTF">2026-09-22T18:46:14Z</dcterms:modified>
</cp:coreProperties>
</file>