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
      <p:font typeface="Tamil Bible" pitchFamily="2" charset="0"/>
      <p:regular r:id="rId22"/>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8FC"/>
    <a:srgbClr val="6442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F0F81-E499-4329-9A2E-810EAC874FE4}" v="5182" dt="2026-10-01T01:22:07.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varaj, James Alexandar" userId="037975ff-ecb2-40b7-872c-bf09681139c7" providerId="ADAL" clId="{F933C9DC-5DC1-44D3-87A3-9B41D5F0F8FF}"/>
    <pc:docChg chg="undo custSel modSld">
      <pc:chgData name="Selvaraj, James Alexandar" userId="037975ff-ecb2-40b7-872c-bf09681139c7" providerId="ADAL" clId="{F933C9DC-5DC1-44D3-87A3-9B41D5F0F8FF}" dt="2026-10-01T01:23:46.127" v="6240" actId="20577"/>
      <pc:docMkLst>
        <pc:docMk/>
      </pc:docMkLst>
      <pc:sldChg chg="modSp mod">
        <pc:chgData name="Selvaraj, James Alexandar" userId="037975ff-ecb2-40b7-872c-bf09681139c7" providerId="ADAL" clId="{F933C9DC-5DC1-44D3-87A3-9B41D5F0F8FF}" dt="2026-09-22T18:33:29.442" v="37" actId="20577"/>
        <pc:sldMkLst>
          <pc:docMk/>
          <pc:sldMk cId="3850088765" sldId="257"/>
        </pc:sldMkLst>
        <pc:spChg chg="mod">
          <ac:chgData name="Selvaraj, James Alexandar" userId="037975ff-ecb2-40b7-872c-bf09681139c7" providerId="ADAL" clId="{F933C9DC-5DC1-44D3-87A3-9B41D5F0F8FF}" dt="2026-09-22T18:33:11.007" v="19" actId="20577"/>
          <ac:spMkLst>
            <pc:docMk/>
            <pc:sldMk cId="3850088765" sldId="257"/>
            <ac:spMk id="4" creationId="{D1EE580E-5E20-43CA-CC94-C6FDC9A5E84F}"/>
          </ac:spMkLst>
        </pc:spChg>
        <pc:spChg chg="mod">
          <ac:chgData name="Selvaraj, James Alexandar" userId="037975ff-ecb2-40b7-872c-bf09681139c7" providerId="ADAL" clId="{F933C9DC-5DC1-44D3-87A3-9B41D5F0F8FF}" dt="2026-09-22T18:33:29.442" v="37" actId="20577"/>
          <ac:spMkLst>
            <pc:docMk/>
            <pc:sldMk cId="3850088765" sldId="257"/>
            <ac:spMk id="5" creationId="{0182B58B-E9ED-F4B6-9BEA-03BE68F3BA5F}"/>
          </ac:spMkLst>
        </pc:spChg>
      </pc:sldChg>
      <pc:sldChg chg="modSp mod">
        <pc:chgData name="Selvaraj, James Alexandar" userId="037975ff-ecb2-40b7-872c-bf09681139c7" providerId="ADAL" clId="{F933C9DC-5DC1-44D3-87A3-9B41D5F0F8FF}" dt="2026-09-22T18:34:16.987" v="58" actId="6549"/>
        <pc:sldMkLst>
          <pc:docMk/>
          <pc:sldMk cId="2013883473" sldId="258"/>
        </pc:sldMkLst>
        <pc:spChg chg="mod">
          <ac:chgData name="Selvaraj, James Alexandar" userId="037975ff-ecb2-40b7-872c-bf09681139c7" providerId="ADAL" clId="{F933C9DC-5DC1-44D3-87A3-9B41D5F0F8FF}" dt="2026-09-22T18:34:16.987" v="58" actId="6549"/>
          <ac:spMkLst>
            <pc:docMk/>
            <pc:sldMk cId="2013883473" sldId="258"/>
            <ac:spMk id="9" creationId="{4C56EDE6-1B73-3A5C-033C-C37523B7649A}"/>
          </ac:spMkLst>
        </pc:spChg>
      </pc:sldChg>
      <pc:sldChg chg="modSp mod">
        <pc:chgData name="Selvaraj, James Alexandar" userId="037975ff-ecb2-40b7-872c-bf09681139c7" providerId="ADAL" clId="{F933C9DC-5DC1-44D3-87A3-9B41D5F0F8FF}" dt="2026-10-01T01:19:14.921" v="6238" actId="1035"/>
        <pc:sldMkLst>
          <pc:docMk/>
          <pc:sldMk cId="3762492328" sldId="259"/>
        </pc:sldMkLst>
        <pc:spChg chg="mod">
          <ac:chgData name="Selvaraj, James Alexandar" userId="037975ff-ecb2-40b7-872c-bf09681139c7" providerId="ADAL" clId="{F933C9DC-5DC1-44D3-87A3-9B41D5F0F8FF}" dt="2026-10-01T01:18:54.387" v="6232" actId="20577"/>
          <ac:spMkLst>
            <pc:docMk/>
            <pc:sldMk cId="3762492328" sldId="259"/>
            <ac:spMk id="4" creationId="{DCC50C88-D337-1334-5651-9D1FA5AC059E}"/>
          </ac:spMkLst>
        </pc:spChg>
        <pc:spChg chg="mod">
          <ac:chgData name="Selvaraj, James Alexandar" userId="037975ff-ecb2-40b7-872c-bf09681139c7" providerId="ADAL" clId="{F933C9DC-5DC1-44D3-87A3-9B41D5F0F8FF}" dt="2026-10-01T01:19:14.921" v="6238" actId="1035"/>
          <ac:spMkLst>
            <pc:docMk/>
            <pc:sldMk cId="3762492328" sldId="259"/>
            <ac:spMk id="6" creationId="{6DB83916-EC20-F9FF-E2D5-EC84FA1D2E64}"/>
          </ac:spMkLst>
        </pc:spChg>
        <pc:spChg chg="mod">
          <ac:chgData name="Selvaraj, James Alexandar" userId="037975ff-ecb2-40b7-872c-bf09681139c7" providerId="ADAL" clId="{F933C9DC-5DC1-44D3-87A3-9B41D5F0F8FF}" dt="2026-09-22T18:41:45.484" v="466" actId="1035"/>
          <ac:spMkLst>
            <pc:docMk/>
            <pc:sldMk cId="3762492328" sldId="259"/>
            <ac:spMk id="9" creationId="{40FD6359-AAC4-9C8F-94BE-C8B6BD999B6F}"/>
          </ac:spMkLst>
        </pc:spChg>
        <pc:graphicFrameChg chg="mod modGraphic">
          <ac:chgData name="Selvaraj, James Alexandar" userId="037975ff-ecb2-40b7-872c-bf09681139c7" providerId="ADAL" clId="{F933C9DC-5DC1-44D3-87A3-9B41D5F0F8FF}" dt="2026-09-23T14:48:36.465" v="818" actId="20577"/>
          <ac:graphicFrameMkLst>
            <pc:docMk/>
            <pc:sldMk cId="3762492328" sldId="259"/>
            <ac:graphicFrameMk id="3" creationId="{7FD14EAE-4961-C4D8-B049-9A6F0F139FC5}"/>
          </ac:graphicFrameMkLst>
        </pc:graphicFrameChg>
      </pc:sldChg>
      <pc:sldChg chg="modSp mod modAnim">
        <pc:chgData name="Selvaraj, James Alexandar" userId="037975ff-ecb2-40b7-872c-bf09681139c7" providerId="ADAL" clId="{F933C9DC-5DC1-44D3-87A3-9B41D5F0F8FF}" dt="2026-09-24T16:53:15.910" v="1198" actId="20577"/>
        <pc:sldMkLst>
          <pc:docMk/>
          <pc:sldMk cId="1947284995" sldId="260"/>
        </pc:sldMkLst>
        <pc:spChg chg="mod">
          <ac:chgData name="Selvaraj, James Alexandar" userId="037975ff-ecb2-40b7-872c-bf09681139c7" providerId="ADAL" clId="{F933C9DC-5DC1-44D3-87A3-9B41D5F0F8FF}" dt="2026-09-23T14:42:11.702" v="743" actId="2711"/>
          <ac:spMkLst>
            <pc:docMk/>
            <pc:sldMk cId="1947284995" sldId="260"/>
            <ac:spMk id="5" creationId="{FC078393-6A07-1A82-10A8-9E466DDC308F}"/>
          </ac:spMkLst>
        </pc:spChg>
        <pc:spChg chg="mod">
          <ac:chgData name="Selvaraj, James Alexandar" userId="037975ff-ecb2-40b7-872c-bf09681139c7" providerId="ADAL" clId="{F933C9DC-5DC1-44D3-87A3-9B41D5F0F8FF}" dt="2026-09-23T14:42:58.611" v="758" actId="20577"/>
          <ac:spMkLst>
            <pc:docMk/>
            <pc:sldMk cId="1947284995" sldId="260"/>
            <ac:spMk id="10" creationId="{2AF5ED87-860F-FECB-E1D8-704F90DC581A}"/>
          </ac:spMkLst>
        </pc:spChg>
        <pc:spChg chg="mod">
          <ac:chgData name="Selvaraj, James Alexandar" userId="037975ff-ecb2-40b7-872c-bf09681139c7" providerId="ADAL" clId="{F933C9DC-5DC1-44D3-87A3-9B41D5F0F8FF}" dt="2026-09-24T16:50:02.282" v="939" actId="20577"/>
          <ac:spMkLst>
            <pc:docMk/>
            <pc:sldMk cId="1947284995" sldId="260"/>
            <ac:spMk id="13" creationId="{BD024289-7396-14BE-03AD-F6E83AF374A7}"/>
          </ac:spMkLst>
        </pc:spChg>
        <pc:spChg chg="mod">
          <ac:chgData name="Selvaraj, James Alexandar" userId="037975ff-ecb2-40b7-872c-bf09681139c7" providerId="ADAL" clId="{F933C9DC-5DC1-44D3-87A3-9B41D5F0F8FF}" dt="2026-09-24T16:53:15.910" v="1198" actId="20577"/>
          <ac:spMkLst>
            <pc:docMk/>
            <pc:sldMk cId="1947284995" sldId="260"/>
            <ac:spMk id="16" creationId="{DD2A983A-5F9F-158A-4502-2F0DB12F0621}"/>
          </ac:spMkLst>
        </pc:spChg>
        <pc:spChg chg="mod">
          <ac:chgData name="Selvaraj, James Alexandar" userId="037975ff-ecb2-40b7-872c-bf09681139c7" providerId="ADAL" clId="{F933C9DC-5DC1-44D3-87A3-9B41D5F0F8FF}" dt="2026-09-24T16:52:08.944" v="1092" actId="14100"/>
          <ac:spMkLst>
            <pc:docMk/>
            <pc:sldMk cId="1947284995" sldId="260"/>
            <ac:spMk id="18" creationId="{B53BC87F-F8D9-7D9B-7223-67D028DF07C7}"/>
          </ac:spMkLst>
        </pc:spChg>
        <pc:spChg chg="mod">
          <ac:chgData name="Selvaraj, James Alexandar" userId="037975ff-ecb2-40b7-872c-bf09681139c7" providerId="ADAL" clId="{F933C9DC-5DC1-44D3-87A3-9B41D5F0F8FF}" dt="2026-09-24T16:51:11.329" v="1017" actId="20577"/>
          <ac:spMkLst>
            <pc:docMk/>
            <pc:sldMk cId="1947284995" sldId="260"/>
            <ac:spMk id="22" creationId="{5328E35D-582C-88D0-A038-36AA37744E0D}"/>
          </ac:spMkLst>
        </pc:spChg>
      </pc:sldChg>
      <pc:sldChg chg="modSp mod modAnim">
        <pc:chgData name="Selvaraj, James Alexandar" userId="037975ff-ecb2-40b7-872c-bf09681139c7" providerId="ADAL" clId="{F933C9DC-5DC1-44D3-87A3-9B41D5F0F8FF}" dt="2026-09-24T16:59:23.151" v="1605" actId="1036"/>
        <pc:sldMkLst>
          <pc:docMk/>
          <pc:sldMk cId="2006529743" sldId="261"/>
        </pc:sldMkLst>
        <pc:spChg chg="mod">
          <ac:chgData name="Selvaraj, James Alexandar" userId="037975ff-ecb2-40b7-872c-bf09681139c7" providerId="ADAL" clId="{F933C9DC-5DC1-44D3-87A3-9B41D5F0F8FF}" dt="2026-09-24T16:54:24.120" v="1292" actId="1035"/>
          <ac:spMkLst>
            <pc:docMk/>
            <pc:sldMk cId="2006529743" sldId="261"/>
            <ac:spMk id="11" creationId="{0E152302-8790-0447-0784-F87EE7ED3D5B}"/>
          </ac:spMkLst>
        </pc:spChg>
        <pc:spChg chg="mod">
          <ac:chgData name="Selvaraj, James Alexandar" userId="037975ff-ecb2-40b7-872c-bf09681139c7" providerId="ADAL" clId="{F933C9DC-5DC1-44D3-87A3-9B41D5F0F8FF}" dt="2026-09-24T16:59:20.039" v="1597" actId="1036"/>
          <ac:spMkLst>
            <pc:docMk/>
            <pc:sldMk cId="2006529743" sldId="261"/>
            <ac:spMk id="14" creationId="{DAE25D71-D2F5-53E4-7167-E6E6E5CF10B0}"/>
          </ac:spMkLst>
        </pc:spChg>
        <pc:spChg chg="mod">
          <ac:chgData name="Selvaraj, James Alexandar" userId="037975ff-ecb2-40b7-872c-bf09681139c7" providerId="ADAL" clId="{F933C9DC-5DC1-44D3-87A3-9B41D5F0F8FF}" dt="2026-09-24T16:58:58.073" v="1588" actId="14100"/>
          <ac:spMkLst>
            <pc:docMk/>
            <pc:sldMk cId="2006529743" sldId="261"/>
            <ac:spMk id="16" creationId="{2552D844-1789-CB5F-75E0-24D65A640AED}"/>
          </ac:spMkLst>
        </pc:spChg>
        <pc:spChg chg="mod">
          <ac:chgData name="Selvaraj, James Alexandar" userId="037975ff-ecb2-40b7-872c-bf09681139c7" providerId="ADAL" clId="{F933C9DC-5DC1-44D3-87A3-9B41D5F0F8FF}" dt="2026-09-24T16:58:29.736" v="1566" actId="1035"/>
          <ac:spMkLst>
            <pc:docMk/>
            <pc:sldMk cId="2006529743" sldId="261"/>
            <ac:spMk id="18" creationId="{F2752BFD-04E7-D624-5251-447E7244E87F}"/>
          </ac:spMkLst>
        </pc:spChg>
        <pc:spChg chg="mod">
          <ac:chgData name="Selvaraj, James Alexandar" userId="037975ff-ecb2-40b7-872c-bf09681139c7" providerId="ADAL" clId="{F933C9DC-5DC1-44D3-87A3-9B41D5F0F8FF}" dt="2026-09-24T16:58:26.946" v="1563" actId="1035"/>
          <ac:spMkLst>
            <pc:docMk/>
            <pc:sldMk cId="2006529743" sldId="261"/>
            <ac:spMk id="21" creationId="{B82A27D2-2ECB-06C7-9089-CC1E37AF63E4}"/>
          </ac:spMkLst>
        </pc:spChg>
        <pc:spChg chg="mod">
          <ac:chgData name="Selvaraj, James Alexandar" userId="037975ff-ecb2-40b7-872c-bf09681139c7" providerId="ADAL" clId="{F933C9DC-5DC1-44D3-87A3-9B41D5F0F8FF}" dt="2026-09-23T14:47:05.640" v="791"/>
          <ac:spMkLst>
            <pc:docMk/>
            <pc:sldMk cId="2006529743" sldId="261"/>
            <ac:spMk id="26" creationId="{ED28CC1F-5B69-01D5-E459-0662BAF685C0}"/>
          </ac:spMkLst>
        </pc:spChg>
        <pc:spChg chg="mod">
          <ac:chgData name="Selvaraj, James Alexandar" userId="037975ff-ecb2-40b7-872c-bf09681139c7" providerId="ADAL" clId="{F933C9DC-5DC1-44D3-87A3-9B41D5F0F8FF}" dt="2026-09-23T14:45:50.700" v="774" actId="14100"/>
          <ac:spMkLst>
            <pc:docMk/>
            <pc:sldMk cId="2006529743" sldId="261"/>
            <ac:spMk id="30" creationId="{9EB9DE99-EBBA-3625-21A5-C73E5F7BEEEE}"/>
          </ac:spMkLst>
        </pc:spChg>
        <pc:picChg chg="mod">
          <ac:chgData name="Selvaraj, James Alexandar" userId="037975ff-ecb2-40b7-872c-bf09681139c7" providerId="ADAL" clId="{F933C9DC-5DC1-44D3-87A3-9B41D5F0F8FF}" dt="2026-09-24T16:58:36.626" v="1587" actId="1035"/>
          <ac:picMkLst>
            <pc:docMk/>
            <pc:sldMk cId="2006529743" sldId="261"/>
            <ac:picMk id="37" creationId="{B10F3045-0EAC-E066-AD4F-F4B19A692529}"/>
          </ac:picMkLst>
        </pc:picChg>
        <pc:picChg chg="mod">
          <ac:chgData name="Selvaraj, James Alexandar" userId="037975ff-ecb2-40b7-872c-bf09681139c7" providerId="ADAL" clId="{F933C9DC-5DC1-44D3-87A3-9B41D5F0F8FF}" dt="2026-09-24T16:59:23.151" v="1605" actId="1036"/>
          <ac:picMkLst>
            <pc:docMk/>
            <pc:sldMk cId="2006529743" sldId="261"/>
            <ac:picMk id="39" creationId="{2AB7C547-3389-12B5-57F6-B382236DC181}"/>
          </ac:picMkLst>
        </pc:picChg>
      </pc:sldChg>
      <pc:sldChg chg="modSp mod modAnim">
        <pc:chgData name="Selvaraj, James Alexandar" userId="037975ff-ecb2-40b7-872c-bf09681139c7" providerId="ADAL" clId="{F933C9DC-5DC1-44D3-87A3-9B41D5F0F8FF}" dt="2026-09-24T17:15:18.578" v="2115" actId="14100"/>
        <pc:sldMkLst>
          <pc:docMk/>
          <pc:sldMk cId="3248138144" sldId="262"/>
        </pc:sldMkLst>
        <pc:spChg chg="mod">
          <ac:chgData name="Selvaraj, James Alexandar" userId="037975ff-ecb2-40b7-872c-bf09681139c7" providerId="ADAL" clId="{F933C9DC-5DC1-44D3-87A3-9B41D5F0F8FF}" dt="2026-09-24T17:01:12.792" v="1727" actId="1035"/>
          <ac:spMkLst>
            <pc:docMk/>
            <pc:sldMk cId="3248138144" sldId="262"/>
            <ac:spMk id="9" creationId="{A16A15C1-5EDC-BD69-5584-05D256BDF147}"/>
          </ac:spMkLst>
        </pc:spChg>
        <pc:spChg chg="mod">
          <ac:chgData name="Selvaraj, James Alexandar" userId="037975ff-ecb2-40b7-872c-bf09681139c7" providerId="ADAL" clId="{F933C9DC-5DC1-44D3-87A3-9B41D5F0F8FF}" dt="2026-09-24T17:15:18.578" v="2115" actId="14100"/>
          <ac:spMkLst>
            <pc:docMk/>
            <pc:sldMk cId="3248138144" sldId="262"/>
            <ac:spMk id="11" creationId="{928F1393-8B10-78F0-207E-83EA793B4774}"/>
          </ac:spMkLst>
        </pc:spChg>
        <pc:spChg chg="mod">
          <ac:chgData name="Selvaraj, James Alexandar" userId="037975ff-ecb2-40b7-872c-bf09681139c7" providerId="ADAL" clId="{F933C9DC-5DC1-44D3-87A3-9B41D5F0F8FF}" dt="2026-09-24T17:04:39.021" v="2030" actId="1036"/>
          <ac:spMkLst>
            <pc:docMk/>
            <pc:sldMk cId="3248138144" sldId="262"/>
            <ac:spMk id="13" creationId="{6A2A6974-F77F-216A-D0D9-157839E1CF28}"/>
          </ac:spMkLst>
        </pc:spChg>
        <pc:spChg chg="mod">
          <ac:chgData name="Selvaraj, James Alexandar" userId="037975ff-ecb2-40b7-872c-bf09681139c7" providerId="ADAL" clId="{F933C9DC-5DC1-44D3-87A3-9B41D5F0F8FF}" dt="2026-09-24T17:03:35.694" v="1907" actId="20577"/>
          <ac:spMkLst>
            <pc:docMk/>
            <pc:sldMk cId="3248138144" sldId="262"/>
            <ac:spMk id="15" creationId="{4E1F7F38-D184-D31B-4295-D8613AF5C225}"/>
          </ac:spMkLst>
        </pc:spChg>
        <pc:spChg chg="mod">
          <ac:chgData name="Selvaraj, James Alexandar" userId="037975ff-ecb2-40b7-872c-bf09681139c7" providerId="ADAL" clId="{F933C9DC-5DC1-44D3-87A3-9B41D5F0F8FF}" dt="2026-09-23T14:47:12.899" v="792"/>
          <ac:spMkLst>
            <pc:docMk/>
            <pc:sldMk cId="3248138144" sldId="262"/>
            <ac:spMk id="28" creationId="{45920270-DD91-F817-7911-2B95F1FA0903}"/>
          </ac:spMkLst>
        </pc:spChg>
        <pc:spChg chg="mod">
          <ac:chgData name="Selvaraj, James Alexandar" userId="037975ff-ecb2-40b7-872c-bf09681139c7" providerId="ADAL" clId="{F933C9DC-5DC1-44D3-87A3-9B41D5F0F8FF}" dt="2026-09-23T14:46:19.281" v="790" actId="14100"/>
          <ac:spMkLst>
            <pc:docMk/>
            <pc:sldMk cId="3248138144" sldId="262"/>
            <ac:spMk id="34" creationId="{B1365ECA-0299-C4AF-13AA-5A5B4C0CCD66}"/>
          </ac:spMkLst>
        </pc:spChg>
      </pc:sldChg>
      <pc:sldChg chg="modSp mod modAnim">
        <pc:chgData name="Selvaraj, James Alexandar" userId="037975ff-ecb2-40b7-872c-bf09681139c7" providerId="ADAL" clId="{F933C9DC-5DC1-44D3-87A3-9B41D5F0F8FF}" dt="2026-10-01T01:22:07.278" v="6239" actId="20577"/>
        <pc:sldMkLst>
          <pc:docMk/>
          <pc:sldMk cId="1081121248" sldId="263"/>
        </pc:sldMkLst>
        <pc:spChg chg="mod">
          <ac:chgData name="Selvaraj, James Alexandar" userId="037975ff-ecb2-40b7-872c-bf09681139c7" providerId="ADAL" clId="{F933C9DC-5DC1-44D3-87A3-9B41D5F0F8FF}" dt="2026-09-26T05:07:21.883" v="3166" actId="1035"/>
          <ac:spMkLst>
            <pc:docMk/>
            <pc:sldMk cId="1081121248" sldId="263"/>
            <ac:spMk id="3" creationId="{A906C58F-45EB-358F-741C-DF9FD53C5E2D}"/>
          </ac:spMkLst>
        </pc:spChg>
        <pc:spChg chg="mod">
          <ac:chgData name="Selvaraj, James Alexandar" userId="037975ff-ecb2-40b7-872c-bf09681139c7" providerId="ADAL" clId="{F933C9DC-5DC1-44D3-87A3-9B41D5F0F8FF}" dt="2026-09-26T05:07:24.629" v="3167" actId="1036"/>
          <ac:spMkLst>
            <pc:docMk/>
            <pc:sldMk cId="1081121248" sldId="263"/>
            <ac:spMk id="5" creationId="{E212B4F1-DE63-E026-2E21-07A832DF930A}"/>
          </ac:spMkLst>
        </pc:spChg>
        <pc:spChg chg="mod">
          <ac:chgData name="Selvaraj, James Alexandar" userId="037975ff-ecb2-40b7-872c-bf09681139c7" providerId="ADAL" clId="{F933C9DC-5DC1-44D3-87A3-9B41D5F0F8FF}" dt="2026-09-23T14:47:41.838" v="797" actId="2711"/>
          <ac:spMkLst>
            <pc:docMk/>
            <pc:sldMk cId="1081121248" sldId="263"/>
            <ac:spMk id="6" creationId="{33CF574B-5F22-2C0C-6C77-8FEC2905CA83}"/>
          </ac:spMkLst>
        </pc:spChg>
        <pc:spChg chg="mod">
          <ac:chgData name="Selvaraj, James Alexandar" userId="037975ff-ecb2-40b7-872c-bf09681139c7" providerId="ADAL" clId="{F933C9DC-5DC1-44D3-87A3-9B41D5F0F8FF}" dt="2026-09-23T14:48:19.234" v="813" actId="14100"/>
          <ac:spMkLst>
            <pc:docMk/>
            <pc:sldMk cId="1081121248" sldId="263"/>
            <ac:spMk id="9" creationId="{97B1CC0D-64B4-7E60-4E32-2EA4C3C2D3A0}"/>
          </ac:spMkLst>
        </pc:spChg>
        <pc:spChg chg="mod">
          <ac:chgData name="Selvaraj, James Alexandar" userId="037975ff-ecb2-40b7-872c-bf09681139c7" providerId="ADAL" clId="{F933C9DC-5DC1-44D3-87A3-9B41D5F0F8FF}" dt="2026-09-26T05:07:29.766" v="3169" actId="1035"/>
          <ac:spMkLst>
            <pc:docMk/>
            <pc:sldMk cId="1081121248" sldId="263"/>
            <ac:spMk id="11" creationId="{266994BC-768B-37C4-CB16-A25A745B3882}"/>
          </ac:spMkLst>
        </pc:spChg>
        <pc:spChg chg="mod">
          <ac:chgData name="Selvaraj, James Alexandar" userId="037975ff-ecb2-40b7-872c-bf09681139c7" providerId="ADAL" clId="{F933C9DC-5DC1-44D3-87A3-9B41D5F0F8FF}" dt="2026-09-26T05:07:32.767" v="3173" actId="1036"/>
          <ac:spMkLst>
            <pc:docMk/>
            <pc:sldMk cId="1081121248" sldId="263"/>
            <ac:spMk id="13" creationId="{1A47B347-9097-0B6E-97D1-CDFDCBBD0667}"/>
          </ac:spMkLst>
        </pc:spChg>
        <pc:spChg chg="mod">
          <ac:chgData name="Selvaraj, James Alexandar" userId="037975ff-ecb2-40b7-872c-bf09681139c7" providerId="ADAL" clId="{F933C9DC-5DC1-44D3-87A3-9B41D5F0F8FF}" dt="2026-10-01T01:22:07.278" v="6239" actId="20577"/>
          <ac:spMkLst>
            <pc:docMk/>
            <pc:sldMk cId="1081121248" sldId="263"/>
            <ac:spMk id="17" creationId="{7704490C-0D79-4F75-8EC5-039297EE2AF6}"/>
          </ac:spMkLst>
        </pc:spChg>
      </pc:sldChg>
      <pc:sldChg chg="modSp mod modAnim">
        <pc:chgData name="Selvaraj, James Alexandar" userId="037975ff-ecb2-40b7-872c-bf09681139c7" providerId="ADAL" clId="{F933C9DC-5DC1-44D3-87A3-9B41D5F0F8FF}" dt="2026-10-01T00:04:46.433" v="4502" actId="1037"/>
        <pc:sldMkLst>
          <pc:docMk/>
          <pc:sldMk cId="320698678" sldId="264"/>
        </pc:sldMkLst>
        <pc:spChg chg="mod">
          <ac:chgData name="Selvaraj, James Alexandar" userId="037975ff-ecb2-40b7-872c-bf09681139c7" providerId="ADAL" clId="{F933C9DC-5DC1-44D3-87A3-9B41D5F0F8FF}" dt="2026-09-26T05:22:15.801" v="3978" actId="404"/>
          <ac:spMkLst>
            <pc:docMk/>
            <pc:sldMk cId="320698678" sldId="264"/>
            <ac:spMk id="2" creationId="{79CC9BC0-F4CD-D121-0358-62EEA312A3FB}"/>
          </ac:spMkLst>
        </pc:spChg>
        <pc:spChg chg="mod">
          <ac:chgData name="Selvaraj, James Alexandar" userId="037975ff-ecb2-40b7-872c-bf09681139c7" providerId="ADAL" clId="{F933C9DC-5DC1-44D3-87A3-9B41D5F0F8FF}" dt="2026-09-23T14:48:55.124" v="823" actId="2711"/>
          <ac:spMkLst>
            <pc:docMk/>
            <pc:sldMk cId="320698678" sldId="264"/>
            <ac:spMk id="3" creationId="{460FD512-8419-9933-0062-386CC2BCCE07}"/>
          </ac:spMkLst>
        </pc:spChg>
        <pc:spChg chg="mod">
          <ac:chgData name="Selvaraj, James Alexandar" userId="037975ff-ecb2-40b7-872c-bf09681139c7" providerId="ADAL" clId="{F933C9DC-5DC1-44D3-87A3-9B41D5F0F8FF}" dt="2026-09-23T14:49:30.379" v="838" actId="14100"/>
          <ac:spMkLst>
            <pc:docMk/>
            <pc:sldMk cId="320698678" sldId="264"/>
            <ac:spMk id="4" creationId="{BF6CC614-EF68-C141-2A2C-C6581B47980D}"/>
          </ac:spMkLst>
        </pc:spChg>
        <pc:spChg chg="mod">
          <ac:chgData name="Selvaraj, James Alexandar" userId="037975ff-ecb2-40b7-872c-bf09681139c7" providerId="ADAL" clId="{F933C9DC-5DC1-44D3-87A3-9B41D5F0F8FF}" dt="2026-09-26T05:22:22.480" v="4010" actId="1035"/>
          <ac:spMkLst>
            <pc:docMk/>
            <pc:sldMk cId="320698678" sldId="264"/>
            <ac:spMk id="14" creationId="{E8804883-85B3-9DDD-B6EA-D73A26152A2C}"/>
          </ac:spMkLst>
        </pc:spChg>
        <pc:spChg chg="mod">
          <ac:chgData name="Selvaraj, James Alexandar" userId="037975ff-ecb2-40b7-872c-bf09681139c7" providerId="ADAL" clId="{F933C9DC-5DC1-44D3-87A3-9B41D5F0F8FF}" dt="2026-10-01T00:04:46.433" v="4502" actId="1037"/>
          <ac:spMkLst>
            <pc:docMk/>
            <pc:sldMk cId="320698678" sldId="264"/>
            <ac:spMk id="16" creationId="{BD62D7E2-D9B5-458D-F235-0D0C7ED5A3C5}"/>
          </ac:spMkLst>
        </pc:spChg>
        <pc:spChg chg="mod">
          <ac:chgData name="Selvaraj, James Alexandar" userId="037975ff-ecb2-40b7-872c-bf09681139c7" providerId="ADAL" clId="{F933C9DC-5DC1-44D3-87A3-9B41D5F0F8FF}" dt="2026-09-26T05:24:54.359" v="4207" actId="20577"/>
          <ac:spMkLst>
            <pc:docMk/>
            <pc:sldMk cId="320698678" sldId="264"/>
            <ac:spMk id="18" creationId="{6ED2F0F2-C794-5788-CE73-7106D6992245}"/>
          </ac:spMkLst>
        </pc:spChg>
        <pc:spChg chg="mod">
          <ac:chgData name="Selvaraj, James Alexandar" userId="037975ff-ecb2-40b7-872c-bf09681139c7" providerId="ADAL" clId="{F933C9DC-5DC1-44D3-87A3-9B41D5F0F8FF}" dt="2026-09-26T05:22:19.577" v="3991" actId="1035"/>
          <ac:spMkLst>
            <pc:docMk/>
            <pc:sldMk cId="320698678" sldId="264"/>
            <ac:spMk id="20" creationId="{6DC541AC-0FD9-3DB8-D615-361F6287647B}"/>
          </ac:spMkLst>
        </pc:spChg>
      </pc:sldChg>
      <pc:sldChg chg="modSp mod modAnim">
        <pc:chgData name="Selvaraj, James Alexandar" userId="037975ff-ecb2-40b7-872c-bf09681139c7" providerId="ADAL" clId="{F933C9DC-5DC1-44D3-87A3-9B41D5F0F8FF}" dt="2026-10-01T01:23:46.127" v="6240" actId="20577"/>
        <pc:sldMkLst>
          <pc:docMk/>
          <pc:sldMk cId="92599074" sldId="265"/>
        </pc:sldMkLst>
        <pc:spChg chg="mod">
          <ac:chgData name="Selvaraj, James Alexandar" userId="037975ff-ecb2-40b7-872c-bf09681139c7" providerId="ADAL" clId="{F933C9DC-5DC1-44D3-87A3-9B41D5F0F8FF}" dt="2026-09-23T14:51:15.582" v="844" actId="207"/>
          <ac:spMkLst>
            <pc:docMk/>
            <pc:sldMk cId="92599074" sldId="265"/>
            <ac:spMk id="3" creationId="{B4B47405-4F45-AAE8-AC94-AF5B4435CA74}"/>
          </ac:spMkLst>
        </pc:spChg>
        <pc:spChg chg="mod">
          <ac:chgData name="Selvaraj, James Alexandar" userId="037975ff-ecb2-40b7-872c-bf09681139c7" providerId="ADAL" clId="{F933C9DC-5DC1-44D3-87A3-9B41D5F0F8FF}" dt="2026-09-23T14:51:40.671" v="858" actId="20577"/>
          <ac:spMkLst>
            <pc:docMk/>
            <pc:sldMk cId="92599074" sldId="265"/>
            <ac:spMk id="4" creationId="{27068971-3808-4BDD-0F68-E0C818825488}"/>
          </ac:spMkLst>
        </pc:spChg>
        <pc:spChg chg="mod">
          <ac:chgData name="Selvaraj, James Alexandar" userId="037975ff-ecb2-40b7-872c-bf09681139c7" providerId="ADAL" clId="{F933C9DC-5DC1-44D3-87A3-9B41D5F0F8FF}" dt="2026-10-01T00:13:48.594" v="4711" actId="1038"/>
          <ac:spMkLst>
            <pc:docMk/>
            <pc:sldMk cId="92599074" sldId="265"/>
            <ac:spMk id="5" creationId="{5BC786AE-3E4A-959B-8591-452ADF3EEEFB}"/>
          </ac:spMkLst>
        </pc:spChg>
        <pc:spChg chg="mod">
          <ac:chgData name="Selvaraj, James Alexandar" userId="037975ff-ecb2-40b7-872c-bf09681139c7" providerId="ADAL" clId="{F933C9DC-5DC1-44D3-87A3-9B41D5F0F8FF}" dt="2026-10-01T00:55:44.676" v="5152" actId="20577"/>
          <ac:spMkLst>
            <pc:docMk/>
            <pc:sldMk cId="92599074" sldId="265"/>
            <ac:spMk id="7" creationId="{CA471673-7832-C6DC-9365-4DF814C9171D}"/>
          </ac:spMkLst>
        </pc:spChg>
        <pc:spChg chg="mod">
          <ac:chgData name="Selvaraj, James Alexandar" userId="037975ff-ecb2-40b7-872c-bf09681139c7" providerId="ADAL" clId="{F933C9DC-5DC1-44D3-87A3-9B41D5F0F8FF}" dt="2026-10-01T00:16:00.364" v="4886" actId="20577"/>
          <ac:spMkLst>
            <pc:docMk/>
            <pc:sldMk cId="92599074" sldId="265"/>
            <ac:spMk id="9" creationId="{19B914D5-5EBD-D446-1E5F-4006744B21DD}"/>
          </ac:spMkLst>
        </pc:spChg>
        <pc:spChg chg="mod">
          <ac:chgData name="Selvaraj, James Alexandar" userId="037975ff-ecb2-40b7-872c-bf09681139c7" providerId="ADAL" clId="{F933C9DC-5DC1-44D3-87A3-9B41D5F0F8FF}" dt="2026-10-01T00:54:54.316" v="5082" actId="14100"/>
          <ac:spMkLst>
            <pc:docMk/>
            <pc:sldMk cId="92599074" sldId="265"/>
            <ac:spMk id="11" creationId="{95EC5FBD-975A-9C4D-27E6-E3E3B006D542}"/>
          </ac:spMkLst>
        </pc:spChg>
        <pc:spChg chg="mod">
          <ac:chgData name="Selvaraj, James Alexandar" userId="037975ff-ecb2-40b7-872c-bf09681139c7" providerId="ADAL" clId="{F933C9DC-5DC1-44D3-87A3-9B41D5F0F8FF}" dt="2026-10-01T00:56:10.694" v="5178" actId="20577"/>
          <ac:spMkLst>
            <pc:docMk/>
            <pc:sldMk cId="92599074" sldId="265"/>
            <ac:spMk id="13" creationId="{55103319-64E3-E768-C0C7-BECB9958CC0F}"/>
          </ac:spMkLst>
        </pc:spChg>
        <pc:graphicFrameChg chg="mod modGraphic">
          <ac:chgData name="Selvaraj, James Alexandar" userId="037975ff-ecb2-40b7-872c-bf09681139c7" providerId="ADAL" clId="{F933C9DC-5DC1-44D3-87A3-9B41D5F0F8FF}" dt="2026-10-01T01:23:46.127" v="6240" actId="20577"/>
          <ac:graphicFrameMkLst>
            <pc:docMk/>
            <pc:sldMk cId="92599074" sldId="265"/>
            <ac:graphicFrameMk id="14" creationId="{26BA54D5-0FB4-B4C3-70D9-51A5C3378C9C}"/>
          </ac:graphicFrameMkLst>
        </pc:graphicFrameChg>
      </pc:sldChg>
      <pc:sldChg chg="modSp mod modAnim">
        <pc:chgData name="Selvaraj, James Alexandar" userId="037975ff-ecb2-40b7-872c-bf09681139c7" providerId="ADAL" clId="{F933C9DC-5DC1-44D3-87A3-9B41D5F0F8FF}" dt="2026-10-01T01:11:55.136" v="6059" actId="20577"/>
        <pc:sldMkLst>
          <pc:docMk/>
          <pc:sldMk cId="4274163020" sldId="266"/>
        </pc:sldMkLst>
        <pc:spChg chg="mod">
          <ac:chgData name="Selvaraj, James Alexandar" userId="037975ff-ecb2-40b7-872c-bf09681139c7" providerId="ADAL" clId="{F933C9DC-5DC1-44D3-87A3-9B41D5F0F8FF}" dt="2026-09-23T14:52:44.456" v="863" actId="2711"/>
          <ac:spMkLst>
            <pc:docMk/>
            <pc:sldMk cId="4274163020" sldId="266"/>
            <ac:spMk id="3" creationId="{CCE2C930-6DA5-A228-323E-9F1D38B88449}"/>
          </ac:spMkLst>
        </pc:spChg>
        <pc:spChg chg="mod">
          <ac:chgData name="Selvaraj, James Alexandar" userId="037975ff-ecb2-40b7-872c-bf09681139c7" providerId="ADAL" clId="{F933C9DC-5DC1-44D3-87A3-9B41D5F0F8FF}" dt="2026-09-23T14:53:21.429" v="882" actId="20577"/>
          <ac:spMkLst>
            <pc:docMk/>
            <pc:sldMk cId="4274163020" sldId="266"/>
            <ac:spMk id="4" creationId="{87B098BB-CE4A-7D4F-89FC-08F4C43F3B1F}"/>
          </ac:spMkLst>
        </pc:spChg>
        <pc:spChg chg="mod">
          <ac:chgData name="Selvaraj, James Alexandar" userId="037975ff-ecb2-40b7-872c-bf09681139c7" providerId="ADAL" clId="{F933C9DC-5DC1-44D3-87A3-9B41D5F0F8FF}" dt="2026-10-01T01:01:22.928" v="5434" actId="1035"/>
          <ac:spMkLst>
            <pc:docMk/>
            <pc:sldMk cId="4274163020" sldId="266"/>
            <ac:spMk id="5" creationId="{29EB4AE0-DC77-B41F-FC4C-AD1B7FDD46DF}"/>
          </ac:spMkLst>
        </pc:spChg>
        <pc:spChg chg="mod">
          <ac:chgData name="Selvaraj, James Alexandar" userId="037975ff-ecb2-40b7-872c-bf09681139c7" providerId="ADAL" clId="{F933C9DC-5DC1-44D3-87A3-9B41D5F0F8FF}" dt="2026-10-01T01:11:34.764" v="6044" actId="20577"/>
          <ac:spMkLst>
            <pc:docMk/>
            <pc:sldMk cId="4274163020" sldId="266"/>
            <ac:spMk id="7" creationId="{B130ED01-C6AB-8B09-8927-34D3E6D15D2E}"/>
          </ac:spMkLst>
        </pc:spChg>
        <pc:spChg chg="mod">
          <ac:chgData name="Selvaraj, James Alexandar" userId="037975ff-ecb2-40b7-872c-bf09681139c7" providerId="ADAL" clId="{F933C9DC-5DC1-44D3-87A3-9B41D5F0F8FF}" dt="2026-10-01T01:11:55.136" v="6059" actId="20577"/>
          <ac:spMkLst>
            <pc:docMk/>
            <pc:sldMk cId="4274163020" sldId="266"/>
            <ac:spMk id="11" creationId="{F41BA48B-8C02-E414-4EE0-C56C422F9FEA}"/>
          </ac:spMkLst>
        </pc:spChg>
        <pc:spChg chg="mod">
          <ac:chgData name="Selvaraj, James Alexandar" userId="037975ff-ecb2-40b7-872c-bf09681139c7" providerId="ADAL" clId="{F933C9DC-5DC1-44D3-87A3-9B41D5F0F8FF}" dt="2026-10-01T01:11:40.416" v="6050" actId="1035"/>
          <ac:spMkLst>
            <pc:docMk/>
            <pc:sldMk cId="4274163020" sldId="266"/>
            <ac:spMk id="15" creationId="{05DE2D16-B6D9-626B-E1D5-A423DDE354AF}"/>
          </ac:spMkLst>
        </pc:spChg>
      </pc:sldChg>
      <pc:sldChg chg="modSp mod modAnim">
        <pc:chgData name="Selvaraj, James Alexandar" userId="037975ff-ecb2-40b7-872c-bf09681139c7" providerId="ADAL" clId="{F933C9DC-5DC1-44D3-87A3-9B41D5F0F8FF}" dt="2026-09-26T05:11:35.302" v="3338" actId="20577"/>
        <pc:sldMkLst>
          <pc:docMk/>
          <pc:sldMk cId="2552834448" sldId="267"/>
        </pc:sldMkLst>
        <pc:spChg chg="mod">
          <ac:chgData name="Selvaraj, James Alexandar" userId="037975ff-ecb2-40b7-872c-bf09681139c7" providerId="ADAL" clId="{F933C9DC-5DC1-44D3-87A3-9B41D5F0F8FF}" dt="2026-09-26T05:10:50.717" v="3275" actId="14100"/>
          <ac:spMkLst>
            <pc:docMk/>
            <pc:sldMk cId="2552834448" sldId="267"/>
            <ac:spMk id="3" creationId="{8DFBF7BA-2AF4-FC47-1488-A8AA77C015F9}"/>
          </ac:spMkLst>
        </pc:spChg>
        <pc:spChg chg="mod">
          <ac:chgData name="Selvaraj, James Alexandar" userId="037975ff-ecb2-40b7-872c-bf09681139c7" providerId="ADAL" clId="{F933C9DC-5DC1-44D3-87A3-9B41D5F0F8FF}" dt="2026-09-26T05:11:35.302" v="3338" actId="20577"/>
          <ac:spMkLst>
            <pc:docMk/>
            <pc:sldMk cId="2552834448" sldId="267"/>
            <ac:spMk id="4" creationId="{AB63CE35-0814-3253-34E3-86B7F486FC19}"/>
          </ac:spMkLst>
        </pc:spChg>
      </pc:sldChg>
      <pc:sldChg chg="modSp mod modAnim">
        <pc:chgData name="Selvaraj, James Alexandar" userId="037975ff-ecb2-40b7-872c-bf09681139c7" providerId="ADAL" clId="{F933C9DC-5DC1-44D3-87A3-9B41D5F0F8FF}" dt="2026-10-01T01:17:47.225" v="6231" actId="1035"/>
        <pc:sldMkLst>
          <pc:docMk/>
          <pc:sldMk cId="3911400376" sldId="268"/>
        </pc:sldMkLst>
        <pc:spChg chg="mod">
          <ac:chgData name="Selvaraj, James Alexandar" userId="037975ff-ecb2-40b7-872c-bf09681139c7" providerId="ADAL" clId="{F933C9DC-5DC1-44D3-87A3-9B41D5F0F8FF}" dt="2026-10-01T01:12:59.593" v="6116" actId="404"/>
          <ac:spMkLst>
            <pc:docMk/>
            <pc:sldMk cId="3911400376" sldId="268"/>
            <ac:spMk id="2" creationId="{20F672E9-E6F8-53DA-8A3D-587F84180FB8}"/>
          </ac:spMkLst>
        </pc:spChg>
        <pc:spChg chg="mod">
          <ac:chgData name="Selvaraj, James Alexandar" userId="037975ff-ecb2-40b7-872c-bf09681139c7" providerId="ADAL" clId="{F933C9DC-5DC1-44D3-87A3-9B41D5F0F8FF}" dt="2026-10-01T01:17:36.487" v="6217" actId="14100"/>
          <ac:spMkLst>
            <pc:docMk/>
            <pc:sldMk cId="3911400376" sldId="268"/>
            <ac:spMk id="3" creationId="{4901B4DA-118E-C84A-4DFB-4954DD2C7C77}"/>
          </ac:spMkLst>
        </pc:spChg>
        <pc:spChg chg="mod">
          <ac:chgData name="Selvaraj, James Alexandar" userId="037975ff-ecb2-40b7-872c-bf09681139c7" providerId="ADAL" clId="{F933C9DC-5DC1-44D3-87A3-9B41D5F0F8FF}" dt="2026-10-01T01:16:53.750" v="6209" actId="1036"/>
          <ac:spMkLst>
            <pc:docMk/>
            <pc:sldMk cId="3911400376" sldId="268"/>
            <ac:spMk id="5" creationId="{430C9959-2020-3CF2-A495-117B8AE222F8}"/>
          </ac:spMkLst>
        </pc:spChg>
        <pc:spChg chg="mod">
          <ac:chgData name="Selvaraj, James Alexandar" userId="037975ff-ecb2-40b7-872c-bf09681139c7" providerId="ADAL" clId="{F933C9DC-5DC1-44D3-87A3-9B41D5F0F8FF}" dt="2026-10-01T01:17:25.243" v="6216" actId="14100"/>
          <ac:spMkLst>
            <pc:docMk/>
            <pc:sldMk cId="3911400376" sldId="268"/>
            <ac:spMk id="6" creationId="{C00618FB-C2D1-C259-0F0B-881B65A04840}"/>
          </ac:spMkLst>
        </pc:spChg>
        <pc:spChg chg="mod">
          <ac:chgData name="Selvaraj, James Alexandar" userId="037975ff-ecb2-40b7-872c-bf09681139c7" providerId="ADAL" clId="{F933C9DC-5DC1-44D3-87A3-9B41D5F0F8FF}" dt="2026-10-01T01:17:44.393" v="6226" actId="1036"/>
          <ac:spMkLst>
            <pc:docMk/>
            <pc:sldMk cId="3911400376" sldId="268"/>
            <ac:spMk id="7" creationId="{C71AF794-8CDA-7673-9AA0-E2CBEDB2451A}"/>
          </ac:spMkLst>
        </pc:spChg>
        <pc:spChg chg="mod">
          <ac:chgData name="Selvaraj, James Alexandar" userId="037975ff-ecb2-40b7-872c-bf09681139c7" providerId="ADAL" clId="{F933C9DC-5DC1-44D3-87A3-9B41D5F0F8FF}" dt="2026-10-01T01:17:47.225" v="6231" actId="1035"/>
          <ac:spMkLst>
            <pc:docMk/>
            <pc:sldMk cId="3911400376" sldId="268"/>
            <ac:spMk id="9" creationId="{CE83DD52-096B-1348-350B-1A2402CAF9FB}"/>
          </ac:spMkLst>
        </pc:spChg>
        <pc:spChg chg="mod">
          <ac:chgData name="Selvaraj, James Alexandar" userId="037975ff-ecb2-40b7-872c-bf09681139c7" providerId="ADAL" clId="{F933C9DC-5DC1-44D3-87A3-9B41D5F0F8FF}" dt="2026-10-01T01:16:26.816" v="6169" actId="1037"/>
          <ac:spMkLst>
            <pc:docMk/>
            <pc:sldMk cId="3911400376" sldId="268"/>
            <ac:spMk id="11" creationId="{BBDA7E9B-3A70-8B39-B7D4-D02B1F164E5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000" dirty="0">
              <a:effectLst/>
              <a:latin typeface="Tamil Bible" pitchFamily="2" charset="0"/>
            </a:rPr>
            <a:t>Njtd; Muk;gj;jpy; kdpjFyj;Jld; vt;thW njhlu;G nfhz;lhu;?</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000" dirty="0">
              <a:effectLst/>
              <a:latin typeface="Tamil Bible" pitchFamily="2" charset="0"/>
            </a:rPr>
            <a:t>kdpjFyk; NjtDldhd njhlu;ig vt;thW epWj;jpaJ?</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000" dirty="0">
              <a:effectLst/>
              <a:latin typeface="Tamil Bible" pitchFamily="2" charset="0"/>
            </a:rPr>
            <a:t>Njtd; vt;thW me;j njhlu;ig kPz;Lk; Vw;gLj;j Kad;whu;?</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 sz="2000" dirty="0">
              <a:effectLst/>
              <a:latin typeface="Tamil Bible" pitchFamily="2" charset="0"/>
            </a:rPr>
            <a:t>,g;NghJ ek;khy; Vd; NjtDld; Neubahf njhlu;G nfhs;s Kbatpy;iy?</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000" dirty="0">
              <a:effectLst/>
              <a:latin typeface="Tamil Bible" pitchFamily="2" charset="0"/>
            </a:rPr>
            <a:t>,d;W ehk; NjtDld; vt;thW njhlu;G nfhs;syhk;?</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latin typeface="Tamil Bible" pitchFamily="2" charset="0"/>
            </a:rPr>
            <a:t>Vths;</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US" sz="1800" b="1" dirty="0">
              <a:latin typeface="Tamil Bible" pitchFamily="2" charset="0"/>
            </a:rPr>
            <a:t>g</a:t>
          </a:r>
          <a:r>
            <a:rPr lang="en" sz="1800" b="1" dirty="0">
              <a:latin typeface="Tamil Bible" pitchFamily="2" charset="0"/>
            </a:rPr>
            <a:t>purt typ</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latin typeface="Tamil Bible" pitchFamily="2" charset="0"/>
            </a:rPr>
            <a:t>MjhKldhd rkj;Jtj;ij ,oj;jy;</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600" b="1" dirty="0">
              <a:effectLst>
                <a:outerShdw blurRad="38100" dist="38100" dir="2700000" algn="tl">
                  <a:srgbClr val="000000"/>
                </a:outerShdw>
              </a:effectLst>
              <a:latin typeface="Tamil Bible" pitchFamily="2" charset="0"/>
            </a:rPr>
            <a:t>Mjhk</a:t>
          </a:r>
          <a:r>
            <a:rPr lang="en" sz="1800" b="1" dirty="0">
              <a:effectLst>
                <a:outerShdw blurRad="38100" dist="38100" dir="2700000" algn="tl">
                  <a:srgbClr val="000000"/>
                </a:outerShdw>
              </a:effectLst>
              <a:latin typeface="Tamil Bible" pitchFamily="2" charset="0"/>
            </a:rPr>
            <a:t>;</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US" sz="1800" b="1" dirty="0">
              <a:latin typeface="Tamil Bible" pitchFamily="2" charset="0"/>
            </a:rPr>
            <a:t>f</a:t>
          </a:r>
          <a:r>
            <a:rPr lang="en" sz="1800" b="1" dirty="0">
              <a:latin typeface="Tamil Bible" pitchFamily="2" charset="0"/>
            </a:rPr>
            <a:t>bdkhf Ntiy nra;jy;</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latin typeface="Tamil Bible" pitchFamily="2" charset="0"/>
            </a:rPr>
            <a:t>czT cw;gj;jp</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400" b="1" dirty="0">
              <a:effectLst>
                <a:outerShdw blurRad="38100" dist="38100" dir="2700000" algn="tl">
                  <a:srgbClr val="000000"/>
                </a:outerShdw>
              </a:effectLst>
              <a:latin typeface="Tamil Bible" pitchFamily="2" charset="0"/>
            </a:rPr>
            <a:t>midtUf;Fk;</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US" sz="1800" b="1" dirty="0">
              <a:latin typeface="Tamil Bible" pitchFamily="2" charset="0"/>
            </a:rPr>
            <a:t>k</a:t>
          </a:r>
          <a:r>
            <a:rPr lang="en" sz="1800" b="1" dirty="0">
              <a:latin typeface="Tamil Bible" pitchFamily="2" charset="0"/>
            </a:rPr>
            <a:t>uzk;</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latin typeface="Tamil Bible" pitchFamily="2" charset="0"/>
            </a:rPr>
            <a:t>Njtdplj;jpypUe;J gpupT</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latin typeface="Tamil Bible" pitchFamily="2" charset="0"/>
            </a:rPr>
            <a:t>Njtd; Muk;gj;jpy; kdpjFyj;Jld; vt;thW njhlu;G nfhz;lhu;?</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latin typeface="Tamil Bible" pitchFamily="2" charset="0"/>
            </a:rPr>
            <a:t>kdpjFyk; NjtDldhd njhlu;ig vt;thW epWj;jpaJ?</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latin typeface="Tamil Bible" pitchFamily="2" charset="0"/>
            </a:rPr>
            <a:t>Njtd; vt;thW me;j njhlu;ig kPz;Lk; Vw;gLj;j Kad;whu;?</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latin typeface="Tamil Bible" pitchFamily="2" charset="0"/>
            </a:rPr>
            <a:t>,g;NghJ ek;khy; Vd; NjtDld; Neubahf njhlu;G nfhs;s Kbatpy;iy?</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latin typeface="Tamil Bible" pitchFamily="2" charset="0"/>
            </a:rPr>
            <a:t>,d;W ehk; NjtDld; vt;thW njhlu;G nfhs;syhk;?</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Vths;</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US" sz="1800" b="1" kern="1200" dirty="0">
              <a:latin typeface="Tamil Bible" pitchFamily="2" charset="0"/>
            </a:rPr>
            <a:t>g</a:t>
          </a:r>
          <a:r>
            <a:rPr lang="en" sz="1800" b="1" kern="1200" dirty="0">
              <a:latin typeface="Tamil Bible" pitchFamily="2" charset="0"/>
            </a:rPr>
            <a:t>purt typ</a:t>
          </a:r>
        </a:p>
        <a:p>
          <a:pPr marL="171450" lvl="1" indent="-171450" algn="l" defTabSz="800100">
            <a:lnSpc>
              <a:spcPct val="90000"/>
            </a:lnSpc>
            <a:spcBef>
              <a:spcPct val="0"/>
            </a:spcBef>
            <a:spcAft>
              <a:spcPts val="0"/>
            </a:spcAft>
            <a:buFontTx/>
            <a:buChar char="–"/>
          </a:pPr>
          <a:r>
            <a:rPr lang="en" sz="1800" b="1" kern="1200" dirty="0">
              <a:latin typeface="Tamil Bible" pitchFamily="2" charset="0"/>
            </a:rPr>
            <a:t>MjhKldhd rkj;Jtj;ij ,oj;jy;</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 sz="1600" b="1" kern="1200" dirty="0">
              <a:effectLst>
                <a:outerShdw blurRad="38100" dist="38100" dir="2700000" algn="tl">
                  <a:srgbClr val="000000"/>
                </a:outerShdw>
              </a:effectLst>
              <a:latin typeface="Tamil Bible" pitchFamily="2" charset="0"/>
            </a:rPr>
            <a:t>Mjhk</a:t>
          </a:r>
          <a:r>
            <a:rPr lang="en" sz="1800" b="1" kern="1200" dirty="0">
              <a:effectLst>
                <a:outerShdw blurRad="38100" dist="38100" dir="2700000" algn="tl">
                  <a:srgbClr val="000000"/>
                </a:outerShdw>
              </a:effectLst>
              <a:latin typeface="Tamil Bible" pitchFamily="2" charset="0"/>
            </a:rPr>
            <a:t>;</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US" sz="1800" b="1" kern="1200" dirty="0">
              <a:latin typeface="Tamil Bible" pitchFamily="2" charset="0"/>
            </a:rPr>
            <a:t>f</a:t>
          </a:r>
          <a:r>
            <a:rPr lang="en" sz="1800" b="1" kern="1200" dirty="0">
              <a:latin typeface="Tamil Bible" pitchFamily="2" charset="0"/>
            </a:rPr>
            <a:t>bdkhf Ntiy nra;jy;</a:t>
          </a:r>
        </a:p>
        <a:p>
          <a:pPr marL="171450" lvl="1" indent="-171450" algn="l" defTabSz="800100">
            <a:lnSpc>
              <a:spcPct val="90000"/>
            </a:lnSpc>
            <a:spcBef>
              <a:spcPct val="0"/>
            </a:spcBef>
            <a:spcAft>
              <a:spcPts val="0"/>
            </a:spcAft>
            <a:buFontTx/>
            <a:buChar char="–"/>
          </a:pPr>
          <a:r>
            <a:rPr lang="en" sz="1800" b="1" kern="1200" dirty="0">
              <a:latin typeface="Tamil Bible" pitchFamily="2" charset="0"/>
            </a:rPr>
            <a:t>czT cw;gj;jp</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 sz="1400" b="1" kern="1200" dirty="0">
              <a:effectLst>
                <a:outerShdw blurRad="38100" dist="38100" dir="2700000" algn="tl">
                  <a:srgbClr val="000000"/>
                </a:outerShdw>
              </a:effectLst>
              <a:latin typeface="Tamil Bible" pitchFamily="2" charset="0"/>
            </a:rPr>
            <a:t>midtUf;Fk;</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US" sz="1800" b="1" kern="1200" dirty="0">
              <a:latin typeface="Tamil Bible" pitchFamily="2" charset="0"/>
            </a:rPr>
            <a:t>k</a:t>
          </a:r>
          <a:r>
            <a:rPr lang="en" sz="1800" b="1" kern="1200" dirty="0">
              <a:latin typeface="Tamil Bible" pitchFamily="2" charset="0"/>
            </a:rPr>
            <a:t>uzk;</a:t>
          </a:r>
        </a:p>
        <a:p>
          <a:pPr marL="171450" lvl="1" indent="-171450" algn="l" defTabSz="800100">
            <a:lnSpc>
              <a:spcPct val="90000"/>
            </a:lnSpc>
            <a:spcBef>
              <a:spcPct val="0"/>
            </a:spcBef>
            <a:spcAft>
              <a:spcPts val="0"/>
            </a:spcAft>
            <a:buFontTx/>
            <a:buChar char="–"/>
          </a:pPr>
          <a:r>
            <a:rPr lang="en" sz="1800" b="1" kern="1200" dirty="0">
              <a:latin typeface="Tamil Bible" pitchFamily="2" charset="0"/>
            </a:rPr>
            <a:t>Njtdplj;jpypUe;J gpupT</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Tamil Bible" pitchFamily="2" charset="0"/>
              </a:rPr>
              <a:t>rpU\;bfu; NgRfpwhu;</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9790381" y="6519446"/>
            <a:ext cx="2401619"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Tamil Bible" pitchFamily="2" charset="0"/>
              </a:rPr>
              <a:t>ghlk;</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 1 </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Tamil Bible" pitchFamily="2" charset="0"/>
              </a:rPr>
              <a:t>mf;Nlhgu;</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0" y="5414131"/>
            <a:ext cx="10447509"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en-US" sz="2000" b="1" dirty="0" err="1">
                <a:solidFill>
                  <a:srgbClr val="E97132">
                    <a:lumMod val="75000"/>
                  </a:srgbClr>
                </a:solidFill>
                <a:latin typeface="Tamil Bible" pitchFamily="2" charset="0"/>
              </a:rPr>
              <a:t>G+h;tfhyq;fspy</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gq;Fgq;fhfTk</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tiftifahfTk</a:t>
            </a:r>
            <a:r>
              <a:rPr lang="en-US" sz="2000" b="1" dirty="0">
                <a:solidFill>
                  <a:srgbClr val="E97132">
                    <a:lumMod val="75000"/>
                  </a:srgbClr>
                </a:solidFill>
                <a:latin typeface="Tamil Bible" pitchFamily="2" charset="0"/>
              </a:rPr>
              <a:t>;&gt; </a:t>
            </a:r>
            <a:r>
              <a:rPr lang="en-US" sz="2000" b="1" dirty="0" err="1">
                <a:solidFill>
                  <a:srgbClr val="E97132">
                    <a:lumMod val="75000"/>
                  </a:srgbClr>
                </a:solidFill>
                <a:latin typeface="Tamil Bible" pitchFamily="2" charset="0"/>
              </a:rPr>
              <a:t>jPh;f;fjhprpfs</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ykha;g</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gpjhf;fSf;Fj</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jpUTsk</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gw;wpd</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Njtd</a:t>
            </a:r>
            <a:r>
              <a:rPr lang="en-US" sz="2000" b="1" dirty="0">
                <a:solidFill>
                  <a:srgbClr val="E97132">
                    <a:lumMod val="75000"/>
                  </a:srgbClr>
                </a:solidFill>
                <a:latin typeface="Tamil Bible" pitchFamily="2" charset="0"/>
              </a:rPr>
              <a:t>;&gt; ,</a:t>
            </a:r>
            <a:r>
              <a:rPr lang="en-US" sz="2000" b="1" dirty="0" err="1">
                <a:solidFill>
                  <a:srgbClr val="E97132">
                    <a:lumMod val="75000"/>
                  </a:srgbClr>
                </a:solidFill>
                <a:latin typeface="Tamil Bible" pitchFamily="2" charset="0"/>
              </a:rPr>
              <a:t>e;jf</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filrp</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ehl;fspy</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Fkhud</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ykha</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ekf;Fj</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jpUTsk;gw;wpdhh</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tiur</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rh;tj;Jf;Fk</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Rje;juthspahf</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epakpj;jhh</a:t>
            </a:r>
            <a:r>
              <a:rPr lang="en-US" sz="2000" b="1" dirty="0">
                <a:solidFill>
                  <a:srgbClr val="E97132">
                    <a:lumMod val="75000"/>
                  </a:srgbClr>
                </a:solidFill>
                <a:latin typeface="Tamil Bible" pitchFamily="2" charset="0"/>
              </a:rPr>
              <a:t>;&gt; ,</a:t>
            </a:r>
            <a:r>
              <a:rPr lang="en-US" sz="2000" b="1" dirty="0" err="1">
                <a:solidFill>
                  <a:srgbClr val="E97132">
                    <a:lumMod val="75000"/>
                  </a:srgbClr>
                </a:solidFill>
                <a:latin typeface="Tamil Bible" pitchFamily="2" charset="0"/>
              </a:rPr>
              <a:t>tiuf;nfhz;L</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cyfq;fisAk</a:t>
            </a:r>
            <a:r>
              <a:rPr lang="en-US" sz="2000" b="1" dirty="0">
                <a:solidFill>
                  <a:srgbClr val="E97132">
                    <a:lumMod val="75000"/>
                  </a:srgbClr>
                </a:solidFill>
                <a:latin typeface="Tamil Bible" pitchFamily="2" charset="0"/>
              </a:rPr>
              <a:t>; </a:t>
            </a:r>
            <a:r>
              <a:rPr lang="en-US" sz="2000" b="1" dirty="0" err="1">
                <a:solidFill>
                  <a:srgbClr val="E97132">
                    <a:lumMod val="75000"/>
                  </a:srgbClr>
                </a:solidFill>
                <a:latin typeface="Tamil Bible" pitchFamily="2" charset="0"/>
              </a:rPr>
              <a:t>cz;lhf;fpdhh</a:t>
            </a:r>
            <a:r>
              <a:rPr lang="en-US" sz="2000" b="1" dirty="0">
                <a:solidFill>
                  <a:srgbClr val="E97132">
                    <a:lumMod val="75000"/>
                  </a:srgbClr>
                </a:solidFill>
                <a:latin typeface="Tamil Bible" pitchFamily="2" charset="0"/>
              </a:rPr>
              <a:t>;. </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n" sz="1600" b="1" i="0" u="none" strike="noStrike" kern="1200" cap="none" spc="0" normalizeH="0" baseline="0" noProof="0" dirty="0">
                <a:ln>
                  <a:noFill/>
                </a:ln>
                <a:solidFill>
                  <a:srgbClr val="E97132">
                    <a:lumMod val="75000"/>
                  </a:srgbClr>
                </a:solidFill>
                <a:effectLst/>
                <a:uLnTx/>
                <a:uFillTx/>
                <a:latin typeface="Tamil Bible" pitchFamily="2" charset="0"/>
              </a:rPr>
              <a:t>vgpNuau;</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1034874925"/>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0" y="13970"/>
            <a:ext cx="658878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ePq;fs; vg;NghjhtJ Njtdplk; Neubahf NgrpapUf;fpwPu;fsh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mtUila thu;j;ijfis cq;fshy; vg;NghjhtJ Nfl;f Kbe;jpUf;fpwjh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,jw;fhd gjpy; ntspg;gilahdJ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,y;iy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0" y="1844600"/>
            <a:ext cx="658878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Njtdplk; Neubahf Ngr Kbahky;</a:t>
            </a:r>
            <a:r>
              <a:rPr kumimoji="0" lang="en" sz="2000" b="1" i="0" u="none" strike="noStrike" kern="1200" cap="none" spc="0" normalizeH="0" noProof="0" dirty="0">
                <a:ln>
                  <a:noFill/>
                </a:ln>
                <a:solidFill>
                  <a:prstClr val="black"/>
                </a:solidFill>
                <a:effectLst/>
                <a:uLnTx/>
                <a:uFillTx/>
                <a:latin typeface="Tamil Bible" pitchFamily="2" charset="0"/>
              </a:rPr>
              <a:t> ,Ug;gjw;fhd fhuzk; vd;d</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epiyik vg;NghJk; ,g;gbj;jhd; ,Ue;jjh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v</a:t>
            </a:r>
            <a:r>
              <a:rPr kumimoji="0" lang="en" sz="2000" b="1" i="0" u="none" strike="noStrike" kern="1200" cap="none" spc="0" normalizeH="0" baseline="0" noProof="0" dirty="0">
                <a:ln>
                  <a:noFill/>
                </a:ln>
                <a:solidFill>
                  <a:prstClr val="black"/>
                </a:solidFill>
                <a:effectLst/>
                <a:uLnTx/>
                <a:uFillTx/>
                <a:latin typeface="Tamil Bible" pitchFamily="2" charset="0"/>
              </a:rPr>
              <a:t>d;whtJ xU ehs; ek;khy; mg;gb nra;a KbAkh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0" y="1232833"/>
            <a:ext cx="65024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kiwKf topfs;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n[gk;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Ntjhfkk;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jPu;f;fjuprpfs;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 </a:t>
            </a:r>
            <a:r>
              <a:rPr kumimoji="0" lang="en" sz="2000" b="1" i="0" u="none" strike="noStrike" kern="1200" cap="none" spc="0" normalizeH="0" baseline="0" noProof="0" dirty="0">
                <a:ln>
                  <a:noFill/>
                </a:ln>
                <a:solidFill>
                  <a:prstClr val="black"/>
                </a:solidFill>
                <a:effectLst/>
                <a:uLnTx/>
                <a:uFillTx/>
                <a:latin typeface="Tamil Bible" pitchFamily="2" charset="0"/>
              </a:rPr>
              <a:t>%ykhf kl;LNk ehk; Njtdplk; Ngr KbAk;.</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lvl="0" algn="ctr">
              <a:defRPr/>
            </a:pP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Njtd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Muk;gj;jpy</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kdpjFyj;Jld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vt;thW</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njhlu;G</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nfhz;lhu</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0" y="264052"/>
            <a:ext cx="1219200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Njtdhfpa</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fh;j;jh</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kD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\id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Nehf;fp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eP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Njhl;lj;jpYs;s</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rfy</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tpUl;rj;jpd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fdpiaAk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Grpf;fNt</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Grpf;fyhk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Tamil Bible" pitchFamily="2" charset="0"/>
              </a:rPr>
              <a:t>Mjpahfkk;</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MjpapNy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kdpju;fs; tho;tjw;fhf Njtd; cyif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Vrhah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kdpjFyk; ,g;NghJ KOik</a:t>
            </a:r>
            <a:r>
              <a:rPr kumimoji="0" lang="en" sz="2000" b="1" i="0" u="none" strike="noStrike" kern="1200" cap="none" spc="0" normalizeH="0" noProof="0" dirty="0">
                <a:ln>
                  <a:noFill/>
                </a:ln>
                <a:solidFill>
                  <a:prstClr val="black"/>
                </a:solidFill>
                <a:effectLst/>
                <a:uLnTx/>
                <a:uFillTx/>
                <a:latin typeface="Tamil Bible" pitchFamily="2" charset="0"/>
              </a:rPr>
              <a:t> ngw;W&gt; Gjpjhf gilf;fg;gl;l cyfpy; FbNawj; jahuhf ,Ue;jJ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610551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mNj ehspy;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mtu; Mjhkpd; tpyh vYk;Gfspy; xd;wpypUe;J Vthisg;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Tamil Bible" pitchFamily="2" charset="0"/>
              </a:rPr>
              <a:t>vy;yhk; jahuhd NghJ&gt; mtu; G+kpapd; kz;zpypUe;J Mjhik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857320"/>
            <a:ext cx="342578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,r;nray;Kiwapy;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NjtDf;Fk;</a:t>
            </a:r>
            <a:r>
              <a:rPr kumimoji="0" lang="en" sz="2000" b="1" i="0" u="none" strike="noStrike" kern="1200" cap="none" spc="0" normalizeH="0" noProof="0" dirty="0">
                <a:ln>
                  <a:noFill/>
                </a:ln>
                <a:solidFill>
                  <a:prstClr val="black"/>
                </a:solidFill>
                <a:effectLst/>
                <a:uLnTx/>
                <a:uFillTx/>
                <a:latin typeface="Tamil Bible" pitchFamily="2" charset="0"/>
              </a:rPr>
              <a:t> Mjhkpw;Fk; ,ilNa epiwaj; jfty; gupkhw;wk; ,Ue;jJ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643828"/>
            <a:ext cx="299960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mtu; Vthis mtDf;F mwpKfg;gLj;jp&gt; mtu;fis</a:t>
            </a:r>
            <a:r>
              <a:rPr kumimoji="0" lang="en" b="1" i="0" u="none" strike="noStrike" kern="1200" cap="none" spc="0" normalizeH="0" noProof="0" dirty="0">
                <a:ln>
                  <a:noFill/>
                </a:ln>
                <a:solidFill>
                  <a:prstClr val="black"/>
                </a:solidFill>
                <a:effectLst/>
                <a:uLnTx/>
                <a:uFillTx/>
                <a:latin typeface="Tamil Bible" pitchFamily="2" charset="0"/>
              </a:rPr>
              <a:t> jpUkz ge;jj;jpy; ,izj;jhu; </a:t>
            </a:r>
            <a:r>
              <a:rPr kumimoji="0" lang="en" b="1" i="0" u="none" strike="noStrike" kern="1200" cap="none" spc="0" normalizeH="0" baseline="0" noProof="0" dirty="0">
                <a:ln>
                  <a:noFill/>
                </a:ln>
                <a:solidFill>
                  <a:prstClr val="black"/>
                </a:solidFill>
                <a:effectLst/>
                <a:uLnTx/>
                <a:uFillTx/>
                <a:latin typeface="Aptos" panose="02110004020202020204"/>
              </a:rPr>
              <a:t>(</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453400"/>
            <a:ext cx="301156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t</a:t>
            </a:r>
            <a:r>
              <a:rPr kumimoji="0" lang="en" sz="2000" b="1" i="0" u="none" strike="noStrike" kern="1200" cap="none" spc="0" normalizeH="0" baseline="0" noProof="0" dirty="0">
                <a:ln>
                  <a:noFill/>
                </a:ln>
                <a:solidFill>
                  <a:prstClr val="black"/>
                </a:solidFill>
                <a:effectLst/>
                <a:uLnTx/>
                <a:uFillTx/>
                <a:latin typeface="Tamil Bible" pitchFamily="2" charset="0"/>
              </a:rPr>
              <a:t>pyq;FfSf;F</a:t>
            </a:r>
            <a:r>
              <a:rPr kumimoji="0" lang="en" sz="2000" b="1" i="0" u="none" strike="noStrike" kern="1200" cap="none" spc="0" normalizeH="0" noProof="0" dirty="0">
                <a:ln>
                  <a:noFill/>
                </a:ln>
                <a:solidFill>
                  <a:prstClr val="black"/>
                </a:solidFill>
                <a:effectLst/>
                <a:uLnTx/>
                <a:uFillTx/>
                <a:latin typeface="Tamil Bible" pitchFamily="2" charset="0"/>
              </a:rPr>
              <a:t> ngaupLk;gb Njtd; Mjhkplk; $wpdhu;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574956"/>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mtu; jdJ tuk;Gfis Rl;bf;fhl;bdhu;</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04256"/>
            <a:ext cx="301616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V</a:t>
            </a:r>
            <a:r>
              <a:rPr kumimoji="0" lang="en-US" sz="2000" b="1" i="0" u="none" strike="noStrike" kern="1200" cap="none" spc="0" normalizeH="0" baseline="0" noProof="0" dirty="0">
                <a:ln>
                  <a:noFill/>
                </a:ln>
                <a:solidFill>
                  <a:prstClr val="black"/>
                </a:solidFill>
                <a:effectLst/>
                <a:uLnTx/>
                <a:uFillTx/>
                <a:latin typeface="Tamil Bible" pitchFamily="2" charset="0"/>
              </a:rPr>
              <a:t>N</a:t>
            </a:r>
            <a:r>
              <a:rPr kumimoji="0" lang="en" sz="2000" b="1" i="0" u="none" strike="noStrike" kern="1200" cap="none" spc="0" normalizeH="0" baseline="0" noProof="0" dirty="0">
                <a:ln>
                  <a:noFill/>
                </a:ln>
                <a:solidFill>
                  <a:prstClr val="black"/>
                </a:solidFill>
                <a:effectLst/>
                <a:uLnTx/>
                <a:uFillTx/>
                <a:latin typeface="Tamil Bible" pitchFamily="2" charset="0"/>
              </a:rPr>
              <a:t>jdpy; mtd; nra;a Ntz;ba Ntiyia gw;wp mtDf;F mwpTWj;jy;fis toq;fpdhu;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lvl="0" algn="ctr">
              <a:defRPr/>
            </a:pP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Njtd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Muk;gj;jpy</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kdpjFyj;Jld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vt;thW</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njhlu;G</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nfhz;lhu</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0" y="255035"/>
            <a:ext cx="1219200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Njtdhfpa</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fh;j;jh</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kD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\id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Nehf;fp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eP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Njhl;lj;jpYs;s</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rfy</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tpUl;rj;jpd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fdpiaAk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Grpf;fNt</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Grpf;fyhk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Tamil Bible" pitchFamily="2" charset="0"/>
              </a:rPr>
              <a:t>Mjpahfkk;</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55942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73831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913347"/>
            <a:ext cx="427581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MjhKk; VthSk; vt;thW ele;J nfhs;s Ntz;Lk;&gt;</a:t>
            </a:r>
            <a:r>
              <a:rPr kumimoji="0" lang="en" sz="2000" b="1" i="0" u="none" strike="noStrike" kern="1200" cap="none" spc="0" normalizeH="0" noProof="0" dirty="0">
                <a:ln>
                  <a:noFill/>
                </a:ln>
                <a:solidFill>
                  <a:prstClr val="black"/>
                </a:solidFill>
                <a:effectLst/>
                <a:uLnTx/>
                <a:uFillTx/>
                <a:latin typeface="Tamil Bible" pitchFamily="2" charset="0"/>
              </a:rPr>
              <a:t> vij cz;z Ntz;Lk; vd;W Njtd; mtu;fSf;F mwpTWj;jpdhu;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43056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me;Neuk; Kjy;&gt; ehspd; Fspu;r;rpahd Ntisapy; mtu; mtu;fis re;jpj;J te;jhu;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188944"/>
            <a:ext cx="433468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gpd;du;&gt; me;j</a:t>
            </a:r>
            <a:r>
              <a:rPr kumimoji="0" lang="en" sz="2000" b="1" i="0" u="none" strike="noStrike" kern="1200" cap="none" spc="0" normalizeH="0" noProof="0" dirty="0">
                <a:ln>
                  <a:noFill/>
                </a:ln>
                <a:solidFill>
                  <a:prstClr val="black"/>
                </a:solidFill>
                <a:effectLst/>
                <a:uLnTx/>
                <a:uFillTx/>
                <a:latin typeface="Tamil Bible" pitchFamily="2" charset="0"/>
              </a:rPr>
              <a:t> ehs; KOtJk; xUtUf;nfhUtu; Jizia kfpo;Tld; mDgtpf;Fk; tifapy; mtu; VohtJ ehis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253529"/>
            <a:ext cx="4334685"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mtu; mtu;fis</a:t>
            </a:r>
            <a:r>
              <a:rPr kumimoji="0" lang="en" sz="2000" b="1" i="0" u="none" strike="noStrike" kern="1200" cap="none" spc="0" normalizeH="0" noProof="0" dirty="0">
                <a:ln>
                  <a:noFill/>
                </a:ln>
                <a:solidFill>
                  <a:prstClr val="black"/>
                </a:solidFill>
                <a:effectLst/>
                <a:uLnTx/>
                <a:uFillTx/>
                <a:latin typeface="Tamil Bible" pitchFamily="2" charset="0"/>
              </a:rPr>
              <a:t> r%f capupdq;fshf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mtu;fs; jq;fSf;Fs kl;Lky;yhky;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kw;w capupdq;fSlDk;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njhlu;G</a:t>
            </a:r>
            <a:r>
              <a:rPr kumimoji="0" lang="en" sz="2000" b="1" i="0" u="none" strike="noStrike" kern="1200" cap="none" spc="0" normalizeH="0" noProof="0" dirty="0">
                <a:ln>
                  <a:noFill/>
                </a:ln>
                <a:solidFill>
                  <a:prstClr val="black"/>
                </a:solidFill>
                <a:effectLst/>
                <a:uLnTx/>
                <a:uFillTx/>
                <a:latin typeface="Tamil Bible" pitchFamily="2" charset="0"/>
              </a:rPr>
              <a:t> nfhs;Sk; jpwidAk; gilj;jhu;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cjhuzkhf</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J}ju;fs;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lvl="0" algn="ctr">
              <a:defRPr/>
            </a:pP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Njtd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Muk;gj;jpy</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kdpjFyj;Jld</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vt;thW</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njhlu;G</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 </a:t>
            </a:r>
            <a:r>
              <a:rPr lang="en-US" sz="2800" b="1" dirty="0" err="1">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nfhz;lhu</a:t>
            </a:r>
            <a:r>
              <a:rPr lang="en-US"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Tamil Bible" pitchFamily="2" charset="0"/>
              </a:rPr>
              <a:t>;?</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0" y="274243"/>
            <a:ext cx="1219200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Njtdhfpa</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fh;j;jh</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kD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\id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Nehf;fp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eP</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Njhl;lj;jpYs;s</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rfy</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tpUl;rj;jpd</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fdpiaAk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Grpf;fNt</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Tamil Bible" pitchFamily="2" charset="0"/>
              </a:rPr>
              <a:t>Grpf;fyhk</a:t>
            </a:r>
            <a:r>
              <a:rPr lang="en-US" b="1" dirty="0">
                <a:solidFill>
                  <a:srgbClr val="FFCC00">
                    <a:lumMod val="20000"/>
                    <a:lumOff val="80000"/>
                  </a:srgbClr>
                </a:solidFill>
                <a:effectLst>
                  <a:outerShdw blurRad="38100" dist="38100" dir="2700000" algn="tl">
                    <a:srgbClr val="000000">
                      <a:alpha val="43137"/>
                    </a:srgbClr>
                  </a:outerShdw>
                </a:effectLst>
                <a:latin typeface="Tamil Bible" pitchFamily="2" charset="0"/>
              </a:rPr>
              <a:t>;.</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Tamil Bible" pitchFamily="2" charset="0"/>
              </a:rPr>
              <a:t>Mjpahfkk;</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en-US" sz="2800" b="1" kern="0" dirty="0" err="1">
                <a:ln/>
                <a:solidFill>
                  <a:srgbClr val="FFBDBD">
                    <a:lumMod val="50000"/>
                  </a:srgbClr>
                </a:solidFill>
                <a:latin typeface="Tamil Bible" pitchFamily="2" charset="0"/>
              </a:rPr>
              <a:t>kdpjFyk</a:t>
            </a:r>
            <a:r>
              <a:rPr lang="en-US" sz="2800" b="1" kern="0" dirty="0">
                <a:ln/>
                <a:solidFill>
                  <a:srgbClr val="FFBDBD">
                    <a:lumMod val="50000"/>
                  </a:srgbClr>
                </a:solidFill>
                <a:latin typeface="Tamil Bible" pitchFamily="2" charset="0"/>
              </a:rPr>
              <a:t>; </a:t>
            </a:r>
            <a:r>
              <a:rPr lang="en-US" sz="2800" b="1" kern="0" dirty="0" err="1">
                <a:ln/>
                <a:solidFill>
                  <a:srgbClr val="FFBDBD">
                    <a:lumMod val="50000"/>
                  </a:srgbClr>
                </a:solidFill>
                <a:latin typeface="Tamil Bible" pitchFamily="2" charset="0"/>
              </a:rPr>
              <a:t>NjtDldhd</a:t>
            </a:r>
            <a:r>
              <a:rPr lang="en-US" sz="2800" b="1" kern="0" dirty="0">
                <a:ln/>
                <a:solidFill>
                  <a:srgbClr val="FFBDBD">
                    <a:lumMod val="50000"/>
                  </a:srgbClr>
                </a:solidFill>
                <a:latin typeface="Tamil Bible" pitchFamily="2" charset="0"/>
              </a:rPr>
              <a:t> </a:t>
            </a:r>
            <a:r>
              <a:rPr lang="en-US" sz="2800" b="1" kern="0" dirty="0" err="1">
                <a:ln/>
                <a:solidFill>
                  <a:srgbClr val="FFBDBD">
                    <a:lumMod val="50000"/>
                  </a:srgbClr>
                </a:solidFill>
                <a:latin typeface="Tamil Bible" pitchFamily="2" charset="0"/>
              </a:rPr>
              <a:t>njhlu;ig</a:t>
            </a:r>
            <a:r>
              <a:rPr lang="en-US" sz="2800" b="1" kern="0" dirty="0">
                <a:ln/>
                <a:solidFill>
                  <a:srgbClr val="FFBDBD">
                    <a:lumMod val="50000"/>
                  </a:srgbClr>
                </a:solidFill>
                <a:latin typeface="Tamil Bible" pitchFamily="2" charset="0"/>
              </a:rPr>
              <a:t> </a:t>
            </a:r>
            <a:r>
              <a:rPr lang="en-US" sz="2800" b="1" kern="0" dirty="0" err="1">
                <a:ln/>
                <a:solidFill>
                  <a:srgbClr val="FFBDBD">
                    <a:lumMod val="50000"/>
                  </a:srgbClr>
                </a:solidFill>
                <a:latin typeface="Tamil Bible" pitchFamily="2" charset="0"/>
              </a:rPr>
              <a:t>vt;thW</a:t>
            </a:r>
            <a:r>
              <a:rPr lang="en-US" sz="2800" b="1" kern="0" dirty="0">
                <a:ln/>
                <a:solidFill>
                  <a:srgbClr val="FFBDBD">
                    <a:lumMod val="50000"/>
                  </a:srgbClr>
                </a:solidFill>
                <a:latin typeface="Tamil Bible" pitchFamily="2" charset="0"/>
              </a:rPr>
              <a:t> </a:t>
            </a:r>
            <a:r>
              <a:rPr lang="en-US" sz="2800" b="1" kern="0" dirty="0" err="1">
                <a:ln/>
                <a:solidFill>
                  <a:srgbClr val="FFBDBD">
                    <a:lumMod val="50000"/>
                  </a:srgbClr>
                </a:solidFill>
                <a:latin typeface="Tamil Bible" pitchFamily="2" charset="0"/>
              </a:rPr>
              <a:t>epWj;jpaJ</a:t>
            </a:r>
            <a:r>
              <a:rPr lang="en-US" sz="2800" b="1" kern="0" dirty="0">
                <a:ln/>
                <a:solidFill>
                  <a:srgbClr val="FFBDBD">
                    <a:lumMod val="50000"/>
                  </a:srgbClr>
                </a:solidFill>
                <a:latin typeface="Tamil Bible" pitchFamily="2" charset="0"/>
              </a:rPr>
              <a:t>?</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0" y="398288"/>
            <a:ext cx="1219199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err="1">
                <a:solidFill>
                  <a:srgbClr val="7030A0"/>
                </a:solidFill>
                <a:latin typeface="Tamil Bible" pitchFamily="2" charset="0"/>
              </a:rPr>
              <a:t>mjw;F</a:t>
            </a:r>
            <a:r>
              <a:rPr lang="en-US" b="1" dirty="0">
                <a:solidFill>
                  <a:srgbClr val="7030A0"/>
                </a:solidFill>
                <a:latin typeface="Tamil Bible" pitchFamily="2" charset="0"/>
              </a:rPr>
              <a:t> </a:t>
            </a:r>
            <a:r>
              <a:rPr lang="en-US" b="1" dirty="0" err="1">
                <a:solidFill>
                  <a:srgbClr val="7030A0"/>
                </a:solidFill>
                <a:latin typeface="Tamil Bible" pitchFamily="2" charset="0"/>
              </a:rPr>
              <a:t>mtd</a:t>
            </a:r>
            <a:r>
              <a:rPr lang="en-US" b="1" dirty="0">
                <a:solidFill>
                  <a:srgbClr val="7030A0"/>
                </a:solidFill>
                <a:latin typeface="Tamil Bible" pitchFamily="2" charset="0"/>
              </a:rPr>
              <a:t>;: </a:t>
            </a:r>
            <a:r>
              <a:rPr lang="en-US" b="1" dirty="0" err="1">
                <a:solidFill>
                  <a:srgbClr val="7030A0"/>
                </a:solidFill>
                <a:latin typeface="Tamil Bible" pitchFamily="2" charset="0"/>
              </a:rPr>
              <a:t>ehd</a:t>
            </a:r>
            <a:r>
              <a:rPr lang="en-US" b="1" dirty="0">
                <a:solidFill>
                  <a:srgbClr val="7030A0"/>
                </a:solidFill>
                <a:latin typeface="Tamil Bible" pitchFamily="2" charset="0"/>
              </a:rPr>
              <a:t>; </a:t>
            </a:r>
            <a:r>
              <a:rPr lang="en-US" b="1" dirty="0" err="1">
                <a:solidFill>
                  <a:srgbClr val="7030A0"/>
                </a:solidFill>
                <a:latin typeface="Tamil Bible" pitchFamily="2" charset="0"/>
              </a:rPr>
              <a:t>NjthPUila</a:t>
            </a:r>
            <a:r>
              <a:rPr lang="en-US" b="1" dirty="0">
                <a:solidFill>
                  <a:srgbClr val="7030A0"/>
                </a:solidFill>
                <a:latin typeface="Tamil Bible" pitchFamily="2" charset="0"/>
              </a:rPr>
              <a:t> </a:t>
            </a:r>
            <a:r>
              <a:rPr lang="en-US" b="1" dirty="0" err="1">
                <a:solidFill>
                  <a:srgbClr val="7030A0"/>
                </a:solidFill>
                <a:latin typeface="Tamil Bible" pitchFamily="2" charset="0"/>
              </a:rPr>
              <a:t>rj;jj;ijj</a:t>
            </a:r>
            <a:r>
              <a:rPr lang="en-US" b="1" dirty="0">
                <a:solidFill>
                  <a:srgbClr val="7030A0"/>
                </a:solidFill>
                <a:latin typeface="Tamil Bible" pitchFamily="2" charset="0"/>
              </a:rPr>
              <a:t>; </a:t>
            </a:r>
            <a:r>
              <a:rPr lang="en-US" b="1" dirty="0" err="1">
                <a:solidFill>
                  <a:srgbClr val="7030A0"/>
                </a:solidFill>
                <a:latin typeface="Tamil Bible" pitchFamily="2" charset="0"/>
              </a:rPr>
              <a:t>Njhl;lj;jpNy</a:t>
            </a:r>
            <a:r>
              <a:rPr lang="en-US" b="1" dirty="0">
                <a:solidFill>
                  <a:srgbClr val="7030A0"/>
                </a:solidFill>
                <a:latin typeface="Tamil Bible" pitchFamily="2" charset="0"/>
              </a:rPr>
              <a:t> </a:t>
            </a:r>
            <a:r>
              <a:rPr lang="en-US" b="1" dirty="0" err="1">
                <a:solidFill>
                  <a:srgbClr val="7030A0"/>
                </a:solidFill>
                <a:latin typeface="Tamil Bible" pitchFamily="2" charset="0"/>
              </a:rPr>
              <a:t>Nfl;L</a:t>
            </a:r>
            <a:r>
              <a:rPr lang="en-US" b="1" dirty="0">
                <a:solidFill>
                  <a:srgbClr val="7030A0"/>
                </a:solidFill>
                <a:latin typeface="Tamil Bible" pitchFamily="2" charset="0"/>
              </a:rPr>
              <a:t>&gt; </a:t>
            </a:r>
            <a:r>
              <a:rPr lang="en-US" b="1" dirty="0" err="1">
                <a:solidFill>
                  <a:srgbClr val="7030A0"/>
                </a:solidFill>
                <a:latin typeface="Tamil Bible" pitchFamily="2" charset="0"/>
              </a:rPr>
              <a:t>ehd</a:t>
            </a:r>
            <a:r>
              <a:rPr lang="en-US" b="1" dirty="0">
                <a:solidFill>
                  <a:srgbClr val="7030A0"/>
                </a:solidFill>
                <a:latin typeface="Tamil Bible" pitchFamily="2" charset="0"/>
              </a:rPr>
              <a:t>; </a:t>
            </a:r>
            <a:r>
              <a:rPr lang="en-US" b="1" dirty="0" err="1">
                <a:solidFill>
                  <a:srgbClr val="7030A0"/>
                </a:solidFill>
                <a:latin typeface="Tamil Bible" pitchFamily="2" charset="0"/>
              </a:rPr>
              <a:t>eph;thzpahapUg;gjpdhy</a:t>
            </a:r>
            <a:r>
              <a:rPr lang="en-US" b="1" dirty="0">
                <a:solidFill>
                  <a:srgbClr val="7030A0"/>
                </a:solidFill>
                <a:latin typeface="Tamil Bible" pitchFamily="2" charset="0"/>
              </a:rPr>
              <a:t>; </a:t>
            </a:r>
            <a:r>
              <a:rPr lang="en-US" b="1" dirty="0" err="1">
                <a:solidFill>
                  <a:srgbClr val="7030A0"/>
                </a:solidFill>
                <a:latin typeface="Tamil Bible" pitchFamily="2" charset="0"/>
              </a:rPr>
              <a:t>gae;J</a:t>
            </a:r>
            <a:r>
              <a:rPr lang="en-US" b="1" dirty="0">
                <a:solidFill>
                  <a:srgbClr val="7030A0"/>
                </a:solidFill>
                <a:latin typeface="Tamil Bible" pitchFamily="2" charset="0"/>
              </a:rPr>
              <a:t>&gt; </a:t>
            </a:r>
            <a:r>
              <a:rPr lang="en-US" b="1" dirty="0" err="1">
                <a:solidFill>
                  <a:srgbClr val="7030A0"/>
                </a:solidFill>
                <a:latin typeface="Tamil Bible" pitchFamily="2" charset="0"/>
              </a:rPr>
              <a:t>xspj;Jf;nfhz;Nld</a:t>
            </a:r>
            <a:r>
              <a:rPr lang="en-US" b="1" dirty="0">
                <a:solidFill>
                  <a:srgbClr val="7030A0"/>
                </a:solidFill>
                <a:latin typeface="Tamil Bible" pitchFamily="2" charset="0"/>
              </a:rPr>
              <a:t>; </a:t>
            </a:r>
            <a:r>
              <a:rPr lang="en-US" b="1" dirty="0" err="1">
                <a:solidFill>
                  <a:srgbClr val="7030A0"/>
                </a:solidFill>
                <a:latin typeface="Tamil Bible" pitchFamily="2" charset="0"/>
              </a:rPr>
              <a:t>vd;whd</a:t>
            </a:r>
            <a:r>
              <a:rPr lang="en-US" b="1" dirty="0">
                <a:solidFill>
                  <a:srgbClr val="7030A0"/>
                </a:solidFill>
                <a:latin typeface="Tamil Bible" pitchFamily="2" charset="0"/>
              </a:rPr>
              <a:t>;.</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7030A0"/>
                </a:solidFill>
                <a:effectLst/>
                <a:uLnTx/>
                <a:uFillTx/>
                <a:latin typeface="Tamil Bible" pitchFamily="2" charset="0"/>
              </a:rPr>
              <a:t>Mjpahfkk;</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32505"/>
            <a:ext cx="952501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MjhKk; VthSk; Rje;jpukhf Nju;e;njLf;Fk;</a:t>
            </a:r>
            <a:r>
              <a:rPr kumimoji="0" lang="en" b="1" i="0" u="none" strike="noStrike" kern="1200" cap="none" spc="0" normalizeH="0" noProof="0" dirty="0">
                <a:ln>
                  <a:noFill/>
                </a:ln>
                <a:solidFill>
                  <a:prstClr val="black"/>
                </a:solidFill>
                <a:effectLst/>
                <a:uLnTx/>
                <a:uFillTx/>
                <a:latin typeface="Tamil Bible" pitchFamily="2" charset="0"/>
              </a:rPr>
              <a:t> jpwDld; gilf;fg;gl;lhu;fs;</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me;j Rje;jpuj;ij gad;gLj;jpf;nfhs;Sk; tifapy;</a:t>
            </a:r>
            <a:r>
              <a:rPr kumimoji="0" lang="en" b="1" i="0" u="none" strike="noStrike" kern="1200" cap="none" spc="0" normalizeH="0" noProof="0" dirty="0">
                <a:ln>
                  <a:noFill/>
                </a:ln>
                <a:solidFill>
                  <a:prstClr val="black"/>
                </a:solidFill>
                <a:effectLst/>
                <a:uLnTx/>
                <a:uFillTx/>
                <a:latin typeface="Tamil Bible" pitchFamily="2" charset="0"/>
              </a:rPr>
              <a:t> Njtd; mtu;fSf;F vy;yhtw;iwAk; mspj;jhu;: Mdhy;&gt; xU kuj;ij kl;Lk; jdf;nfd xJf;fp itj;jhu;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5927568"/>
            <a:ext cx="952500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mLj;j vjpu;kiwahd vjpu;tpid vd;dntd;why;&gt; jq;fs; fPo;gbahik Fwpj;J mtu;fs; kpFe;j Fw;w czu;Tf;F Mshdjhy;&gt; ,dpNky; NjtDld; njhlu;G nfhs;s mtu;fs; tpUk;gtpy;iy</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332894"/>
            <a:ext cx="978408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me;j jUzj;jpy;</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mtu;fis %bapUe;j kfpikapd; Mil kiwe;JNghdJ</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mtu;fs; jq;fs; epu;thzj;ij czu;e;jdu;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NkYk; jq;fs; jtiw kiwg;gjw;fhd</a:t>
            </a:r>
            <a:r>
              <a:rPr kumimoji="0" lang="en" b="1" i="0" u="none" strike="noStrike" kern="1200" cap="none" spc="0" normalizeH="0" noProof="0" dirty="0">
                <a:ln>
                  <a:noFill/>
                </a:ln>
                <a:solidFill>
                  <a:prstClr val="black"/>
                </a:solidFill>
                <a:effectLst/>
                <a:uLnTx/>
                <a:uFillTx/>
                <a:latin typeface="Tamil Bible" pitchFamily="2" charset="0"/>
              </a:rPr>
              <a:t> topfis Njbdu;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28061"/>
            <a:ext cx="952500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tpyf;fg;gl;l fdpapd;</a:t>
            </a:r>
            <a:r>
              <a:rPr kumimoji="0" lang="en" b="1" i="0" u="none" strike="noStrike" kern="1200" cap="none" spc="0" normalizeH="0" noProof="0" dirty="0">
                <a:ln>
                  <a:noFill/>
                </a:ln>
                <a:solidFill>
                  <a:prstClr val="black"/>
                </a:solidFill>
                <a:effectLst/>
                <a:uLnTx/>
                <a:uFillTx/>
                <a:latin typeface="Tamil Bible" pitchFamily="2" charset="0"/>
              </a:rPr>
              <a:t> mjpraq;fshy;&gt; &lt;u;f;fg;gl;l Vths; mij cz;lhs;: NkYk; Mjhik J}z;l&gt; mtDk; mij cz;lhd;</a:t>
            </a:r>
            <a:r>
              <a:rPr kumimoji="0" lang="en" b="1" i="0" u="none" strike="noStrike" kern="1200" cap="none" spc="0" normalizeH="0" baseline="0" noProof="0" dirty="0">
                <a:ln>
                  <a:noFill/>
                </a:ln>
                <a:solidFill>
                  <a:prstClr val="black"/>
                </a:solidFill>
                <a:effectLst/>
                <a:uLnTx/>
                <a:uFillTx/>
                <a:latin typeface="Aptos" panose="02110004020202020204"/>
              </a:rPr>
              <a:t>(</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284155"/>
            <a:ext cx="9617740" cy="1477328"/>
          </a:xfrm>
          <a:prstGeom prst="rect">
            <a:avLst/>
          </a:prstGeom>
          <a:noFill/>
        </p:spPr>
        <p:txBody>
          <a:bodyPr wrap="square">
            <a:spAutoFit/>
          </a:bodyPr>
          <a:lstStyle/>
          <a:p>
            <a:pPr lvl="0">
              <a:spcBef>
                <a:spcPts val="600"/>
              </a:spcBef>
              <a:defRPr/>
            </a:pPr>
            <a:r>
              <a:rPr kumimoji="0" lang="en" b="1" i="0" u="none" strike="noStrike" kern="1200" cap="none" spc="0" normalizeH="0" baseline="0" noProof="0" dirty="0">
                <a:ln>
                  <a:noFill/>
                </a:ln>
                <a:solidFill>
                  <a:prstClr val="black"/>
                </a:solidFill>
                <a:effectLst/>
                <a:uLnTx/>
                <a:uFillTx/>
                <a:latin typeface="Tamil Bible" pitchFamily="2" charset="0"/>
              </a:rPr>
              <a:t>mNj kuj;jpy;</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Nrhjidahsd;</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xU ghk;gpd; cUtpy; te;J</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Mjhk; kw;Wk; Vthspd; eyid tpUk;GtJ Nghy; ebj;J&gt; mtu;fsplk; gy ngha;fis $wpdhd;</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mtw;iw Vths; Mjhkplk; $wpdhs;</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ePq;fs; moptpy;yhjtu;fs;</a:t>
            </a:r>
            <a:r>
              <a:rPr kumimoji="0" lang="en" b="1" i="0" u="none" strike="noStrike" kern="1200" cap="none" spc="0" normalizeH="0" baseline="0" noProof="0" dirty="0">
                <a:ln>
                  <a:noFill/>
                </a:ln>
                <a:solidFill>
                  <a:prstClr val="black"/>
                </a:solidFill>
                <a:effectLst/>
                <a:uLnTx/>
                <a:uFillTx/>
                <a:latin typeface="Aptos" panose="02110004020202020204"/>
              </a:rPr>
              <a:t> (“</a:t>
            </a:r>
            <a:r>
              <a:rPr lang="en" b="1" dirty="0">
                <a:solidFill>
                  <a:prstClr val="black"/>
                </a:solidFill>
                <a:latin typeface="Tamil Bible" pitchFamily="2" charset="0"/>
              </a:rPr>
              <a:t>ePq;fs; rhtjpy;iy</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ePq;fs; Njtidg;</a:t>
            </a:r>
            <a:r>
              <a:rPr kumimoji="0" lang="en" b="1" i="0" u="none" strike="noStrike" kern="1200" cap="none" spc="0" normalizeH="0" noProof="0" dirty="0">
                <a:ln>
                  <a:noFill/>
                </a:ln>
                <a:solidFill>
                  <a:prstClr val="black"/>
                </a:solidFill>
                <a:effectLst/>
                <a:uLnTx/>
                <a:uFillTx/>
                <a:latin typeface="Tamil Bible" pitchFamily="2" charset="0"/>
              </a:rPr>
              <a:t> Nghy; MtPu;fs;</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ePq;fs; Njtu;fshtPu;fs;</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Njtd; cz;ikia</a:t>
            </a:r>
            <a:r>
              <a:rPr kumimoji="0" lang="en" b="1" i="0" u="none" strike="noStrike" kern="1200" cap="none" spc="0" normalizeH="0" noProof="0" dirty="0">
                <a:ln>
                  <a:noFill/>
                </a:ln>
                <a:solidFill>
                  <a:prstClr val="black"/>
                </a:solidFill>
                <a:effectLst/>
                <a:uLnTx/>
                <a:uFillTx/>
                <a:latin typeface="Tamil Bible" pitchFamily="2" charset="0"/>
              </a:rPr>
              <a:t> cq;fsplkpUe;J kiwf;fpwhu;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Njtd; mwpthu;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lvl="0" algn="ctr">
              <a:defRPr/>
            </a:pP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Njtd</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vt;thW</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me;j</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njhlu;ig</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kPz;Lk</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Vw;gLj;j</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 </a:t>
            </a:r>
            <a:r>
              <a:rPr lang="en-US" sz="3200" b="1" dirty="0" err="1">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Kad;whu</a:t>
            </a:r>
            <a:r>
              <a:rPr lang="en-US"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Tamil Bible" pitchFamily="2" charset="0"/>
              </a:rPr>
              <a:t>;?</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0" y="512586"/>
            <a:ext cx="12191999"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mg;nghOJ</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Njtdhfpa</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fh;j;jh</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Mjhikf</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g;gpl;L</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eP</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vq;Nf</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Uf;fpwha</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Tamil Bible" pitchFamily="2" charset="0"/>
              </a:rPr>
              <a:t>vd;whh</a:t>
            </a:r>
            <a:r>
              <a:rPr lang="en-US" b="1" dirty="0">
                <a:solidFill>
                  <a:srgbClr val="009999">
                    <a:lumMod val="20000"/>
                    <a:lumOff val="80000"/>
                  </a:srgbClr>
                </a:solidFill>
                <a:effectLst>
                  <a:outerShdw blurRad="38100" dist="38100" dir="2700000" algn="tl">
                    <a:srgbClr val="000000">
                      <a:alpha val="43137"/>
                    </a:srgbClr>
                  </a:outerShdw>
                </a:effectLst>
                <a:latin typeface="Tamil Bible" pitchFamily="2" charset="0"/>
              </a:rPr>
              <a:t>;.</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Tamil Bible" pitchFamily="2" charset="0"/>
              </a:rPr>
              <a:t>Mjpahfkk;</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826472"/>
            <a:ext cx="844771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MjhKk; VthSk; ghtk; nra;jpUe;jij mwpe;jpUe;j</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Njtd;</a:t>
            </a:r>
            <a:r>
              <a:rPr kumimoji="0" lang="en" b="1" i="0" u="none" strike="noStrike" kern="1200" cap="none" spc="0" normalizeH="0" baseline="0" noProof="0" dirty="0">
                <a:ln>
                  <a:noFill/>
                </a:ln>
                <a:solidFill>
                  <a:prstClr val="black"/>
                </a:solidFill>
                <a:effectLst/>
                <a:uLnTx/>
                <a:uFillTx/>
                <a:latin typeface="Aptos" panose="02110004020202020204"/>
              </a:rPr>
              <a:t>—</a:t>
            </a:r>
            <a:r>
              <a:rPr kumimoji="0" lang="en" b="1" i="0" u="none" strike="noStrike" kern="1200" cap="none" spc="0" normalizeH="0" baseline="0" noProof="0" dirty="0">
                <a:ln>
                  <a:noFill/>
                </a:ln>
                <a:solidFill>
                  <a:prstClr val="black"/>
                </a:solidFill>
                <a:effectLst/>
                <a:uLnTx/>
                <a:uFillTx/>
                <a:latin typeface="Tamil Bible" pitchFamily="2" charset="0"/>
              </a:rPr>
              <a:t>tof;fk; NghyNt</a:t>
            </a:r>
            <a:r>
              <a:rPr kumimoji="0" lang="en" b="1" i="0" u="none" strike="noStrike" kern="1200" cap="none" spc="0" normalizeH="0" baseline="0" noProof="0" dirty="0">
                <a:ln>
                  <a:noFill/>
                </a:ln>
                <a:solidFill>
                  <a:prstClr val="black"/>
                </a:solidFill>
                <a:effectLst/>
                <a:uLnTx/>
                <a:uFillTx/>
                <a:latin typeface="Aptos" panose="02110004020202020204"/>
              </a:rPr>
              <a:t>—</a:t>
            </a:r>
            <a:r>
              <a:rPr kumimoji="0" lang="en" b="1" i="0" u="none" strike="noStrike" kern="1200" cap="none" spc="0" normalizeH="0" baseline="0" noProof="0" dirty="0">
                <a:ln>
                  <a:noFill/>
                </a:ln>
                <a:solidFill>
                  <a:prstClr val="black"/>
                </a:solidFill>
                <a:effectLst/>
                <a:uLnTx/>
                <a:uFillTx/>
                <a:latin typeface="Tamil Bible" pitchFamily="2" charset="0"/>
              </a:rPr>
              <a:t>mtu;Sld; NgRtjw;fhf</a:t>
            </a:r>
            <a:r>
              <a:rPr kumimoji="0" lang="en" b="1" i="0" u="none" strike="noStrike" kern="1200" cap="none" spc="0" normalizeH="0" noProof="0" dirty="0">
                <a:ln>
                  <a:noFill/>
                </a:ln>
                <a:solidFill>
                  <a:prstClr val="black"/>
                </a:solidFill>
                <a:effectLst/>
                <a:uLnTx/>
                <a:uFillTx/>
                <a:latin typeface="Tamil Bible" pitchFamily="2" charset="0"/>
              </a:rPr>
              <a:t> mtu;fis mZfpdhu;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Kjd;Kiwahf</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mtiu re;jpf;f kfpo;r;rpAld; ntspNa tUtjw;F gjpyhf&gt; NjtNd mtu;fis jd;id re;jpf;FkhW miof;f Ntz;bajhapw;W</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355911"/>
            <a:ext cx="763698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gy E}w;whz;LfSf;F gpwF</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kw;nwhU ghtpapd; kde;jpUk;Gjiy ngWtjw;fhf Njtd; mtd; kPJ jk;</a:t>
            </a:r>
            <a:r>
              <a:rPr kumimoji="0" lang="en" b="1" i="0" u="none" strike="noStrike" kern="1200" cap="none" spc="0" normalizeH="0" noProof="0" dirty="0">
                <a:ln>
                  <a:noFill/>
                </a:ln>
                <a:solidFill>
                  <a:prstClr val="black"/>
                </a:solidFill>
                <a:effectLst/>
                <a:uLnTx/>
                <a:uFillTx/>
                <a:latin typeface="Tamil Bible" pitchFamily="2" charset="0"/>
              </a:rPr>
              <a:t> ghu;itia nrYj;jpdhu;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NgJU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Y}f;</a:t>
            </a:r>
            <a:r>
              <a:rPr kumimoji="0" lang="en" b="1" i="0" u="none" strike="noStrike" kern="1200" cap="none" spc="0" normalizeH="0" baseline="0" noProof="0" dirty="0">
                <a:ln>
                  <a:noFill/>
                </a:ln>
                <a:solidFill>
                  <a:prstClr val="black"/>
                </a:solidFill>
                <a:effectLst/>
                <a:uLnTx/>
                <a:uFillTx/>
                <a:latin typeface="Aptos" panose="02110004020202020204"/>
              </a:rPr>
              <a:t>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10160" y="5581779"/>
            <a:ext cx="8187071" cy="1200329"/>
          </a:xfrm>
          <a:prstGeom prst="rect">
            <a:avLst/>
          </a:prstGeom>
          <a:noFill/>
        </p:spPr>
        <p:txBody>
          <a:bodyPr wrap="square">
            <a:spAutoFit/>
          </a:bodyPr>
          <a:lstStyle/>
          <a:p>
            <a:pPr lvl="0">
              <a:spcBef>
                <a:spcPts val="600"/>
              </a:spcBef>
              <a:defRPr/>
            </a:pPr>
            <a:r>
              <a:rPr kumimoji="0" lang="en" b="1" i="0" u="none" strike="noStrike" kern="1200" cap="none" spc="0" normalizeH="0" baseline="0" noProof="0" dirty="0">
                <a:ln>
                  <a:noFill/>
                </a:ln>
                <a:solidFill>
                  <a:prstClr val="black"/>
                </a:solidFill>
                <a:effectLst/>
                <a:uLnTx/>
                <a:uFillTx/>
                <a:latin typeface="Tamil Bible" pitchFamily="2" charset="0"/>
              </a:rPr>
              <a:t>,d;W</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ehKk; kdpju;fshf mNj Nghd;w</a:t>
            </a:r>
            <a:r>
              <a:rPr kumimoji="0" lang="en" b="1" i="0" u="none" strike="noStrike" kern="1200" cap="none" spc="0" normalizeH="0" noProof="0" dirty="0">
                <a:ln>
                  <a:noFill/>
                </a:ln>
                <a:solidFill>
                  <a:prstClr val="black"/>
                </a:solidFill>
                <a:effectLst/>
                <a:uLnTx/>
                <a:uFillTx/>
                <a:latin typeface="Tamil Bible" pitchFamily="2" charset="0"/>
              </a:rPr>
              <a:t> Nghf;ifNa gpd;gw;WfpNwhk;</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ehk; ghtj;ijg; gw;wpf;nfhz;L ek;ik ehNk epahag;gLj;j Kaw;rpf;fpNwhk;&gt;</a:t>
            </a:r>
            <a:r>
              <a:rPr kumimoji="0" lang="en" b="1" i="0" u="none" strike="noStrike" kern="1200" cap="none" spc="0" normalizeH="0" noProof="0" dirty="0">
                <a:ln>
                  <a:noFill/>
                </a:ln>
                <a:solidFill>
                  <a:prstClr val="black"/>
                </a:solidFill>
                <a:effectLst/>
                <a:uLnTx/>
                <a:uFillTx/>
                <a:latin typeface="Tamil Bible" pitchFamily="2" charset="0"/>
              </a:rPr>
              <a:t> ghtk; ek;kpy; xl;bf;nfhz;bUe;jhYk;&gt; ek;ik mtu; rPu;g;gLj;j tpUk;Gfpwhu;: mtu; ek;ik miof;fpwhu;</a:t>
            </a:r>
            <a:r>
              <a:rPr kumimoji="0" lang="en" b="1" i="0" u="none" strike="noStrike" kern="1200" cap="none" spc="0" normalizeH="0" baseline="0" noProof="0" dirty="0">
                <a:ln>
                  <a:noFill/>
                </a:ln>
                <a:solidFill>
                  <a:prstClr val="black"/>
                </a:solidFill>
                <a:effectLst/>
                <a:uLnTx/>
                <a:uFillTx/>
                <a:latin typeface="Aptos" panose="02110004020202020204"/>
              </a:rPr>
              <a:t>: “</a:t>
            </a:r>
            <a:r>
              <a:rPr lang="en-US" b="1" dirty="0" err="1">
                <a:solidFill>
                  <a:prstClr val="black"/>
                </a:solidFill>
                <a:latin typeface="Tamil Bible" pitchFamily="2" charset="0"/>
              </a:rPr>
              <a:t>vd;dplj;jpy</a:t>
            </a:r>
            <a:r>
              <a:rPr lang="en-US" b="1" dirty="0">
                <a:solidFill>
                  <a:prstClr val="black"/>
                </a:solidFill>
                <a:latin typeface="Tamil Bible" pitchFamily="2" charset="0"/>
              </a:rPr>
              <a:t>; </a:t>
            </a:r>
            <a:r>
              <a:rPr lang="en-US" b="1" dirty="0" err="1">
                <a:solidFill>
                  <a:prstClr val="black"/>
                </a:solidFill>
                <a:latin typeface="Tamil Bible" pitchFamily="2" charset="0"/>
              </a:rPr>
              <a:t>thUq;fs</a:t>
            </a:r>
            <a:r>
              <a:rPr lang="en-US" b="1" dirty="0">
                <a:solidFill>
                  <a:prstClr val="black"/>
                </a:solidFill>
                <a:latin typeface="Tamil Bible" pitchFamily="2" charset="0"/>
              </a:rPr>
              <a:t>;</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Vrhah</a:t>
            </a:r>
            <a:r>
              <a:rPr kumimoji="0" lang="en" b="1" i="0" u="none" strike="noStrike" kern="1200" cap="none" spc="0" normalizeH="0" baseline="0" noProof="0" dirty="0">
                <a:ln>
                  <a:noFill/>
                </a:ln>
                <a:solidFill>
                  <a:prstClr val="black"/>
                </a:solidFill>
                <a:effectLst/>
                <a:uLnTx/>
                <a:uFillTx/>
                <a:latin typeface="Aptos" panose="02110004020202020204"/>
              </a:rPr>
              <a:t>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272829"/>
            <a:ext cx="564869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jd; ghtj;ij xg;Gf;nfhz;l NgJUit</a:t>
            </a:r>
            <a:r>
              <a:rPr kumimoji="0" lang="en" b="1" i="0" u="none" strike="noStrike" kern="1200" cap="none" spc="0" normalizeH="0" noProof="0" dirty="0">
                <a:ln>
                  <a:noFill/>
                </a:ln>
                <a:solidFill>
                  <a:prstClr val="black"/>
                </a:solidFill>
                <a:effectLst/>
                <a:uLnTx/>
                <a:uFillTx/>
                <a:latin typeface="Tamil Bible" pitchFamily="2" charset="0"/>
              </a:rPr>
              <a:t> Nghyd;wp</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MjhKk; VthSk; NjtDf;F Kd;ghf jq;fis epahag;gLj;jpf;</a:t>
            </a:r>
            <a:r>
              <a:rPr kumimoji="0" lang="en" b="1" i="0" u="none" strike="noStrike" kern="1200" cap="none" spc="0" normalizeH="0" noProof="0" dirty="0">
                <a:ln>
                  <a:noFill/>
                </a:ln>
                <a:solidFill>
                  <a:prstClr val="black"/>
                </a:solidFill>
                <a:effectLst/>
                <a:uLnTx/>
                <a:uFillTx/>
                <a:latin typeface="Tamil Bible" pitchFamily="2" charset="0"/>
              </a:rPr>
              <a:t>nfhs;sTk;</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jq;fs; kPWjYf;fhf gpwu; kPJ gop Rkj;jTk; njhlq;fpdu;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1993183"/>
            <a:ext cx="6290262"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Tamil Bible" pitchFamily="2" charset="0"/>
              </a:rPr>
              <a:t>mtu;fs; NjtDld; njhlu;nfhs;s tpUk;ghj NghjpYk;</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Njtd; mtu;fSld; njhlu;Gnfhs;sNt tpUk;gpdhu;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mtu; ghtpapd; rfthrj;ij jtpu;f;ftpy;iy</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khwhf&gt; mtd; kde;jpUk;g Ntz;Lk; vd;w Nehf;fj;Jld;</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mtdJ ghtj;ij mtDf;F Rl;bf;fhl;bdhu;</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Mjp</a:t>
            </a:r>
            <a:r>
              <a:rPr kumimoji="0" lang="en" b="1" i="0" u="none" strike="noStrike" kern="1200" cap="none" spc="0" normalizeH="0" baseline="0" noProof="0" dirty="0">
                <a:ln>
                  <a:noFill/>
                </a:ln>
                <a:solidFill>
                  <a:prstClr val="black"/>
                </a:solidFill>
                <a:effectLst/>
                <a:uLnTx/>
                <a:uFillTx/>
                <a:latin typeface="Aptos" panose="02110004020202020204"/>
              </a:rPr>
              <a:t>.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algn="ctr">
              <a:defRPr/>
            </a:pPr>
            <a:r>
              <a:rPr lang="en" sz="2400" dirty="0">
                <a:solidFill>
                  <a:srgbClr val="FFFFFF"/>
                </a:solidFill>
                <a:latin typeface="Tamil Bible" pitchFamily="2" charset="0"/>
              </a:rPr>
              <a:t>,g;NghJ ek;khy; Vd; NjtDld; Neubahf njhlu;G nfhs;s Kbatpy;iy?</a:t>
            </a:r>
            <a:endParaRPr lang="en-US" sz="2400" dirty="0">
              <a:solidFill>
                <a:srgbClr val="FFFFFF"/>
              </a:solidFill>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US" b="1" dirty="0" err="1">
                <a:solidFill>
                  <a:prstClr val="white"/>
                </a:solidFill>
                <a:effectLst>
                  <a:glow rad="88900">
                    <a:srgbClr val="6542BF"/>
                  </a:glow>
                  <a:outerShdw blurRad="38100" dist="38100" dir="2700000" algn="tl">
                    <a:srgbClr val="000000"/>
                  </a:outerShdw>
                </a:effectLst>
                <a:latin typeface="Tamil Bible" pitchFamily="2" charset="0"/>
              </a:rPr>
              <a:t>mth</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kD</a:t>
            </a:r>
            <a:r>
              <a:rPr lang="en-US" b="1" dirty="0">
                <a:solidFill>
                  <a:prstClr val="white"/>
                </a:solidFill>
                <a:effectLst>
                  <a:glow rad="88900">
                    <a:srgbClr val="6542BF"/>
                  </a:glow>
                  <a:outerShdw blurRad="38100" dist="38100" dir="2700000" algn="tl">
                    <a:srgbClr val="000000"/>
                  </a:outerShdw>
                </a:effectLst>
                <a:latin typeface="Tamil Bible" pitchFamily="2" charset="0"/>
              </a:rPr>
              <a:t>\</a:t>
            </a:r>
            <a:r>
              <a:rPr lang="en-US" b="1" dirty="0" err="1">
                <a:solidFill>
                  <a:prstClr val="white"/>
                </a:solidFill>
                <a:effectLst>
                  <a:glow rad="88900">
                    <a:srgbClr val="6542BF"/>
                  </a:glow>
                  <a:outerShdw blurRad="38100" dist="38100" dir="2700000" algn="tl">
                    <a:srgbClr val="000000"/>
                  </a:outerShdw>
                </a:effectLst>
                <a:latin typeface="Tamil Bible" pitchFamily="2" charset="0"/>
              </a:rPr>
              <a:t>idj</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Juj;jptpl;L</a:t>
            </a:r>
            <a:r>
              <a:rPr lang="en-US" b="1" dirty="0">
                <a:solidFill>
                  <a:prstClr val="white"/>
                </a:solidFill>
                <a:effectLst>
                  <a:glow rad="88900">
                    <a:srgbClr val="6542BF"/>
                  </a:glow>
                  <a:outerShdw blurRad="38100" dist="38100" dir="2700000" algn="tl">
                    <a:srgbClr val="000000"/>
                  </a:outerShdw>
                </a:effectLst>
                <a:latin typeface="Tamil Bible" pitchFamily="2" charset="0"/>
              </a:rPr>
              <a:t>&gt;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IPttpUl;rj;Jf;Fg</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Nghk</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topiaf</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fhty;nra;a</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VNjd</a:t>
            </a:r>
            <a:r>
              <a:rPr lang="en-US" b="1" dirty="0">
                <a:solidFill>
                  <a:prstClr val="white"/>
                </a:solidFill>
                <a:effectLst>
                  <a:glow rad="88900">
                    <a:srgbClr val="6542BF"/>
                  </a:glow>
                  <a:outerShdw blurRad="38100" dist="38100" dir="2700000" algn="tl">
                    <a:srgbClr val="000000"/>
                  </a:outerShdw>
                </a:effectLst>
                <a:latin typeface="Tamil Bible" pitchFamily="2" charset="0"/>
              </a:rPr>
              <a:t>; Njhl;lj;Jf;Ff; </a:t>
            </a:r>
            <a:r>
              <a:rPr lang="en-US" b="1" dirty="0" err="1">
                <a:solidFill>
                  <a:prstClr val="white"/>
                </a:solidFill>
                <a:effectLst>
                  <a:glow rad="88900">
                    <a:srgbClr val="6542BF"/>
                  </a:glow>
                  <a:outerShdw blurRad="38100" dist="38100" dir="2700000" algn="tl">
                    <a:srgbClr val="000000"/>
                  </a:outerShdw>
                </a:effectLst>
                <a:latin typeface="Tamil Bible" pitchFamily="2" charset="0"/>
              </a:rPr>
              <a:t>fpof;Nf</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NfUgPd;fisAk</a:t>
            </a:r>
            <a:r>
              <a:rPr lang="en-US" b="1" dirty="0">
                <a:solidFill>
                  <a:prstClr val="white"/>
                </a:solidFill>
                <a:effectLst>
                  <a:glow rad="88900">
                    <a:srgbClr val="6542BF"/>
                  </a:glow>
                  <a:outerShdw blurRad="38100" dist="38100" dir="2700000" algn="tl">
                    <a:srgbClr val="000000"/>
                  </a:outerShdw>
                </a:effectLst>
                <a:latin typeface="Tamil Bible" pitchFamily="2" charset="0"/>
              </a:rPr>
              <a:t>;&gt;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tPrpf;nfhz;bUf;fpw</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Rlnuhsp</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gl;laj;ijAk</a:t>
            </a:r>
            <a:r>
              <a:rPr lang="en-US" b="1" dirty="0">
                <a:solidFill>
                  <a:prstClr val="white"/>
                </a:solidFill>
                <a:effectLst>
                  <a:glow rad="88900">
                    <a:srgbClr val="6542BF"/>
                  </a:glow>
                  <a:outerShdw blurRad="38100" dist="38100" dir="2700000" algn="tl">
                    <a:srgbClr val="000000"/>
                  </a:outerShdw>
                </a:effectLst>
                <a:latin typeface="Tamil Bible" pitchFamily="2" charset="0"/>
              </a:rPr>
              <a:t>; </a:t>
            </a:r>
            <a:r>
              <a:rPr lang="en-US" b="1" dirty="0" err="1">
                <a:solidFill>
                  <a:prstClr val="white"/>
                </a:solidFill>
                <a:effectLst>
                  <a:glow rad="88900">
                    <a:srgbClr val="6542BF"/>
                  </a:glow>
                  <a:outerShdw blurRad="38100" dist="38100" dir="2700000" algn="tl">
                    <a:srgbClr val="000000"/>
                  </a:outerShdw>
                </a:effectLst>
                <a:latin typeface="Tamil Bible" pitchFamily="2" charset="0"/>
              </a:rPr>
              <a:t>itj;jhh</a:t>
            </a:r>
            <a:r>
              <a:rPr lang="en-US" b="1" dirty="0">
                <a:solidFill>
                  <a:prstClr val="white"/>
                </a:solidFill>
                <a:effectLst>
                  <a:glow rad="88900">
                    <a:srgbClr val="6542BF"/>
                  </a:glow>
                  <a:outerShdw blurRad="38100" dist="38100" dir="2700000" algn="tl">
                    <a:srgbClr val="000000"/>
                  </a:outerShdw>
                </a:effectLst>
                <a:latin typeface="Tamil Bible" pitchFamily="2" charset="0"/>
              </a:rPr>
              <a:t>;.</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Tamil Bible" pitchFamily="2" charset="0"/>
              </a:rPr>
              <a:t>Mjpahfkk;</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464560" y="1113976"/>
            <a:ext cx="438213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ghtk; nra;j me;j jk;gjpapdUf;F Njtd; mtu;fspd; ghtj;jpd; tpisTfis vLj;Jiuj;jhu;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VNjd; Njhl;lj;jpypUe;J ntspNaw;wg;gl;l gpwF NjtDld;</a:t>
            </a:r>
            <a:r>
              <a:rPr kumimoji="0" lang="en" sz="2000" b="1" i="0" u="none" strike="noStrike" kern="1200" cap="none" spc="0" normalizeH="0" noProof="0" dirty="0">
                <a:ln>
                  <a:noFill/>
                </a:ln>
                <a:solidFill>
                  <a:prstClr val="black"/>
                </a:solidFill>
                <a:effectLst/>
                <a:uLnTx/>
                <a:uFillTx/>
                <a:latin typeface="Tamil Bible" pitchFamily="2" charset="0"/>
              </a:rPr>
              <a:t> kPz;Lk; Neubahf Ngr ,ayhik vd;gJ mtw;wpy; xd;whFk;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ghtj;jpd; tpisTfis njuptpg;gjw;F Kd;ghfNt</a:t>
            </a:r>
            <a:r>
              <a:rPr kumimoji="0" lang="en" sz="2000" b="1" i="0" u="none" strike="noStrike" kern="1200" cap="none" spc="0" normalizeH="0" noProof="0" dirty="0">
                <a:ln>
                  <a:noFill/>
                </a:ln>
                <a:solidFill>
                  <a:prstClr val="black"/>
                </a:solidFill>
                <a:effectLst/>
                <a:uLnTx/>
                <a:uFillTx/>
                <a:latin typeface="Tamil Bible" pitchFamily="2" charset="0"/>
              </a:rPr>
              <a:t> mjw;fhd jPu;itAk; Njtd; mtu;fSf;F mspj;jhu;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Vthspd; re;jjp xUtu; gprhrpd; ty;yikia KbTf;F nfhz;Lte;J&gt;</a:t>
            </a:r>
            <a:r>
              <a:rPr kumimoji="0" lang="en" sz="2000" b="1" i="0" u="none" strike="noStrike" kern="1200" cap="none" spc="0" normalizeH="0" noProof="0" dirty="0">
                <a:ln>
                  <a:noFill/>
                </a:ln>
                <a:solidFill>
                  <a:prstClr val="black"/>
                </a:solidFill>
                <a:effectLst/>
                <a:uLnTx/>
                <a:uFillTx/>
                <a:latin typeface="Tamil Bible" pitchFamily="2" charset="0"/>
              </a:rPr>
              <a:t> kdpjFyj;ij kPl;nlLg;ghu;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Mjp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2924175" y="4215423"/>
            <a:ext cx="523517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jPu;f;fjuprpfs; %ykhf</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kPl;G vt;thW epiwNtw;wg;gLk; vd;gij Njtd; ntspg;gLj;jpdhu;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NjtNd kdpjuhf mtjupj;J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ek; ghtq;fSf;fhf kuzj;ij Vw;W</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kPz;Lk; capu;j;njOe;J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ekf;F epj;jpa [Ptid mUSfpwhu;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Vrh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X</a:t>
            </a:r>
            <a:r>
              <a:rPr kumimoji="0" lang="en" sz="2000" b="1" i="0" u="none" strike="noStrike" kern="1200" cap="none" spc="0" normalizeH="0" baseline="0" noProof="0" dirty="0">
                <a:ln>
                  <a:noFill/>
                </a:ln>
                <a:solidFill>
                  <a:prstClr val="black"/>
                </a:solidFill>
                <a:effectLst/>
                <a:uLnTx/>
                <a:uFillTx/>
                <a:latin typeface="Tamil Bible" pitchFamily="2" charset="0"/>
              </a:rPr>
              <a:t>t;nthUtUf;Fkhd tpisTfs;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1498307856"/>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2924175" y="6083002"/>
            <a:ext cx="511502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ghtk; Njhd;wpdTlNdNa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xU kPl;gupd; thf;Fj;jj;jKk; Njhd;wpaJ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lvl="0" algn="ctr">
              <a:defRPr/>
            </a:pP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d;W</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 </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ehk</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 </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NjtDld</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 </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vt;thW</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 </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njhlu;G</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 </a:t>
            </a:r>
            <a:r>
              <a:rPr lang="en-US" sz="3200" b="1" dirty="0" err="1">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nfhs;syhk</a:t>
            </a:r>
            <a:r>
              <a:rPr lang="en-US"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Tamil Bible" pitchFamily="2" charset="0"/>
              </a:rPr>
              <a:t>;?</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US" sz="1600" b="1" dirty="0" err="1">
                <a:solidFill>
                  <a:srgbClr val="009999">
                    <a:lumMod val="75000"/>
                  </a:srgbClr>
                </a:solidFill>
                <a:latin typeface="Tamil Bible" pitchFamily="2" charset="0"/>
              </a:rPr>
              <a:t>kDGj;jpuNd</a:t>
            </a:r>
            <a:r>
              <a:rPr lang="en-US" sz="1600" b="1" dirty="0">
                <a:solidFill>
                  <a:srgbClr val="009999">
                    <a:lumMod val="75000"/>
                  </a:srgbClr>
                </a:solidFill>
                <a:latin typeface="Tamil Bible" pitchFamily="2" charset="0"/>
              </a:rPr>
              <a:t>&gt; </a:t>
            </a:r>
            <a:r>
              <a:rPr lang="en-US" sz="1600" b="1" dirty="0" err="1">
                <a:solidFill>
                  <a:srgbClr val="009999">
                    <a:lumMod val="75000"/>
                  </a:srgbClr>
                </a:solidFill>
                <a:latin typeface="Tamil Bible" pitchFamily="2" charset="0"/>
              </a:rPr>
              <a:t>ehd</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cd;id</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uNty</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tk;rj;jhUf;Ff</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fhtw;fhudhf</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itj;Njd</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Mifahy</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eP</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vd</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thapdhNy</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thh;j;ijiaf;Nfl;L</a:t>
            </a:r>
            <a:r>
              <a:rPr lang="en-US" sz="1600" b="1" dirty="0">
                <a:solidFill>
                  <a:srgbClr val="009999">
                    <a:lumMod val="75000"/>
                  </a:srgbClr>
                </a:solidFill>
                <a:latin typeface="Tamil Bible" pitchFamily="2" charset="0"/>
              </a:rPr>
              <a:t>&gt; </a:t>
            </a:r>
            <a:r>
              <a:rPr lang="en-US" sz="1600" b="1" dirty="0" err="1">
                <a:solidFill>
                  <a:srgbClr val="009999">
                    <a:lumMod val="75000"/>
                  </a:srgbClr>
                </a:solidFill>
                <a:latin typeface="Tamil Bible" pitchFamily="2" charset="0"/>
              </a:rPr>
              <a:t>vd</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ehkj;jpdhNy</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mth;fis</a:t>
            </a:r>
            <a:r>
              <a:rPr lang="en-US" sz="1600" b="1" dirty="0">
                <a:solidFill>
                  <a:srgbClr val="009999">
                    <a:lumMod val="75000"/>
                  </a:srgbClr>
                </a:solidFill>
                <a:latin typeface="Tamil Bible" pitchFamily="2" charset="0"/>
              </a:rPr>
              <a:t> </a:t>
            </a:r>
            <a:r>
              <a:rPr lang="en-US" sz="1600" b="1" dirty="0" err="1">
                <a:solidFill>
                  <a:srgbClr val="009999">
                    <a:lumMod val="75000"/>
                  </a:srgbClr>
                </a:solidFill>
                <a:latin typeface="Tamil Bible" pitchFamily="2" charset="0"/>
              </a:rPr>
              <a:t>vr;rhpg;ghahf</a:t>
            </a:r>
            <a:r>
              <a:rPr lang="en-US" sz="1600" b="1" dirty="0">
                <a:solidFill>
                  <a:srgbClr val="009999">
                    <a:lumMod val="75000"/>
                  </a:srgbClr>
                </a:solidFill>
                <a:latin typeface="Tamil Bible" pitchFamily="2" charset="0"/>
              </a:rPr>
              <a:t>.</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kumimoji="0" lang="en" sz="1200" b="1" i="0" u="none" strike="noStrike" kern="1200" cap="none" spc="0" normalizeH="0" baseline="0" noProof="0" dirty="0">
                <a:ln>
                  <a:noFill/>
                </a:ln>
                <a:solidFill>
                  <a:srgbClr val="009999">
                    <a:lumMod val="75000"/>
                  </a:srgbClr>
                </a:solidFill>
                <a:effectLst/>
                <a:uLnTx/>
                <a:uFillTx/>
                <a:latin typeface="Tamil Bible" pitchFamily="2" charset="0"/>
              </a:rPr>
              <a:t>vNrf;fpNay;</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059132"/>
            <a:ext cx="747056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,d;W ek;kplk; njhlu;Gnfhs;tjw;fhf</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Njtd; ,uz;L</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Fwpg;G E}y;fis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vOjpAs;shu;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rpU\;bg;G</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kw;Wk; Ntjhfkk;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Nuh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1:20; 2 </a:t>
            </a:r>
            <a:r>
              <a:rPr kumimoji="0" lang="en" sz="2000" b="1" i="0" u="none" strike="noStrike" kern="1200" cap="none" spc="0" normalizeH="0" baseline="0" noProof="0" dirty="0">
                <a:ln>
                  <a:noFill/>
                </a:ln>
                <a:solidFill>
                  <a:prstClr val="black"/>
                </a:solidFill>
                <a:effectLst/>
                <a:uLnTx/>
                <a:uFillTx/>
                <a:latin typeface="Tamil Bible" pitchFamily="2" charset="0"/>
              </a:rPr>
              <a:t>jPNkh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NkYk;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Njtd; n[gk;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rq;</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5:2); </a:t>
            </a:r>
            <a:r>
              <a:rPr kumimoji="0" lang="en" sz="2000" b="1" i="0" u="none" strike="noStrike" kern="1200" cap="none" spc="0" normalizeH="0" baseline="0" noProof="0" dirty="0">
                <a:ln>
                  <a:noFill/>
                </a:ln>
                <a:solidFill>
                  <a:prstClr val="black"/>
                </a:solidFill>
                <a:effectLst/>
                <a:uLnTx/>
                <a:uFillTx/>
                <a:latin typeface="Tamil Bible" pitchFamily="2" charset="0"/>
              </a:rPr>
              <a:t>J}ju;fs;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mg;</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8:26); </a:t>
            </a:r>
            <a:r>
              <a:rPr kumimoji="0" lang="en" sz="2000" b="1" i="0" u="none" strike="noStrike" kern="1200" cap="none" spc="0" normalizeH="0" baseline="0" noProof="0" dirty="0">
                <a:ln>
                  <a:noFill/>
                </a:ln>
                <a:solidFill>
                  <a:prstClr val="black"/>
                </a:solidFill>
                <a:effectLst/>
                <a:uLnTx/>
                <a:uFillTx/>
                <a:latin typeface="Tamil Bible" pitchFamily="2" charset="0"/>
              </a:rPr>
              <a:t>jPu;f;fjuprpfs;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NahNty;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2:28); </a:t>
            </a:r>
            <a:r>
              <a:rPr kumimoji="0" lang="en" sz="2000" b="1" i="0" u="none" strike="noStrike" kern="1200" cap="none" spc="0" normalizeH="0" baseline="0" noProof="0" dirty="0">
                <a:ln>
                  <a:noFill/>
                </a:ln>
                <a:solidFill>
                  <a:prstClr val="black"/>
                </a:solidFill>
                <a:effectLst/>
                <a:uLnTx/>
                <a:uFillTx/>
                <a:latin typeface="Tamil Bible" pitchFamily="2" charset="0"/>
              </a:rPr>
              <a:t>kw;Wk;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Fwpg;ghf</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gupRj;j Mtpahdtupd;</a:t>
            </a:r>
            <a:r>
              <a:rPr kumimoji="0" lang="en" sz="2000" b="1" i="0" u="none" strike="noStrike" kern="1200" cap="none" spc="0" normalizeH="0" noProof="0" dirty="0">
                <a:ln>
                  <a:noFill/>
                </a:ln>
                <a:solidFill>
                  <a:prstClr val="black"/>
                </a:solidFill>
                <a:effectLst/>
                <a:uLnTx/>
                <a:uFillTx/>
                <a:latin typeface="Tamil Bible" pitchFamily="2" charset="0"/>
              </a:rPr>
              <a:t> %ykhf ek;Kld; njhlu;G nfhs;fpwhu;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Nahthd;</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822406"/>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mjpy;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ehk; ahu;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vq;fpUe;J te;Njhk;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vq;Nf nry;fpNwhk; vd;gij ehk; fz;lilfpNwhk;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m</a:t>
            </a:r>
            <a:r>
              <a:rPr kumimoji="0" lang="en" sz="2000" b="1" i="0" u="none" strike="noStrike" kern="1200" cap="none" spc="0" normalizeH="0" baseline="0" noProof="0" dirty="0">
                <a:ln>
                  <a:noFill/>
                </a:ln>
                <a:solidFill>
                  <a:prstClr val="black"/>
                </a:solidFill>
                <a:effectLst/>
                <a:uLnTx/>
                <a:uFillTx/>
                <a:latin typeface="Tamil Bible" pitchFamily="2" charset="0"/>
              </a:rPr>
              <a:t>q;Nf ek; tho;tpw;fhd NjtDila Nehf;fj;ijAk; ehk; fz;lilfpNwhk;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72536"/>
            <a:ext cx="749979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gilg;Gfs; mjd; gilg;ghsiug; gw;wp</a:t>
            </a:r>
            <a:r>
              <a:rPr lang="en" sz="2000" b="1" dirty="0">
                <a:solidFill>
                  <a:prstClr val="black"/>
                </a:solidFill>
                <a:latin typeface="Tamil Bible" pitchFamily="2" charset="0"/>
              </a:rPr>
              <a:t>f; $wpdhYk;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mJ ghtj;jhy; fiwgbe;Js;sJ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MapDk;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NjtdplkpUe;J nra;jpfis ngw;w ,iwthf;fpdu;fs;</a:t>
            </a:r>
            <a:r>
              <a:rPr kumimoji="0" lang="en" sz="2000" b="1" i="0" u="none" strike="noStrike" kern="1200" cap="none" spc="0" normalizeH="0" noProof="0" dirty="0">
                <a:ln>
                  <a:noFill/>
                </a:ln>
                <a:solidFill>
                  <a:prstClr val="black"/>
                </a:solidFill>
                <a:effectLst/>
                <a:uLnTx/>
                <a:uFillTx/>
                <a:latin typeface="Tamil Bible" pitchFamily="2" charset="0"/>
              </a:rPr>
              <a:t> %yk; mUsg;gl;l njspthd kw;Wk; Neubahd topfhl;Ljy;fs; Ntjhfkj;jpy; cs;sd</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,NaRtpd; tho;tpYk; Copaj;jpYk; NjtDila kpfr;</a:t>
            </a:r>
            <a:r>
              <a:rPr kumimoji="0" lang="en" sz="2000" b="1" i="0" u="none" strike="noStrike" kern="1200" cap="none" spc="0" normalizeH="0" noProof="0" dirty="0">
                <a:ln>
                  <a:noFill/>
                </a:ln>
                <a:solidFill>
                  <a:prstClr val="black"/>
                </a:solidFill>
                <a:effectLst/>
                <a:uLnTx/>
                <a:uFillTx/>
                <a:latin typeface="Tamil Bible" pitchFamily="2" charset="0"/>
              </a:rPr>
              <a:t> rpwe;j ntspg;ghl;ilAk; ehk; Ntjhfkj;jpy; fhz;fpNwhk;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vgp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425668" y="249634"/>
            <a:ext cx="11217692" cy="6555641"/>
          </a:xfrm>
          <a:prstGeom prst="rect">
            <a:avLst/>
          </a:prstGeom>
          <a:noFill/>
        </p:spPr>
        <p:txBody>
          <a:bodyPr wrap="square">
            <a:spAutoFit/>
          </a:bodyPr>
          <a:lstStyle/>
          <a:p>
            <a:pPr marL="182880" lvl="0" algn="just">
              <a:spcBef>
                <a:spcPts val="600"/>
              </a:spcBef>
              <a:defRPr/>
            </a:pPr>
            <a:r>
              <a:rPr kumimoji="0" lang="en" sz="2000" b="1" i="0" u="none" strike="noStrike" kern="1200" cap="none" spc="0" normalizeH="0" baseline="0" noProof="0" dirty="0">
                <a:ln>
                  <a:noFill/>
                </a:ln>
                <a:solidFill>
                  <a:prstClr val="black"/>
                </a:solidFill>
                <a:effectLst/>
                <a:uLnTx/>
                <a:uFillTx/>
                <a:latin typeface="Constantia" panose="02030602050306030303" pitchFamily="18" charset="0"/>
              </a:rPr>
              <a:t>“</a:t>
            </a:r>
            <a:r>
              <a:rPr lang="ta-IN" sz="2000" b="1" dirty="0">
                <a:solidFill>
                  <a:prstClr val="black"/>
                </a:solidFill>
                <a:latin typeface="Constantia" panose="02030602050306030303" pitchFamily="18" charset="0"/>
              </a:rPr>
              <a:t>மனிதனுக்கும் இறைவனுக்கும் இடையே ஒரு கூட்டுறவு இருக்கவிருந்தது. ஆனால், ஆதாமின் மீறலால் இத்திட்டம் பெரிதும் பாதிக்கப்பட்டது. சாத்தான் அவனைப் பாவத்தில் விழச் செய்தான்; பாவம் செய்த பிறகு, அவன் பாவமற்ற நிலையில் இருந்தபோது இறைவனுடன் கொண்டிருந்தது போன்ற நேரடித் தொடர்பை அவனால் கொண்டிருக்க முடியவில்லை.வீழ்ச்சிக்குப் பிறகு, கிறிஸ்து ஆதாமின் போதகரானார். மனிதகுலத்தை உடனடி மரணத்திலிருந்து காப்பாற்றி, இறைவனுக்குப் பதிலாக அவர் செயல்பட்டார்; மேலும், அவர் மத்தியஸ்தராகும் பொறுப்பை ஏற்றுக்கொண்டார். ஆதாமும் ஏவாளும் இறைவனுக்கு மீண்டும் கீழ்ப்படிந்து நடப்பதற்கான ஒரு சோதனைக் காலம் அவர்களுக்கு அளிக்கப்பட்டது; இத்திட்டத்தில் அவர்களின் சந்ததியினர் அனைவரும் உள்ளடக்கப்பட்டிருந்தனர்.இறைமகனின் பாவநிவாரணப் பலி இல்லாவிட்டால், இறைவனிடமிருந்து மனிதனுக்கு ஆசீர்வாதமோ அல்லது இரட்சிப்போ கிடைத்திருக்க முடியாது. இறைவன் தனது சட்டத்தின் கண்ணியத்தைக் காப்பதில் உறுதியாக இருந்தார். அச்சட்டத்தை மீறிய செயல், இறைவனுக்கும் மனிதனுக்கும் இடையே ஒரு பயங்கரமான பிரிவினையை ஏற்படுத்தியது. குற்றமற்ற நிலையில் இருந்தபோது, ​​ஆதாம் தனது படைத்தவருடன் நேரடியான, தடையற்ற மற்றும் மகிழ்ச்சியான உறவைக் கொண்டிருந்தான். ஆனால், அவன் சட்டத்தை மீறிய பிறகு, கிறிஸ்து மற்றும் தேவதூதர்கள் மூலமாக மட்டுமே இறைவன் மனிதனுடன் தொடர்பு கொண்டார்.</a:t>
            </a:r>
            <a:r>
              <a:rPr kumimoji="0" lang="en" sz="20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6236523" y="6457890"/>
            <a:ext cx="5955477"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Tamil Bible" pitchFamily="2" charset="0"/>
              </a:rPr>
              <a:t>vyd; [p citl;</a:t>
            </a: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1800" b="1" i="0" u="none" strike="noStrike" kern="1200" cap="none" spc="0" normalizeH="0" baseline="0" noProof="0" dirty="0">
                <a:ln>
                  <a:noFill/>
                </a:ln>
                <a:solidFill>
                  <a:prstClr val="black"/>
                </a:solidFill>
                <a:effectLst/>
                <a:uLnTx/>
                <a:uFillTx/>
                <a:latin typeface="Tamil Bible" pitchFamily="2" charset="0"/>
              </a:rPr>
              <a:t>fhd;/gpspf;fl; md;l; fNu[;</a:t>
            </a: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1800" b="1" i="0" u="none" strike="noStrike" kern="1200" cap="none" spc="0" normalizeH="0" baseline="0" noProof="0" dirty="0">
                <a:ln>
                  <a:noFill/>
                </a:ln>
                <a:solidFill>
                  <a:prstClr val="black"/>
                </a:solidFill>
                <a:effectLst/>
                <a:uLnTx/>
                <a:uFillTx/>
                <a:latin typeface="Tamil Bible" pitchFamily="2" charset="0"/>
              </a:rPr>
              <a:t>[dtup</a:t>
            </a: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Tamil Bible" pitchFamily="2" charset="0"/>
              </a:rPr>
              <a:t>gpd;dpizg;G</a:t>
            </a:r>
            <a:r>
              <a:rPr kumimoji="0" lang="en" sz="32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rPr>
              <a:t>: </a:t>
            </a:r>
            <a:r>
              <a:rPr kumimoji="0" lang="en" sz="32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Tamil Bible" pitchFamily="2" charset="0"/>
              </a:rPr>
              <a:t>vyd; [p citl; mtu;fspd; tho;f;if tuyhW</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504848" y="674851"/>
            <a:ext cx="8413881" cy="1077218"/>
          </a:xfrm>
          <a:prstGeom prst="rect">
            <a:avLst/>
          </a:prstGeom>
          <a:noFill/>
        </p:spPr>
        <p:txBody>
          <a:bodyPr wrap="square" rtlCol="0">
            <a:spAutoFit/>
          </a:bodyPr>
          <a:lstStyle/>
          <a:p>
            <a:pPr lvl="0">
              <a:spcBef>
                <a:spcPts val="600"/>
              </a:spcBef>
              <a:defRPr/>
            </a:pPr>
            <a:r>
              <a:rPr lang="ta-IN" sz="1600" b="1" dirty="0">
                <a:solidFill>
                  <a:prstClr val="black"/>
                </a:solidFill>
              </a:rPr>
              <a:t>யூனிஸ் மற்றும் ராபர்ட் ஹார்மனின் எட்டு குழந்தைகளில் இளையவர்களான எலன் கோல்ட் மற்றும் எலிசபெத் ஹார்மன், 1827 ஆம் ஆண்டு நவம்பர் 26 ஆம் தேதி அமெரிக்காவின் மெய்ன் மாகாணத்தில் உள்ள கோர்ஹாம் நகரில் பிறந்தனர்.</a:t>
            </a:r>
            <a:r>
              <a:rPr kumimoji="0" lang="en" sz="1600" b="1" i="0" u="none" strike="noStrike" kern="1200" cap="none" spc="0" normalizeH="0" baseline="0" noProof="0" dirty="0">
                <a:ln>
                  <a:noFill/>
                </a:ln>
                <a:solidFill>
                  <a:prstClr val="black"/>
                </a:solidFill>
                <a:effectLst/>
                <a:uLnTx/>
                <a:uFillTx/>
                <a:latin typeface="Aptos" panose="02110004020202020204"/>
              </a:rPr>
              <a:t>.</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58756"/>
            <a:ext cx="9983208" cy="1077218"/>
          </a:xfrm>
          <a:prstGeom prst="rect">
            <a:avLst/>
          </a:prstGeom>
          <a:noFill/>
        </p:spPr>
        <p:txBody>
          <a:bodyPr wrap="square">
            <a:spAutoFit/>
          </a:bodyPr>
          <a:lstStyle/>
          <a:p>
            <a:pPr lvl="0">
              <a:spcBef>
                <a:spcPts val="600"/>
              </a:spcBef>
              <a:defRPr/>
            </a:pPr>
            <a:r>
              <a:rPr lang="ta-IN" sz="1600" b="1" dirty="0">
                <a:solidFill>
                  <a:prstClr val="black"/>
                </a:solidFill>
              </a:rPr>
              <a:t>எலனுக்கு ஒன்பது வயதாக இருந்தபோது, ​​அவளுடன் படித்த ஒரு மாணவர் அவள் மீது கல் வீசியதில் அவளது முகத்தில் பலத்த காயம் ஏற்பட்டது. அந்தக் காயத்தால் ஏற்பட்ட நீண்டகால விளைவுகள், அவளைப் பள்ளியிலிருந்து பாதியிலேயே விலகச் செய்ததுடன், அவளது சமூக வாழ்க்கையையும் மட்டுப்படுத்தின.</a:t>
            </a:r>
            <a:endParaRPr kumimoji="0" lang="en" sz="16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504848" y="3539089"/>
            <a:ext cx="6648143" cy="830997"/>
          </a:xfrm>
          <a:prstGeom prst="rect">
            <a:avLst/>
          </a:prstGeom>
          <a:noFill/>
        </p:spPr>
        <p:txBody>
          <a:bodyPr wrap="square">
            <a:spAutoFit/>
          </a:bodyPr>
          <a:lstStyle/>
          <a:p>
            <a:pPr lvl="0">
              <a:spcBef>
                <a:spcPts val="600"/>
              </a:spcBef>
              <a:defRPr/>
            </a:pPr>
            <a:r>
              <a:rPr lang="ta-IN" sz="1600" b="1" dirty="0">
                <a:solidFill>
                  <a:prstClr val="black"/>
                </a:solidFill>
              </a:rPr>
              <a:t>அக்குடும்பத்தினர் வில்லியம் மில்லரின் போதனைகளை ஏற்றுக்கொண்டனர்; 1842-ல் எலன் மெதடிஸ்ட் திருச்சபையில் ஞானஸ்நானம் பெற்றார்.</a:t>
            </a:r>
            <a:endParaRPr kumimoji="0" lang="en" sz="16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504848" y="4382765"/>
            <a:ext cx="5801712" cy="1323439"/>
          </a:xfrm>
          <a:prstGeom prst="rect">
            <a:avLst/>
          </a:prstGeom>
          <a:noFill/>
        </p:spPr>
        <p:txBody>
          <a:bodyPr wrap="square">
            <a:spAutoFit/>
          </a:bodyPr>
          <a:lstStyle/>
          <a:p>
            <a:pPr lvl="0">
              <a:spcBef>
                <a:spcPts val="600"/>
              </a:spcBef>
              <a:defRPr/>
            </a:pPr>
            <a:r>
              <a:rPr lang="ta-IN" sz="1600" b="1" dirty="0">
                <a:solidFill>
                  <a:prstClr val="black"/>
                </a:solidFill>
              </a:rPr>
              <a:t>ஆனால், போதகர் லெவி ஸ்டாக்மேன் கடவுளின் உண்மையான அன்பைப் புரிந்துகொள்ள அவளுக்கு உதவும் வரை, எலன் வழிதவறியவளாகவும், இரட்சிப்பைப் பெறத் தகுதியற்றவளாகவும் தன்னை உணர்ந்தாள்.</a:t>
            </a:r>
            <a:endParaRPr kumimoji="0" lang="en" sz="16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504848" y="5801355"/>
            <a:ext cx="4927952" cy="830997"/>
          </a:xfrm>
          <a:prstGeom prst="rect">
            <a:avLst/>
          </a:prstGeom>
          <a:noFill/>
        </p:spPr>
        <p:txBody>
          <a:bodyPr wrap="square">
            <a:spAutoFit/>
          </a:bodyPr>
          <a:lstStyle/>
          <a:p>
            <a:pPr lvl="0">
              <a:spcBef>
                <a:spcPts val="600"/>
              </a:spcBef>
              <a:defRPr/>
            </a:pPr>
            <a:r>
              <a:rPr lang="ta-IN" sz="1600" b="1" dirty="0">
                <a:solidFill>
                  <a:prstClr val="black"/>
                </a:solidFill>
              </a:rPr>
              <a:t>அந்நேரம் முதல், அவர் இயேசுவின் மீது ஆழ்ந்த அன்பு கொண்டு, தம் வாழ்நாள் முழுவதும் அவருக்குச் சேவை செய்தார்.</a:t>
            </a:r>
            <a:endParaRPr kumimoji="0" lang="en" sz="1600" b="1" i="0" u="none" strike="noStrike" kern="1200" cap="none" spc="0" normalizeH="0" baseline="0" noProof="0" dirty="0">
              <a:ln>
                <a:noFill/>
              </a:ln>
              <a:solidFill>
                <a:prstClr val="black"/>
              </a:solidFill>
              <a:effectLst/>
              <a:uLnTx/>
              <a:uFillTx/>
              <a:latin typeface="Aptos" panose="02110004020202020204"/>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504848" y="1674972"/>
            <a:ext cx="8413880" cy="830997"/>
          </a:xfrm>
          <a:prstGeom prst="rect">
            <a:avLst/>
          </a:prstGeom>
          <a:noFill/>
        </p:spPr>
        <p:txBody>
          <a:bodyPr wrap="square">
            <a:spAutoFit/>
          </a:bodyPr>
          <a:lstStyle/>
          <a:p>
            <a:pPr lvl="0">
              <a:spcBef>
                <a:spcPts val="600"/>
              </a:spcBef>
              <a:defRPr/>
            </a:pPr>
            <a:r>
              <a:rPr lang="ta-IN" sz="1600" b="1" dirty="0">
                <a:solidFill>
                  <a:prstClr val="black"/>
                </a:solidFill>
              </a:rPr>
              <a:t>அதன்பின் சிறிது காலத்திலேயே, தங்கள் தொப்பி தயாரிப்புத் தொழிலை விரிவுபடுத்துவதற்காக அக்குடும்பம் மெய்ன் மாநிலத்தின் முக்கிய நகரமான போர்ட்லேண்டிற்கு குடிபெயர்ந்தது.</a:t>
            </a:r>
            <a:endParaRPr kumimoji="0" lang="en" sz="16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3069</TotalTime>
  <Words>2984</Words>
  <Application>Microsoft Office PowerPoint</Application>
  <PresentationFormat>Panorámica</PresentationFormat>
  <Paragraphs>80</Paragraphs>
  <Slides>12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Aptos</vt:lpstr>
      <vt:lpstr>Calibri</vt:lpstr>
      <vt:lpstr>Tamil Bible</vt:lpstr>
      <vt:lpstr>Comic Sans MS</vt:lpstr>
      <vt:lpstr>Constantia</vt:lpstr>
      <vt:lpstr>Aptos Display</vt:lpstr>
      <vt:lpstr>Arial</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35</cp:revision>
  <dcterms:created xsi:type="dcterms:W3CDTF">2026-09-07T12:37:12Z</dcterms:created>
  <dcterms:modified xsi:type="dcterms:W3CDTF">2026-10-01T10:05:30Z</dcterms:modified>
</cp:coreProperties>
</file>