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  <p:sldMasterId id="2147483660" r:id="rId2"/>
  </p:sldMasterIdLst>
  <p:sldIdLst>
    <p:sldId id="294" r:id="rId3"/>
    <p:sldId id="295" r:id="rId4"/>
    <p:sldId id="257" r:id="rId5"/>
    <p:sldId id="258" r:id="rId6"/>
    <p:sldId id="292" r:id="rId7"/>
    <p:sldId id="259" r:id="rId8"/>
    <p:sldId id="260" r:id="rId9"/>
    <p:sldId id="293" r:id="rId10"/>
    <p:sldId id="261" r:id="rId11"/>
    <p:sldId id="262" r:id="rId12"/>
    <p:sldId id="289" r:id="rId13"/>
    <p:sldId id="264" r:id="rId14"/>
  </p:sldIdLst>
  <p:sldSz cx="12192000" cy="6858000"/>
  <p:notesSz cx="6858000" cy="9144000"/>
  <p:embeddedFontLst>
    <p:embeddedFont>
      <p:font typeface="Comic Sans MS" panose="030F0702030302020204" pitchFamily="66" charset="0"/>
      <p:regular r:id="rId15"/>
      <p:bold r:id="rId16"/>
      <p:italic r:id="rId17"/>
      <p:boldItalic r:id="rId18"/>
    </p:embeddedFont>
    <p:embeddedFont>
      <p:font typeface="Constantia" panose="02030602050306030303" pitchFamily="18" charset="0"/>
      <p:regular r:id="rId19"/>
      <p:bold r:id="rId20"/>
      <p:italic r:id="rId21"/>
      <p:boldItalic r:id="rId22"/>
    </p:embeddedFont>
    <p:embeddedFont>
      <p:font typeface="Tamil Bible" pitchFamily="2" charset="0"/>
      <p:regular r:id="rId23"/>
    </p:embeddedFont>
  </p:embeddedFontLst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45423"/>
    <a:srgbClr val="B9F5FD"/>
    <a:srgbClr val="94F0FC"/>
    <a:srgbClr val="6ADC85"/>
    <a:srgbClr val="2DBD4F"/>
    <a:srgbClr val="6699FF"/>
    <a:srgbClr val="B7CFFF"/>
    <a:srgbClr val="97BAFF"/>
    <a:srgbClr val="3CAA51"/>
    <a:srgbClr val="B5E5B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101" d="100"/>
          <a:sy n="101" d="100"/>
        </p:scale>
        <p:origin x="912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font" Target="fonts/font4.fntdata"/><Relationship Id="rId26" Type="http://schemas.openxmlformats.org/officeDocument/2006/relationships/theme" Target="theme/theme1.xml"/><Relationship Id="rId3" Type="http://schemas.openxmlformats.org/officeDocument/2006/relationships/slide" Target="slides/slide1.xml"/><Relationship Id="rId21" Type="http://schemas.openxmlformats.org/officeDocument/2006/relationships/font" Target="fonts/font7.fntdata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font" Target="fonts/font3.fntdata"/><Relationship Id="rId25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font" Target="fonts/font2.fntdata"/><Relationship Id="rId20" Type="http://schemas.openxmlformats.org/officeDocument/2006/relationships/font" Target="fonts/font6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presProps" Target="presProps.xml"/><Relationship Id="rId5" Type="http://schemas.openxmlformats.org/officeDocument/2006/relationships/slide" Target="slides/slide3.xml"/><Relationship Id="rId15" Type="http://schemas.openxmlformats.org/officeDocument/2006/relationships/font" Target="fonts/font1.fntdata"/><Relationship Id="rId23" Type="http://schemas.openxmlformats.org/officeDocument/2006/relationships/font" Target="fonts/font9.fntdata"/><Relationship Id="rId10" Type="http://schemas.openxmlformats.org/officeDocument/2006/relationships/slide" Target="slides/slide8.xml"/><Relationship Id="rId19" Type="http://schemas.openxmlformats.org/officeDocument/2006/relationships/font" Target="fonts/font5.fntdata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font" Target="fonts/font8.fntdata"/><Relationship Id="rId27" Type="http://schemas.openxmlformats.org/officeDocument/2006/relationships/tableStyles" Target="tableStyles.xml"/></Relationships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image" Target="../media/image20.jpeg"/><Relationship Id="rId4" Type="http://schemas.openxmlformats.org/officeDocument/2006/relationships/image" Target="../media/image23.jpeg"/></Relationships>
</file>

<file path=ppt/diagrams/_rels/data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image" Target="../media/image24.jpeg"/></Relationships>
</file>

<file path=ppt/diagrams/_rels/data3.xml.rels><?xml version="1.0" encoding="UTF-8" standalone="yes"?>
<Relationships xmlns="http://schemas.openxmlformats.org/package/2006/relationships"><Relationship Id="rId8" Type="http://schemas.microsoft.com/office/2007/relationships/hdphoto" Target="../media/hdphoto14.wdp"/><Relationship Id="rId13" Type="http://schemas.openxmlformats.org/officeDocument/2006/relationships/image" Target="../media/image50.jpeg"/><Relationship Id="rId3" Type="http://schemas.openxmlformats.org/officeDocument/2006/relationships/image" Target="../media/image42.jpeg"/><Relationship Id="rId7" Type="http://schemas.openxmlformats.org/officeDocument/2006/relationships/image" Target="../media/image45.png"/><Relationship Id="rId12" Type="http://schemas.openxmlformats.org/officeDocument/2006/relationships/image" Target="../media/image49.jpeg"/><Relationship Id="rId2" Type="http://schemas.openxmlformats.org/officeDocument/2006/relationships/image" Target="../media/image41.jpeg"/><Relationship Id="rId1" Type="http://schemas.openxmlformats.org/officeDocument/2006/relationships/image" Target="../media/image40.jpeg"/><Relationship Id="rId6" Type="http://schemas.openxmlformats.org/officeDocument/2006/relationships/image" Target="../media/image44.jpeg"/><Relationship Id="rId11" Type="http://schemas.openxmlformats.org/officeDocument/2006/relationships/image" Target="../media/image48.jpeg"/><Relationship Id="rId5" Type="http://schemas.microsoft.com/office/2007/relationships/hdphoto" Target="../media/hdphoto13.wdp"/><Relationship Id="rId10" Type="http://schemas.openxmlformats.org/officeDocument/2006/relationships/image" Target="../media/image47.jpeg"/><Relationship Id="rId4" Type="http://schemas.openxmlformats.org/officeDocument/2006/relationships/image" Target="../media/image43.png"/><Relationship Id="rId9" Type="http://schemas.openxmlformats.org/officeDocument/2006/relationships/image" Target="../media/image46.jpeg"/><Relationship Id="rId14" Type="http://schemas.openxmlformats.org/officeDocument/2006/relationships/image" Target="../media/image51.jpeg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image" Target="../media/image20.jpeg"/><Relationship Id="rId4" Type="http://schemas.openxmlformats.org/officeDocument/2006/relationships/image" Target="../media/image23.jpeg"/></Relationships>
</file>

<file path=ppt/diagrams/_rels/drawing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image" Target="../media/image24.jpeg"/></Relationships>
</file>

<file path=ppt/diagrams/_rels/drawing3.xml.rels><?xml version="1.0" encoding="UTF-8" standalone="yes"?>
<Relationships xmlns="http://schemas.openxmlformats.org/package/2006/relationships"><Relationship Id="rId8" Type="http://schemas.microsoft.com/office/2007/relationships/hdphoto" Target="../media/hdphoto14.wdp"/><Relationship Id="rId13" Type="http://schemas.openxmlformats.org/officeDocument/2006/relationships/image" Target="../media/image50.jpeg"/><Relationship Id="rId3" Type="http://schemas.openxmlformats.org/officeDocument/2006/relationships/image" Target="../media/image42.jpeg"/><Relationship Id="rId7" Type="http://schemas.openxmlformats.org/officeDocument/2006/relationships/image" Target="../media/image45.png"/><Relationship Id="rId12" Type="http://schemas.openxmlformats.org/officeDocument/2006/relationships/image" Target="../media/image49.jpeg"/><Relationship Id="rId2" Type="http://schemas.openxmlformats.org/officeDocument/2006/relationships/image" Target="../media/image41.jpeg"/><Relationship Id="rId1" Type="http://schemas.openxmlformats.org/officeDocument/2006/relationships/image" Target="../media/image40.jpeg"/><Relationship Id="rId6" Type="http://schemas.openxmlformats.org/officeDocument/2006/relationships/image" Target="../media/image44.jpeg"/><Relationship Id="rId11" Type="http://schemas.openxmlformats.org/officeDocument/2006/relationships/image" Target="../media/image48.jpeg"/><Relationship Id="rId5" Type="http://schemas.microsoft.com/office/2007/relationships/hdphoto" Target="../media/hdphoto13.wdp"/><Relationship Id="rId10" Type="http://schemas.openxmlformats.org/officeDocument/2006/relationships/image" Target="../media/image47.jpeg"/><Relationship Id="rId4" Type="http://schemas.openxmlformats.org/officeDocument/2006/relationships/image" Target="../media/image43.png"/><Relationship Id="rId9" Type="http://schemas.openxmlformats.org/officeDocument/2006/relationships/image" Target="../media/image46.jpeg"/><Relationship Id="rId14" Type="http://schemas.openxmlformats.org/officeDocument/2006/relationships/image" Target="../media/image51.jpe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4#1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0NoLn">
    <dgm:fillClrLst meth="repeat">
      <a:schemeClr val="accent3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1NoLn">
    <dgm:fillClrLst>
      <a:schemeClr val="accent4"/>
      <a:schemeClr val="accent5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ltNode1NoLn">
    <dgm:fillClrLst>
      <a:schemeClr val="accent4">
        <a:tint val="75000"/>
      </a:schemeClr>
      <a:schemeClr val="accent5">
        <a:tint val="75000"/>
      </a:schemeClr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2NoLn">
    <dgm:fillClrLst>
      <a:schemeClr val="accent5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NoLn">
    <dgm:fillClrLst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NoLn">
    <dgm:fillClrLst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revTxLt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/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1#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0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1NoLn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ltNode1NoLn">
    <dgm:fillClrLst meth="repeat">
      <a:schemeClr val="accent2">
        <a:tint val="75000"/>
      </a:schemeClr>
      <a:schemeClr val="accent3">
        <a:tint val="75000"/>
      </a:schemeClr>
      <a:schemeClr val="accent4">
        <a:tint val="75000"/>
      </a:schemeClr>
      <a:schemeClr val="accent5">
        <a:tint val="75000"/>
      </a:schemeClr>
      <a:schemeClr val="accent6">
        <a:tint val="75000"/>
      </a:schemeClr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2NoLn">
    <dgm:fillClrLst>
      <a:schemeClr val="accent2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NoLn">
    <dgm:fillClrLst>
      <a:schemeClr val="accent3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NoLn">
    <dgm:fillClrLst>
      <a:schemeClr val="accent4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revTxLt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/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1#2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0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1NoLn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ltNode1NoLn">
    <dgm:fillClrLst meth="repeat">
      <a:schemeClr val="accent2">
        <a:tint val="75000"/>
      </a:schemeClr>
      <a:schemeClr val="accent3">
        <a:tint val="75000"/>
      </a:schemeClr>
      <a:schemeClr val="accent4">
        <a:tint val="75000"/>
      </a:schemeClr>
      <a:schemeClr val="accent5">
        <a:tint val="75000"/>
      </a:schemeClr>
      <a:schemeClr val="accent6">
        <a:tint val="75000"/>
      </a:schemeClr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2NoLn">
    <dgm:fillClrLst>
      <a:schemeClr val="accent2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NoLn">
    <dgm:fillClrLst>
      <a:schemeClr val="accent3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NoLn">
    <dgm:fillClrLst>
      <a:schemeClr val="accent4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revTxLt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/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B153A74C-6CDA-4FA6-8EAA-A3D9D306606B}" type="doc">
      <dgm:prSet loTypeId="urn:microsoft.com/office/officeart/2005/8/layout/vList4" loCatId="picture" qsTypeId="urn:microsoft.com/office/officeart/2005/8/quickstyle/simple5#1" qsCatId="simple" csTypeId="urn:microsoft.com/office/officeart/2005/8/colors/colorful4#1" csCatId="colorful" phldr="1"/>
      <dgm:spPr/>
      <dgm:t>
        <a:bodyPr/>
        <a:lstStyle/>
        <a:p>
          <a:endParaRPr lang="es-ES"/>
        </a:p>
      </dgm:t>
    </dgm:pt>
    <dgm:pt modelId="{F4610E80-4EA3-47E2-B382-D17B8EA4B5F0}">
      <dgm:prSet custT="1"/>
      <dgm:spPr>
        <a:solidFill>
          <a:schemeClr val="accent5">
            <a:lumMod val="50000"/>
          </a:schemeClr>
        </a:solidFill>
      </dgm:spPr>
      <dgm:t>
        <a:bodyPr/>
        <a:lstStyle/>
        <a:p>
          <a:r>
            <a:rPr lang="en-US" sz="2000" b="1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  <a:latin typeface="Tamil Bible" pitchFamily="2" charset="0"/>
            </a:rPr>
            <a:t>me;j</a:t>
          </a:r>
          <a:r>
            <a:rPr lang="en-US" sz="2000" b="1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  <a:latin typeface="Tamil Bible" pitchFamily="2" charset="0"/>
            </a:rPr>
            <a:t> </a:t>
          </a:r>
          <a:r>
            <a:rPr lang="en-US" sz="2000" b="1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  <a:latin typeface="Tamil Bible" pitchFamily="2" charset="0"/>
            </a:rPr>
            <a:t>jUzj;jpy</a:t>
          </a:r>
          <a:r>
            <a:rPr lang="en-US" sz="2000" b="1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  <a:latin typeface="Tamil Bible" pitchFamily="2" charset="0"/>
            </a:rPr>
            <a:t>;</a:t>
          </a:r>
          <a:r>
            <a:rPr lang="en-US" sz="2000" b="1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, </a:t>
          </a:r>
          <a:r>
            <a:rPr lang="en-US" sz="2000" b="1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  <a:latin typeface="Tamil Bible" pitchFamily="2" charset="0"/>
            </a:rPr>
            <a:t>gypfspd</a:t>
          </a:r>
          <a:r>
            <a:rPr lang="en-US" sz="2000" b="1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  <a:latin typeface="Tamil Bible" pitchFamily="2" charset="0"/>
            </a:rPr>
            <a:t>; </a:t>
          </a:r>
          <a:r>
            <a:rPr lang="en-US" sz="2000" b="1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  <a:latin typeface="Tamil Bible" pitchFamily="2" charset="0"/>
            </a:rPr>
            <a:t>eLNt</a:t>
          </a:r>
          <a:r>
            <a:rPr lang="en-US" sz="2000" b="1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  <a:latin typeface="Tamil Bible" pitchFamily="2" charset="0"/>
            </a:rPr>
            <a:t> </a:t>
          </a:r>
          <a:r>
            <a:rPr lang="en-US" sz="2000" b="1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  <a:latin typeface="Tamil Bible" pitchFamily="2" charset="0"/>
            </a:rPr>
            <a:t>Njtd</a:t>
          </a:r>
          <a:r>
            <a:rPr lang="en-US" sz="2000" b="1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  <a:latin typeface="Tamil Bible" pitchFamily="2" charset="0"/>
            </a:rPr>
            <a:t>; </a:t>
          </a:r>
          <a:r>
            <a:rPr lang="en-US" sz="2000" b="1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  <a:latin typeface="Tamil Bible" pitchFamily="2" charset="0"/>
            </a:rPr>
            <a:t>fle;J</a:t>
          </a:r>
          <a:r>
            <a:rPr lang="en-US" sz="2000" b="1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  <a:latin typeface="Tamil Bible" pitchFamily="2" charset="0"/>
            </a:rPr>
            <a:t> </a:t>
          </a:r>
          <a:r>
            <a:rPr lang="en-US" sz="2000" b="1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  <a:latin typeface="Tamil Bible" pitchFamily="2" charset="0"/>
            </a:rPr>
            <a:t>nrd;W</a:t>
          </a:r>
          <a:r>
            <a:rPr lang="en-US" sz="2000" b="1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  <a:latin typeface="Tamil Bible" pitchFamily="2" charset="0"/>
            </a:rPr>
            <a:t>&gt; </a:t>
          </a:r>
          <a:r>
            <a:rPr lang="en-US" sz="2000" b="1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  <a:latin typeface="Tamil Bible" pitchFamily="2" charset="0"/>
            </a:rPr>
            <a:t>Njtd</a:t>
          </a:r>
          <a:r>
            <a:rPr lang="en-US" sz="2000" b="1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  <a:latin typeface="Tamil Bible" pitchFamily="2" charset="0"/>
            </a:rPr>
            <a:t>; </a:t>
          </a:r>
          <a:r>
            <a:rPr lang="en-US" sz="2000" b="1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  <a:latin typeface="Tamil Bible" pitchFamily="2" charset="0"/>
            </a:rPr>
            <a:t>MgpuhKld</a:t>
          </a:r>
          <a:r>
            <a:rPr lang="en-US" sz="2000" b="1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  <a:latin typeface="Tamil Bible" pitchFamily="2" charset="0"/>
            </a:rPr>
            <a:t>; </a:t>
          </a:r>
          <a:r>
            <a:rPr lang="en-US" sz="2000" b="1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  <a:latin typeface="Tamil Bible" pitchFamily="2" charset="0"/>
            </a:rPr>
            <a:t>xU</a:t>
          </a:r>
          <a:r>
            <a:rPr lang="en-US" sz="2000" b="1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  <a:latin typeface="Tamil Bible" pitchFamily="2" charset="0"/>
            </a:rPr>
            <a:t> </a:t>
          </a:r>
          <a:r>
            <a:rPr lang="en-US" sz="2000" b="1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  <a:latin typeface="Tamil Bible" pitchFamily="2" charset="0"/>
            </a:rPr>
            <a:t>cld;gbf;if</a:t>
          </a:r>
          <a:r>
            <a:rPr lang="en-US" sz="2000" b="1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  <a:latin typeface="Tamil Bible" pitchFamily="2" charset="0"/>
            </a:rPr>
            <a:t> </a:t>
          </a:r>
          <a:r>
            <a:rPr lang="en-US" sz="2000" b="1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  <a:latin typeface="Tamil Bible" pitchFamily="2" charset="0"/>
            </a:rPr>
            <a:t>nra;jhu</a:t>
          </a:r>
          <a:r>
            <a:rPr lang="en-US" sz="2000" b="1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  <a:latin typeface="Tamil Bible" pitchFamily="2" charset="0"/>
            </a:rPr>
            <a:t>;</a:t>
          </a:r>
          <a:r>
            <a:rPr lang="en-US" sz="2000" b="1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(</a:t>
          </a:r>
          <a:r>
            <a:rPr lang="en-US" sz="2000" b="1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  <a:latin typeface="Tamil Bible" pitchFamily="2" charset="0"/>
            </a:rPr>
            <a:t>Mjp</a:t>
          </a:r>
          <a:r>
            <a:rPr lang="en-US" sz="2000" b="1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. 15:7-21)</a:t>
          </a:r>
          <a:endParaRPr lang="en-US" sz="2000" noProof="0" dirty="0">
            <a:effectLst>
              <a:outerShdw blurRad="38100" dist="38100" dir="2700000" algn="tl">
                <a:srgbClr val="000000">
                  <a:alpha val="60000"/>
                </a:srgbClr>
              </a:outerShdw>
            </a:effectLst>
          </a:endParaRPr>
        </a:p>
      </dgm:t>
    </dgm:pt>
    <dgm:pt modelId="{8353B093-9109-42EB-BD5A-090A5E1C16A3}" type="parTrans" cxnId="{1EC815A1-B5DF-462B-86FB-0E5455F31542}">
      <dgm:prSet/>
      <dgm:spPr/>
      <dgm:t>
        <a:bodyPr/>
        <a:lstStyle/>
        <a:p>
          <a:endParaRPr lang="es-ES" sz="2000">
            <a:effectLst>
              <a:outerShdw blurRad="38100" dist="38100" dir="2700000" algn="tl">
                <a:srgbClr val="000000">
                  <a:alpha val="60000"/>
                </a:srgbClr>
              </a:outerShdw>
            </a:effectLst>
          </a:endParaRPr>
        </a:p>
      </dgm:t>
    </dgm:pt>
    <dgm:pt modelId="{257E71F6-5EA8-491A-82E5-F4454F4601B5}" type="sibTrans" cxnId="{1EC815A1-B5DF-462B-86FB-0E5455F31542}">
      <dgm:prSet/>
      <dgm:spPr/>
      <dgm:t>
        <a:bodyPr/>
        <a:lstStyle/>
        <a:p>
          <a:endParaRPr lang="es-ES" sz="2000">
            <a:effectLst>
              <a:outerShdw blurRad="38100" dist="38100" dir="2700000" algn="tl">
                <a:srgbClr val="000000">
                  <a:alpha val="60000"/>
                </a:srgbClr>
              </a:outerShdw>
            </a:effectLst>
          </a:endParaRPr>
        </a:p>
      </dgm:t>
    </dgm:pt>
    <dgm:pt modelId="{1645775C-B166-4877-AE68-92D7E00D3383}">
      <dgm:prSet custT="1"/>
      <dgm:spPr>
        <a:solidFill>
          <a:schemeClr val="accent6">
            <a:lumMod val="75000"/>
          </a:schemeClr>
        </a:solidFill>
      </dgm:spPr>
      <dgm:t>
        <a:bodyPr/>
        <a:lstStyle/>
        <a:p>
          <a:r>
            <a:rPr lang="en-US" sz="2000" b="1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  <a:latin typeface="Tamil Bible" pitchFamily="2" charset="0"/>
            </a:rPr>
            <a:t>Njtd</a:t>
          </a:r>
          <a:r>
            <a:rPr lang="en-US" sz="2000" b="1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  <a:latin typeface="Tamil Bible" pitchFamily="2" charset="0"/>
            </a:rPr>
            <a:t>; </a:t>
          </a:r>
          <a:r>
            <a:rPr lang="en-US" sz="2000" b="1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  <a:latin typeface="Tamil Bible" pitchFamily="2" charset="0"/>
            </a:rPr>
            <a:t>mtUila</a:t>
          </a:r>
          <a:r>
            <a:rPr lang="en-US" sz="2000" b="1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  <a:latin typeface="Tamil Bible" pitchFamily="2" charset="0"/>
            </a:rPr>
            <a:t> </a:t>
          </a:r>
          <a:r>
            <a:rPr lang="en-US" sz="2000" b="1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  <a:latin typeface="Tamil Bible" pitchFamily="2" charset="0"/>
            </a:rPr>
            <a:t>ngaiuAk</a:t>
          </a:r>
          <a:r>
            <a:rPr lang="en-US" sz="2000" b="1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  <a:latin typeface="Tamil Bible" pitchFamily="2" charset="0"/>
            </a:rPr>
            <a:t>; </a:t>
          </a:r>
          <a:r>
            <a:rPr lang="en-US" sz="2000" b="1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  <a:latin typeface="Tamil Bible" pitchFamily="2" charset="0"/>
            </a:rPr>
            <a:t>rhuhapd</a:t>
          </a:r>
          <a:r>
            <a:rPr lang="en-US" sz="2000" b="1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  <a:latin typeface="Tamil Bible" pitchFamily="2" charset="0"/>
            </a:rPr>
            <a:t>; </a:t>
          </a:r>
          <a:r>
            <a:rPr lang="en-US" sz="2000" b="1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  <a:latin typeface="Tamil Bible" pitchFamily="2" charset="0"/>
            </a:rPr>
            <a:t>ngaiuAk</a:t>
          </a:r>
          <a:r>
            <a:rPr lang="en-US" sz="2000" b="1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  <a:latin typeface="Tamil Bible" pitchFamily="2" charset="0"/>
            </a:rPr>
            <a:t>; </a:t>
          </a:r>
          <a:r>
            <a:rPr lang="en-US" sz="2000" b="1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  <a:latin typeface="Tamil Bible" pitchFamily="2" charset="0"/>
            </a:rPr>
            <a:t>khw;wpdhu</a:t>
          </a:r>
          <a:r>
            <a:rPr lang="en-US" sz="2000" b="1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  <a:latin typeface="Tamil Bible" pitchFamily="2" charset="0"/>
            </a:rPr>
            <a:t>;&gt; </a:t>
          </a:r>
          <a:r>
            <a:rPr lang="en-US" sz="2000" b="1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  <a:latin typeface="Tamil Bible" pitchFamily="2" charset="0"/>
            </a:rPr>
            <a:t>NkYk</a:t>
          </a:r>
          <a:r>
            <a:rPr lang="en-US" sz="2000" b="1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  <a:latin typeface="Tamil Bible" pitchFamily="2" charset="0"/>
            </a:rPr>
            <a:t>; </a:t>
          </a:r>
          <a:r>
            <a:rPr lang="en-US" sz="2000" b="1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  <a:latin typeface="Tamil Bible" pitchFamily="2" charset="0"/>
            </a:rPr>
            <a:t>mtUila</a:t>
          </a:r>
          <a:r>
            <a:rPr lang="en-US" sz="2000" b="1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  <a:latin typeface="Tamil Bible" pitchFamily="2" charset="0"/>
            </a:rPr>
            <a:t> </a:t>
          </a:r>
          <a:r>
            <a:rPr lang="en-US" sz="2000" b="1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  <a:latin typeface="Tamil Bible" pitchFamily="2" charset="0"/>
            </a:rPr>
            <a:t>re;jjp</a:t>
          </a:r>
          <a:r>
            <a:rPr lang="en-US" sz="2000" b="1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  <a:latin typeface="Tamil Bible" pitchFamily="2" charset="0"/>
            </a:rPr>
            <a:t> </a:t>
          </a:r>
          <a:r>
            <a:rPr lang="en-US" sz="2000" b="1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  <a:latin typeface="Tamil Bible" pitchFamily="2" charset="0"/>
            </a:rPr>
            <a:t>rhuhspd</a:t>
          </a:r>
          <a:r>
            <a:rPr lang="en-US" sz="2000" b="1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  <a:latin typeface="Tamil Bible" pitchFamily="2" charset="0"/>
            </a:rPr>
            <a:t>; </a:t>
          </a:r>
          <a:r>
            <a:rPr lang="en-US" sz="2000" b="1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  <a:latin typeface="Tamil Bible" pitchFamily="2" charset="0"/>
            </a:rPr>
            <a:t>kfdhfNt</a:t>
          </a:r>
          <a:r>
            <a:rPr lang="en-US" sz="2000" b="1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  <a:latin typeface="Tamil Bible" pitchFamily="2" charset="0"/>
            </a:rPr>
            <a:t> ,</a:t>
          </a:r>
          <a:r>
            <a:rPr lang="en-US" sz="2000" b="1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  <a:latin typeface="Tamil Bible" pitchFamily="2" charset="0"/>
            </a:rPr>
            <a:t>Uf;Fk</a:t>
          </a:r>
          <a:r>
            <a:rPr lang="en-US" sz="2000" b="1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  <a:latin typeface="Tamil Bible" pitchFamily="2" charset="0"/>
            </a:rPr>
            <a:t>; </a:t>
          </a:r>
          <a:r>
            <a:rPr lang="en-US" sz="2000" b="1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  <a:latin typeface="Tamil Bible" pitchFamily="2" charset="0"/>
            </a:rPr>
            <a:t>vd;W</a:t>
          </a:r>
          <a:r>
            <a:rPr lang="en-US" sz="2000" b="1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  <a:latin typeface="Tamil Bible" pitchFamily="2" charset="0"/>
            </a:rPr>
            <a:t> </a:t>
          </a:r>
          <a:r>
            <a:rPr lang="en-US" sz="2000" b="1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  <a:latin typeface="Tamil Bible" pitchFamily="2" charset="0"/>
            </a:rPr>
            <a:t>mtDf;F</a:t>
          </a:r>
          <a:r>
            <a:rPr lang="en-US" sz="2000" b="1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  <a:latin typeface="Tamil Bible" pitchFamily="2" charset="0"/>
            </a:rPr>
            <a:t> </a:t>
          </a:r>
          <a:r>
            <a:rPr lang="en-US" sz="2000" b="1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  <a:latin typeface="Tamil Bible" pitchFamily="2" charset="0"/>
            </a:rPr>
            <a:t>cWjpaspj;jhu</a:t>
          </a:r>
          <a:r>
            <a:rPr lang="en-US" sz="2000" b="1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  <a:latin typeface="Tamil Bible" pitchFamily="2" charset="0"/>
            </a:rPr>
            <a:t>;</a:t>
          </a:r>
          <a:r>
            <a:rPr lang="en-US" sz="2000" b="1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(</a:t>
          </a:r>
          <a:r>
            <a:rPr lang="en-US" sz="2000" b="1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  <a:latin typeface="Tamil Bible" pitchFamily="2" charset="0"/>
            </a:rPr>
            <a:t>Mjp</a:t>
          </a:r>
          <a:r>
            <a:rPr lang="en-US" sz="2000" b="1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. 17:1-8, 15-16)</a:t>
          </a:r>
          <a:endParaRPr lang="en-US" sz="2000" noProof="0" dirty="0">
            <a:effectLst>
              <a:outerShdw blurRad="38100" dist="38100" dir="2700000" algn="tl">
                <a:srgbClr val="000000">
                  <a:alpha val="60000"/>
                </a:srgbClr>
              </a:outerShdw>
            </a:effectLst>
          </a:endParaRPr>
        </a:p>
      </dgm:t>
    </dgm:pt>
    <dgm:pt modelId="{439587C3-614E-4022-AA57-695FD291A010}" type="parTrans" cxnId="{FBC7A2D6-AF22-412A-B5CF-180697255346}">
      <dgm:prSet/>
      <dgm:spPr/>
      <dgm:t>
        <a:bodyPr/>
        <a:lstStyle/>
        <a:p>
          <a:endParaRPr lang="es-ES" sz="2000">
            <a:effectLst>
              <a:outerShdw blurRad="38100" dist="38100" dir="2700000" algn="tl">
                <a:srgbClr val="000000">
                  <a:alpha val="60000"/>
                </a:srgbClr>
              </a:outerShdw>
            </a:effectLst>
          </a:endParaRPr>
        </a:p>
      </dgm:t>
    </dgm:pt>
    <dgm:pt modelId="{BFBCDA0D-85B1-466E-8276-8644A1258765}" type="sibTrans" cxnId="{FBC7A2D6-AF22-412A-B5CF-180697255346}">
      <dgm:prSet/>
      <dgm:spPr/>
      <dgm:t>
        <a:bodyPr/>
        <a:lstStyle/>
        <a:p>
          <a:endParaRPr lang="es-ES" sz="2000">
            <a:effectLst>
              <a:outerShdw blurRad="38100" dist="38100" dir="2700000" algn="tl">
                <a:srgbClr val="000000">
                  <a:alpha val="60000"/>
                </a:srgbClr>
              </a:outerShdw>
            </a:effectLst>
          </a:endParaRPr>
        </a:p>
      </dgm:t>
    </dgm:pt>
    <dgm:pt modelId="{B80B4D25-B8C0-4234-BE4B-8943C9D019EA}">
      <dgm:prSet custT="1"/>
      <dgm:spPr>
        <a:solidFill>
          <a:schemeClr val="tx2">
            <a:lumMod val="75000"/>
          </a:schemeClr>
        </a:solidFill>
      </dgm:spPr>
      <dgm:t>
        <a:bodyPr/>
        <a:lstStyle/>
        <a:p>
          <a:r>
            <a:rPr lang="en-US" sz="2000" b="1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  <a:latin typeface="Tamil Bible" pitchFamily="2" charset="0"/>
            </a:rPr>
            <a:t>Njtd</a:t>
          </a:r>
          <a:r>
            <a:rPr lang="en-US" sz="2000" b="1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  <a:latin typeface="Tamil Bible" pitchFamily="2" charset="0"/>
            </a:rPr>
            <a:t>; </a:t>
          </a:r>
          <a:r>
            <a:rPr lang="en-US" sz="2000" b="1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  <a:latin typeface="Tamil Bible" pitchFamily="2" charset="0"/>
            </a:rPr>
            <a:t>MgpufhKf;F</a:t>
          </a:r>
          <a:r>
            <a:rPr lang="en-US" sz="2000" b="1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  <a:latin typeface="Tamil Bible" pitchFamily="2" charset="0"/>
            </a:rPr>
            <a:t> ,</a:t>
          </a:r>
          <a:r>
            <a:rPr lang="en-US" sz="2000" b="1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  <a:latin typeface="Tamil Bible" pitchFamily="2" charset="0"/>
            </a:rPr>
            <a:t>uz;L</a:t>
          </a:r>
          <a:r>
            <a:rPr lang="en-US" sz="2000" b="1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  <a:latin typeface="Tamil Bible" pitchFamily="2" charset="0"/>
            </a:rPr>
            <a:t> </a:t>
          </a:r>
          <a:r>
            <a:rPr lang="en-US" sz="2000" b="1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  <a:latin typeface="Tamil Bible" pitchFamily="2" charset="0"/>
            </a:rPr>
            <a:t>NjtJ</a:t>
          </a:r>
          <a:r>
            <a:rPr lang="en-US" sz="2000" b="1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  <a:latin typeface="Tamil Bible" pitchFamily="2" charset="0"/>
            </a:rPr>
            <a:t>}</a:t>
          </a:r>
          <a:r>
            <a:rPr lang="en-US" sz="2000" b="1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  <a:latin typeface="Tamil Bible" pitchFamily="2" charset="0"/>
            </a:rPr>
            <a:t>ju;fSld</a:t>
          </a:r>
          <a:r>
            <a:rPr lang="en-US" sz="2000" b="1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  <a:latin typeface="Tamil Bible" pitchFamily="2" charset="0"/>
            </a:rPr>
            <a:t>; </a:t>
          </a:r>
          <a:r>
            <a:rPr lang="en-US" sz="2000" b="1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  <a:latin typeface="Tamil Bible" pitchFamily="2" charset="0"/>
            </a:rPr>
            <a:t>Neupy</a:t>
          </a:r>
          <a:r>
            <a:rPr lang="en-US" sz="2000" b="1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  <a:latin typeface="Tamil Bible" pitchFamily="2" charset="0"/>
            </a:rPr>
            <a:t>; </a:t>
          </a:r>
          <a:r>
            <a:rPr lang="en-US" sz="2000" b="1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  <a:latin typeface="Tamil Bible" pitchFamily="2" charset="0"/>
            </a:rPr>
            <a:t>Njhd;wp</a:t>
          </a:r>
          <a:r>
            <a:rPr lang="en-US" sz="2000" b="1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  <a:latin typeface="Tamil Bible" pitchFamily="2" charset="0"/>
            </a:rPr>
            <a:t>&gt; &lt;</a:t>
          </a:r>
          <a:r>
            <a:rPr lang="en-US" sz="2000" b="1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  <a:latin typeface="Tamil Bible" pitchFamily="2" charset="0"/>
            </a:rPr>
            <a:t>rhf;fpd</a:t>
          </a:r>
          <a:r>
            <a:rPr lang="en-US" sz="2000" b="1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  <a:latin typeface="Tamil Bible" pitchFamily="2" charset="0"/>
            </a:rPr>
            <a:t>; </a:t>
          </a:r>
          <a:r>
            <a:rPr lang="en-US" sz="2000" b="1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  <a:latin typeface="Tamil Bible" pitchFamily="2" charset="0"/>
            </a:rPr>
            <a:t>gpwg;ig</a:t>
          </a:r>
          <a:r>
            <a:rPr lang="en-US" sz="2000" b="1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  <a:latin typeface="Tamil Bible" pitchFamily="2" charset="0"/>
            </a:rPr>
            <a:t> </a:t>
          </a:r>
          <a:r>
            <a:rPr lang="en-US" sz="2000" b="1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  <a:latin typeface="Tamil Bible" pitchFamily="2" charset="0"/>
            </a:rPr>
            <a:t>mtUf;F</a:t>
          </a:r>
          <a:r>
            <a:rPr lang="en-US" sz="2000" b="1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  <a:latin typeface="Tamil Bible" pitchFamily="2" charset="0"/>
            </a:rPr>
            <a:t> </a:t>
          </a:r>
          <a:r>
            <a:rPr lang="en-US" sz="2000" b="1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  <a:latin typeface="Tamil Bible" pitchFamily="2" charset="0"/>
            </a:rPr>
            <a:t>mwptpj;jhu</a:t>
          </a:r>
          <a:r>
            <a:rPr lang="en-US" sz="2000" b="1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  <a:latin typeface="Tamil Bible" pitchFamily="2" charset="0"/>
            </a:rPr>
            <a:t>;</a:t>
          </a:r>
          <a:r>
            <a:rPr lang="en-US" sz="2000" b="1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(</a:t>
          </a:r>
          <a:r>
            <a:rPr lang="en-US" sz="2000" b="1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  <a:latin typeface="Tamil Bible" pitchFamily="2" charset="0"/>
            </a:rPr>
            <a:t>Mjp</a:t>
          </a:r>
          <a:r>
            <a:rPr lang="en-US" sz="2000" b="1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. 18:1-2, 10)</a:t>
          </a:r>
          <a:endParaRPr lang="en-US" sz="2000" noProof="0" dirty="0">
            <a:effectLst>
              <a:outerShdw blurRad="38100" dist="38100" dir="2700000" algn="tl">
                <a:srgbClr val="000000">
                  <a:alpha val="60000"/>
                </a:srgbClr>
              </a:outerShdw>
            </a:effectLst>
          </a:endParaRPr>
        </a:p>
      </dgm:t>
    </dgm:pt>
    <dgm:pt modelId="{E725FF78-E1EB-405F-B5AE-BB22635CF6D2}" type="parTrans" cxnId="{9B79708B-1172-4FF3-B0B8-B74CFC0D409E}">
      <dgm:prSet/>
      <dgm:spPr/>
      <dgm:t>
        <a:bodyPr/>
        <a:lstStyle/>
        <a:p>
          <a:endParaRPr lang="es-ES" sz="2000">
            <a:effectLst>
              <a:outerShdw blurRad="38100" dist="38100" dir="2700000" algn="tl">
                <a:srgbClr val="000000">
                  <a:alpha val="60000"/>
                </a:srgbClr>
              </a:outerShdw>
            </a:effectLst>
          </a:endParaRPr>
        </a:p>
      </dgm:t>
    </dgm:pt>
    <dgm:pt modelId="{799DB999-3C5C-42EB-888D-E77E3CE8E76C}" type="sibTrans" cxnId="{9B79708B-1172-4FF3-B0B8-B74CFC0D409E}">
      <dgm:prSet/>
      <dgm:spPr/>
      <dgm:t>
        <a:bodyPr/>
        <a:lstStyle/>
        <a:p>
          <a:endParaRPr lang="es-ES" sz="2000">
            <a:effectLst>
              <a:outerShdw blurRad="38100" dist="38100" dir="2700000" algn="tl">
                <a:srgbClr val="000000">
                  <a:alpha val="60000"/>
                </a:srgbClr>
              </a:outerShdw>
            </a:effectLst>
          </a:endParaRPr>
        </a:p>
      </dgm:t>
    </dgm:pt>
    <dgm:pt modelId="{C980763B-B45D-47D8-A091-59CD3B2ED63E}">
      <dgm:prSet custT="1"/>
      <dgm:spPr>
        <a:solidFill>
          <a:srgbClr val="98465F"/>
        </a:solidFill>
      </dgm:spPr>
      <dgm:t>
        <a:bodyPr/>
        <a:lstStyle/>
        <a:p>
          <a:r>
            <a:rPr lang="en-US" sz="2000" b="1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  <a:latin typeface="Tamil Bible" pitchFamily="2" charset="0"/>
            </a:rPr>
            <a:t>Njtd</a:t>
          </a:r>
          <a:r>
            <a:rPr lang="en-US" sz="2000" b="1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  <a:latin typeface="Tamil Bible" pitchFamily="2" charset="0"/>
            </a:rPr>
            <a:t>; </a:t>
          </a:r>
          <a:r>
            <a:rPr lang="en-US" sz="2000" b="1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  <a:latin typeface="Tamil Bible" pitchFamily="2" charset="0"/>
            </a:rPr>
            <a:t>Mgpuhfhkplk</a:t>
          </a:r>
          <a:r>
            <a:rPr lang="en-US" sz="2000" b="1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  <a:latin typeface="Tamil Bible" pitchFamily="2" charset="0"/>
            </a:rPr>
            <a:t>; </a:t>
          </a:r>
          <a:r>
            <a:rPr lang="en-US" sz="2000" b="1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  <a:latin typeface="Tamil Bible" pitchFamily="2" charset="0"/>
            </a:rPr>
            <a:t>jd</a:t>
          </a:r>
          <a:r>
            <a:rPr lang="en-US" sz="2000" b="1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  <a:latin typeface="Tamil Bible" pitchFamily="2" charset="0"/>
            </a:rPr>
            <a:t>; </a:t>
          </a:r>
          <a:r>
            <a:rPr lang="en-US" sz="2000" b="1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  <a:latin typeface="Tamil Bible" pitchFamily="2" charset="0"/>
            </a:rPr>
            <a:t>kfd</a:t>
          </a:r>
          <a:r>
            <a:rPr lang="en-US" sz="2000" b="1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  <a:latin typeface="Tamil Bible" pitchFamily="2" charset="0"/>
            </a:rPr>
            <a:t>; &lt;</a:t>
          </a:r>
          <a:r>
            <a:rPr lang="en-US" sz="2000" b="1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  <a:latin typeface="Tamil Bible" pitchFamily="2" charset="0"/>
            </a:rPr>
            <a:t>rhf;if</a:t>
          </a:r>
          <a:r>
            <a:rPr lang="en-US" sz="2000" b="1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  <a:latin typeface="Tamil Bible" pitchFamily="2" charset="0"/>
            </a:rPr>
            <a:t> </a:t>
          </a:r>
          <a:r>
            <a:rPr lang="en-US" sz="2000" b="1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  <a:latin typeface="Tamil Bible" pitchFamily="2" charset="0"/>
            </a:rPr>
            <a:t>gypapLkhW</a:t>
          </a:r>
          <a:r>
            <a:rPr lang="en-US" sz="2000" b="1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  <a:latin typeface="Tamil Bible" pitchFamily="2" charset="0"/>
            </a:rPr>
            <a:t> $</a:t>
          </a:r>
          <a:r>
            <a:rPr lang="en-US" sz="2000" b="1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  <a:latin typeface="Tamil Bible" pitchFamily="2" charset="0"/>
            </a:rPr>
            <a:t>wpdhu</a:t>
          </a:r>
          <a:r>
            <a:rPr lang="en-US" sz="2000" b="1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  <a:latin typeface="Tamil Bible" pitchFamily="2" charset="0"/>
            </a:rPr>
            <a:t>;</a:t>
          </a:r>
          <a:r>
            <a:rPr lang="en-US" sz="2000" b="1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. </a:t>
          </a:r>
          <a:r>
            <a:rPr lang="en-US" sz="2000" b="1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  <a:latin typeface="Tamil Bible" pitchFamily="2" charset="0"/>
            </a:rPr>
            <a:t>mjw;F</a:t>
          </a:r>
          <a:r>
            <a:rPr lang="en-US" sz="2000" b="1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  <a:latin typeface="Tamil Bible" pitchFamily="2" charset="0"/>
            </a:rPr>
            <a:t> </a:t>
          </a:r>
          <a:r>
            <a:rPr lang="en-US" sz="2000" b="1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  <a:latin typeface="Tamil Bible" pitchFamily="2" charset="0"/>
            </a:rPr>
            <a:t>gjpyhf</a:t>
          </a:r>
          <a:r>
            <a:rPr lang="en-US" sz="2000" b="1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  <a:latin typeface="Tamil Bible" pitchFamily="2" charset="0"/>
            </a:rPr>
            <a:t> </a:t>
          </a:r>
          <a:r>
            <a:rPr lang="en-US" sz="2000" b="1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  <a:latin typeface="Tamil Bible" pitchFamily="2" charset="0"/>
            </a:rPr>
            <a:t>NtnwhU</a:t>
          </a:r>
          <a:r>
            <a:rPr lang="en-US" sz="2000" b="1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  <a:latin typeface="Tamil Bible" pitchFamily="2" charset="0"/>
            </a:rPr>
            <a:t> </a:t>
          </a:r>
          <a:r>
            <a:rPr lang="en-US" sz="2000" b="1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  <a:latin typeface="Tamil Bible" pitchFamily="2" charset="0"/>
            </a:rPr>
            <a:t>gypia</a:t>
          </a:r>
          <a:r>
            <a:rPr lang="en-US" sz="2000" b="1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  <a:latin typeface="Tamil Bible" pitchFamily="2" charset="0"/>
            </a:rPr>
            <a:t> </a:t>
          </a:r>
          <a:r>
            <a:rPr lang="en-US" sz="2000" b="1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  <a:latin typeface="Tamil Bible" pitchFamily="2" charset="0"/>
            </a:rPr>
            <a:t>Vw;ghL</a:t>
          </a:r>
          <a:r>
            <a:rPr lang="en-US" sz="2000" b="1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  <a:latin typeface="Tamil Bible" pitchFamily="2" charset="0"/>
            </a:rPr>
            <a:t> </a:t>
          </a:r>
          <a:r>
            <a:rPr lang="en-US" sz="2000" b="1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  <a:latin typeface="Tamil Bible" pitchFamily="2" charset="0"/>
            </a:rPr>
            <a:t>nra;jjd</a:t>
          </a:r>
          <a:r>
            <a:rPr lang="en-US" sz="2000" b="1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  <a:latin typeface="Tamil Bible" pitchFamily="2" charset="0"/>
            </a:rPr>
            <a:t>; %</a:t>
          </a:r>
          <a:r>
            <a:rPr lang="en-US" sz="2000" b="1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  <a:latin typeface="Tamil Bible" pitchFamily="2" charset="0"/>
            </a:rPr>
            <a:t>yk</a:t>
          </a:r>
          <a:r>
            <a:rPr lang="en-US" sz="2000" b="1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  <a:latin typeface="Tamil Bible" pitchFamily="2" charset="0"/>
            </a:rPr>
            <a:t>;</a:t>
          </a:r>
          <a:r>
            <a:rPr lang="en-US" sz="2000" b="1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, </a:t>
          </a:r>
          <a:r>
            <a:rPr lang="en-US" sz="2000" b="1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  <a:latin typeface="Tamil Bible" pitchFamily="2" charset="0"/>
            </a:rPr>
            <a:t>kPl;Gf;fhd</a:t>
          </a:r>
          <a:r>
            <a:rPr lang="en-US" sz="2000" b="1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  <a:latin typeface="Tamil Bible" pitchFamily="2" charset="0"/>
            </a:rPr>
            <a:t> </a:t>
          </a:r>
          <a:r>
            <a:rPr lang="en-US" sz="2000" b="1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  <a:latin typeface="Tamil Bible" pitchFamily="2" charset="0"/>
            </a:rPr>
            <a:t>khngUk</a:t>
          </a:r>
          <a:r>
            <a:rPr lang="en-US" sz="2000" b="1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  <a:latin typeface="Tamil Bible" pitchFamily="2" charset="0"/>
            </a:rPr>
            <a:t>; </a:t>
          </a:r>
          <a:r>
            <a:rPr lang="en-US" sz="2000" b="1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  <a:latin typeface="Tamil Bible" pitchFamily="2" charset="0"/>
            </a:rPr>
            <a:t>jpl;lk</a:t>
          </a:r>
          <a:r>
            <a:rPr lang="en-US" sz="2000" b="1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  <a:latin typeface="Tamil Bible" pitchFamily="2" charset="0"/>
            </a:rPr>
            <a:t>; </a:t>
          </a:r>
          <a:r>
            <a:rPr lang="en-US" sz="2000" b="1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  <a:latin typeface="Tamil Bible" pitchFamily="2" charset="0"/>
            </a:rPr>
            <a:t>mtUf;F</a:t>
          </a:r>
          <a:r>
            <a:rPr lang="en-US" sz="2000" b="1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  <a:latin typeface="Tamil Bible" pitchFamily="2" charset="0"/>
            </a:rPr>
            <a:t> </a:t>
          </a:r>
          <a:r>
            <a:rPr lang="en-US" sz="2000" b="1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  <a:latin typeface="Tamil Bible" pitchFamily="2" charset="0"/>
            </a:rPr>
            <a:t>ntspg;gLj;jg;gl;lJ</a:t>
          </a:r>
          <a:r>
            <a:rPr lang="en-US" sz="2000" b="1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(</a:t>
          </a:r>
          <a:r>
            <a:rPr lang="en-US" sz="2000" b="1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  <a:latin typeface="Tamil Bible" pitchFamily="2" charset="0"/>
            </a:rPr>
            <a:t>Mjp</a:t>
          </a:r>
          <a:r>
            <a:rPr lang="en-US" sz="2000" b="1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. 22:1-3, 9-13).</a:t>
          </a:r>
          <a:endParaRPr lang="en-US" sz="2000" noProof="0" dirty="0">
            <a:effectLst>
              <a:outerShdw blurRad="38100" dist="38100" dir="2700000" algn="tl">
                <a:srgbClr val="000000">
                  <a:alpha val="60000"/>
                </a:srgbClr>
              </a:outerShdw>
            </a:effectLst>
          </a:endParaRPr>
        </a:p>
      </dgm:t>
    </dgm:pt>
    <dgm:pt modelId="{423A6DB8-6814-41AA-B090-4773B9A5A29D}" type="parTrans" cxnId="{E41CD9B1-E9ED-486C-AEBD-D51F57A94D2B}">
      <dgm:prSet/>
      <dgm:spPr/>
      <dgm:t>
        <a:bodyPr/>
        <a:lstStyle/>
        <a:p>
          <a:endParaRPr lang="es-ES" sz="2000">
            <a:effectLst>
              <a:outerShdw blurRad="38100" dist="38100" dir="2700000" algn="tl">
                <a:srgbClr val="000000">
                  <a:alpha val="60000"/>
                </a:srgbClr>
              </a:outerShdw>
            </a:effectLst>
          </a:endParaRPr>
        </a:p>
      </dgm:t>
    </dgm:pt>
    <dgm:pt modelId="{7F4003AC-D363-4F64-9767-580E2C969E82}" type="sibTrans" cxnId="{E41CD9B1-E9ED-486C-AEBD-D51F57A94D2B}">
      <dgm:prSet/>
      <dgm:spPr/>
      <dgm:t>
        <a:bodyPr/>
        <a:lstStyle/>
        <a:p>
          <a:endParaRPr lang="es-ES" sz="2000">
            <a:effectLst>
              <a:outerShdw blurRad="38100" dist="38100" dir="2700000" algn="tl">
                <a:srgbClr val="000000">
                  <a:alpha val="60000"/>
                </a:srgbClr>
              </a:outerShdw>
            </a:effectLst>
          </a:endParaRPr>
        </a:p>
      </dgm:t>
    </dgm:pt>
    <dgm:pt modelId="{66940E5F-11B5-4318-8D9F-ABC59C67A972}" type="pres">
      <dgm:prSet presAssocID="{B153A74C-6CDA-4FA6-8EAA-A3D9D306606B}" presName="linear" presStyleCnt="0">
        <dgm:presLayoutVars>
          <dgm:dir/>
          <dgm:resizeHandles val="exact"/>
        </dgm:presLayoutVars>
      </dgm:prSet>
      <dgm:spPr/>
    </dgm:pt>
    <dgm:pt modelId="{22379186-B708-4C7D-8FA9-C923C59ACDF6}" type="pres">
      <dgm:prSet presAssocID="{F4610E80-4EA3-47E2-B382-D17B8EA4B5F0}" presName="comp" presStyleCnt="0"/>
      <dgm:spPr/>
    </dgm:pt>
    <dgm:pt modelId="{92AA474A-1740-4263-977A-67953F07C79F}" type="pres">
      <dgm:prSet presAssocID="{F4610E80-4EA3-47E2-B382-D17B8EA4B5F0}" presName="box" presStyleLbl="node1" presStyleIdx="0" presStyleCnt="4"/>
      <dgm:spPr/>
    </dgm:pt>
    <dgm:pt modelId="{51B27083-B009-4DBA-8978-E052AC4B7311}" type="pres">
      <dgm:prSet presAssocID="{F4610E80-4EA3-47E2-B382-D17B8EA4B5F0}" presName="img" presStyleLbl="fgImgPlace1" presStyleIdx="0" presStyleCnt="4"/>
      <dgm:spPr>
        <a:blipFill rotWithShape="1"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t="-27000" b="-27000"/>
          </a:stretch>
        </a:blipFill>
      </dgm:spPr>
    </dgm:pt>
    <dgm:pt modelId="{E91911FC-64FF-4564-8AA1-4E52A028F2CD}" type="pres">
      <dgm:prSet presAssocID="{F4610E80-4EA3-47E2-B382-D17B8EA4B5F0}" presName="text" presStyleLbl="node1" presStyleIdx="0" presStyleCnt="4">
        <dgm:presLayoutVars>
          <dgm:bulletEnabled val="1"/>
        </dgm:presLayoutVars>
      </dgm:prSet>
      <dgm:spPr/>
    </dgm:pt>
    <dgm:pt modelId="{8DBF250E-C665-4516-8762-741B4FE75A98}" type="pres">
      <dgm:prSet presAssocID="{257E71F6-5EA8-491A-82E5-F4454F4601B5}" presName="spacer" presStyleCnt="0"/>
      <dgm:spPr/>
    </dgm:pt>
    <dgm:pt modelId="{ECBB244F-8FC1-49ED-93E5-9E77BC3930A3}" type="pres">
      <dgm:prSet presAssocID="{1645775C-B166-4877-AE68-92D7E00D3383}" presName="comp" presStyleCnt="0"/>
      <dgm:spPr/>
    </dgm:pt>
    <dgm:pt modelId="{DB901CF0-473D-4E0F-BF26-5C219F695B8B}" type="pres">
      <dgm:prSet presAssocID="{1645775C-B166-4877-AE68-92D7E00D3383}" presName="box" presStyleLbl="node1" presStyleIdx="1" presStyleCnt="4"/>
      <dgm:spPr/>
    </dgm:pt>
    <dgm:pt modelId="{71011F65-FDA4-4BA7-AB08-D129F5FB81CD}" type="pres">
      <dgm:prSet presAssocID="{1645775C-B166-4877-AE68-92D7E00D3383}" presName="img" presStyleLbl="fgImgPlace1" presStyleIdx="1" presStyleCnt="4"/>
      <dgm:spPr>
        <a:blipFill rotWithShape="1">
          <a:blip xmlns:r="http://schemas.openxmlformats.org/officeDocument/2006/relationships"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t="-13000" b="-13000"/>
          </a:stretch>
        </a:blipFill>
      </dgm:spPr>
    </dgm:pt>
    <dgm:pt modelId="{2D218103-F19F-4379-AD3F-192432DCACB8}" type="pres">
      <dgm:prSet presAssocID="{1645775C-B166-4877-AE68-92D7E00D3383}" presName="text" presStyleLbl="node1" presStyleIdx="1" presStyleCnt="4">
        <dgm:presLayoutVars>
          <dgm:bulletEnabled val="1"/>
        </dgm:presLayoutVars>
      </dgm:prSet>
      <dgm:spPr/>
    </dgm:pt>
    <dgm:pt modelId="{C774C60B-D63C-4F37-81C7-86640E899C93}" type="pres">
      <dgm:prSet presAssocID="{BFBCDA0D-85B1-466E-8276-8644A1258765}" presName="spacer" presStyleCnt="0"/>
      <dgm:spPr/>
    </dgm:pt>
    <dgm:pt modelId="{A3F8AEEA-5DC1-488E-BE5C-CCC186C432C6}" type="pres">
      <dgm:prSet presAssocID="{B80B4D25-B8C0-4234-BE4B-8943C9D019EA}" presName="comp" presStyleCnt="0"/>
      <dgm:spPr/>
    </dgm:pt>
    <dgm:pt modelId="{662BB74B-9E2C-4F62-8BB5-7C3EF4E7B9C3}" type="pres">
      <dgm:prSet presAssocID="{B80B4D25-B8C0-4234-BE4B-8943C9D019EA}" presName="box" presStyleLbl="node1" presStyleIdx="2" presStyleCnt="4"/>
      <dgm:spPr/>
    </dgm:pt>
    <dgm:pt modelId="{61254A0A-9E03-4BE7-82AB-482A33CC26F4}" type="pres">
      <dgm:prSet presAssocID="{B80B4D25-B8C0-4234-BE4B-8943C9D019EA}" presName="img" presStyleLbl="fgImgPlace1" presStyleIdx="2" presStyleCnt="4"/>
      <dgm:spPr>
        <a:blipFill rotWithShape="1">
          <a:blip xmlns:r="http://schemas.openxmlformats.org/officeDocument/2006/relationships" r:embed="rId3"/>
          <a:srcRect/>
          <a:stretch>
            <a:fillRect t="-31000" b="-31000"/>
          </a:stretch>
        </a:blipFill>
      </dgm:spPr>
    </dgm:pt>
    <dgm:pt modelId="{A20F8E67-3891-461A-9F41-4162F105D6E1}" type="pres">
      <dgm:prSet presAssocID="{B80B4D25-B8C0-4234-BE4B-8943C9D019EA}" presName="text" presStyleLbl="node1" presStyleIdx="2" presStyleCnt="4">
        <dgm:presLayoutVars>
          <dgm:bulletEnabled val="1"/>
        </dgm:presLayoutVars>
      </dgm:prSet>
      <dgm:spPr/>
    </dgm:pt>
    <dgm:pt modelId="{EF631866-BC13-4B76-B110-DDE1630068EA}" type="pres">
      <dgm:prSet presAssocID="{799DB999-3C5C-42EB-888D-E77E3CE8E76C}" presName="spacer" presStyleCnt="0"/>
      <dgm:spPr/>
    </dgm:pt>
    <dgm:pt modelId="{0247BB42-3E5C-41D6-A3D8-23A79AF5FA41}" type="pres">
      <dgm:prSet presAssocID="{C980763B-B45D-47D8-A091-59CD3B2ED63E}" presName="comp" presStyleCnt="0"/>
      <dgm:spPr/>
    </dgm:pt>
    <dgm:pt modelId="{F1C20DE1-D577-4111-B099-21CA8EF386D2}" type="pres">
      <dgm:prSet presAssocID="{C980763B-B45D-47D8-A091-59CD3B2ED63E}" presName="box" presStyleLbl="node1" presStyleIdx="3" presStyleCnt="4"/>
      <dgm:spPr/>
    </dgm:pt>
    <dgm:pt modelId="{8A842A48-1079-4542-94D2-33CB6B8C61FF}" type="pres">
      <dgm:prSet presAssocID="{C980763B-B45D-47D8-A091-59CD3B2ED63E}" presName="img" presStyleLbl="fgImgPlace1" presStyleIdx="3" presStyleCnt="4"/>
      <dgm:spPr>
        <a:blipFill dpi="0" rotWithShape="1">
          <a:blip xmlns:r="http://schemas.openxmlformats.org/officeDocument/2006/relationships" r:embed="rId4"/>
          <a:srcRect/>
          <a:stretch>
            <a:fillRect t="-6289" b="-13363"/>
          </a:stretch>
        </a:blipFill>
      </dgm:spPr>
    </dgm:pt>
    <dgm:pt modelId="{3704D1A6-3A1E-4D4C-B913-F471D354579D}" type="pres">
      <dgm:prSet presAssocID="{C980763B-B45D-47D8-A091-59CD3B2ED63E}" presName="text" presStyleLbl="node1" presStyleIdx="3" presStyleCnt="4">
        <dgm:presLayoutVars>
          <dgm:bulletEnabled val="1"/>
        </dgm:presLayoutVars>
      </dgm:prSet>
      <dgm:spPr/>
    </dgm:pt>
  </dgm:ptLst>
  <dgm:cxnLst>
    <dgm:cxn modelId="{83B47611-D2AE-42A9-97ED-E778AA625812}" type="presOf" srcId="{C980763B-B45D-47D8-A091-59CD3B2ED63E}" destId="{3704D1A6-3A1E-4D4C-B913-F471D354579D}" srcOrd="1" destOrd="0" presId="urn:microsoft.com/office/officeart/2005/8/layout/vList4"/>
    <dgm:cxn modelId="{D2E94B3D-4887-4052-9108-4A5F6E30E396}" type="presOf" srcId="{1645775C-B166-4877-AE68-92D7E00D3383}" destId="{2D218103-F19F-4379-AD3F-192432DCACB8}" srcOrd="1" destOrd="0" presId="urn:microsoft.com/office/officeart/2005/8/layout/vList4"/>
    <dgm:cxn modelId="{C841B746-5058-4365-A678-9988F866472E}" type="presOf" srcId="{B80B4D25-B8C0-4234-BE4B-8943C9D019EA}" destId="{A20F8E67-3891-461A-9F41-4162F105D6E1}" srcOrd="1" destOrd="0" presId="urn:microsoft.com/office/officeart/2005/8/layout/vList4"/>
    <dgm:cxn modelId="{65A60689-1F95-4B90-A226-F9C5ED7F6DCB}" type="presOf" srcId="{B153A74C-6CDA-4FA6-8EAA-A3D9D306606B}" destId="{66940E5F-11B5-4318-8D9F-ABC59C67A972}" srcOrd="0" destOrd="0" presId="urn:microsoft.com/office/officeart/2005/8/layout/vList4"/>
    <dgm:cxn modelId="{9B79708B-1172-4FF3-B0B8-B74CFC0D409E}" srcId="{B153A74C-6CDA-4FA6-8EAA-A3D9D306606B}" destId="{B80B4D25-B8C0-4234-BE4B-8943C9D019EA}" srcOrd="2" destOrd="0" parTransId="{E725FF78-E1EB-405F-B5AE-BB22635CF6D2}" sibTransId="{799DB999-3C5C-42EB-888D-E77E3CE8E76C}"/>
    <dgm:cxn modelId="{AFA8D58C-6CCB-44B0-BFEF-8DC95CC33BAF}" type="presOf" srcId="{C980763B-B45D-47D8-A091-59CD3B2ED63E}" destId="{F1C20DE1-D577-4111-B099-21CA8EF386D2}" srcOrd="0" destOrd="0" presId="urn:microsoft.com/office/officeart/2005/8/layout/vList4"/>
    <dgm:cxn modelId="{6B8B5D8D-2628-4E06-86B1-466FCFE7E14F}" type="presOf" srcId="{F4610E80-4EA3-47E2-B382-D17B8EA4B5F0}" destId="{E91911FC-64FF-4564-8AA1-4E52A028F2CD}" srcOrd="1" destOrd="0" presId="urn:microsoft.com/office/officeart/2005/8/layout/vList4"/>
    <dgm:cxn modelId="{1EC815A1-B5DF-462B-86FB-0E5455F31542}" srcId="{B153A74C-6CDA-4FA6-8EAA-A3D9D306606B}" destId="{F4610E80-4EA3-47E2-B382-D17B8EA4B5F0}" srcOrd="0" destOrd="0" parTransId="{8353B093-9109-42EB-BD5A-090A5E1C16A3}" sibTransId="{257E71F6-5EA8-491A-82E5-F4454F4601B5}"/>
    <dgm:cxn modelId="{E41CD9B1-E9ED-486C-AEBD-D51F57A94D2B}" srcId="{B153A74C-6CDA-4FA6-8EAA-A3D9D306606B}" destId="{C980763B-B45D-47D8-A091-59CD3B2ED63E}" srcOrd="3" destOrd="0" parTransId="{423A6DB8-6814-41AA-B090-4773B9A5A29D}" sibTransId="{7F4003AC-D363-4F64-9767-580E2C969E82}"/>
    <dgm:cxn modelId="{AB464AB6-19CB-4019-B339-53A83D2AF948}" type="presOf" srcId="{B80B4D25-B8C0-4234-BE4B-8943C9D019EA}" destId="{662BB74B-9E2C-4F62-8BB5-7C3EF4E7B9C3}" srcOrd="0" destOrd="0" presId="urn:microsoft.com/office/officeart/2005/8/layout/vList4"/>
    <dgm:cxn modelId="{FBC7A2D6-AF22-412A-B5CF-180697255346}" srcId="{B153A74C-6CDA-4FA6-8EAA-A3D9D306606B}" destId="{1645775C-B166-4877-AE68-92D7E00D3383}" srcOrd="1" destOrd="0" parTransId="{439587C3-614E-4022-AA57-695FD291A010}" sibTransId="{BFBCDA0D-85B1-466E-8276-8644A1258765}"/>
    <dgm:cxn modelId="{CCF8CEED-CD9E-4598-A43C-1350BD2A9999}" type="presOf" srcId="{F4610E80-4EA3-47E2-B382-D17B8EA4B5F0}" destId="{92AA474A-1740-4263-977A-67953F07C79F}" srcOrd="0" destOrd="0" presId="urn:microsoft.com/office/officeart/2005/8/layout/vList4"/>
    <dgm:cxn modelId="{8190EBFF-2028-4ACD-B11B-60C3E145DE22}" type="presOf" srcId="{1645775C-B166-4877-AE68-92D7E00D3383}" destId="{DB901CF0-473D-4E0F-BF26-5C219F695B8B}" srcOrd="0" destOrd="0" presId="urn:microsoft.com/office/officeart/2005/8/layout/vList4"/>
    <dgm:cxn modelId="{6B300228-93C7-4492-9405-6B96DAEE9B91}" type="presParOf" srcId="{66940E5F-11B5-4318-8D9F-ABC59C67A972}" destId="{22379186-B708-4C7D-8FA9-C923C59ACDF6}" srcOrd="0" destOrd="0" presId="urn:microsoft.com/office/officeart/2005/8/layout/vList4"/>
    <dgm:cxn modelId="{D923F563-541B-41B4-AD99-BB0F7A781824}" type="presParOf" srcId="{22379186-B708-4C7D-8FA9-C923C59ACDF6}" destId="{92AA474A-1740-4263-977A-67953F07C79F}" srcOrd="0" destOrd="0" presId="urn:microsoft.com/office/officeart/2005/8/layout/vList4"/>
    <dgm:cxn modelId="{29230E24-42CD-4FA1-9592-A731DC0ACFB4}" type="presParOf" srcId="{22379186-B708-4C7D-8FA9-C923C59ACDF6}" destId="{51B27083-B009-4DBA-8978-E052AC4B7311}" srcOrd="1" destOrd="0" presId="urn:microsoft.com/office/officeart/2005/8/layout/vList4"/>
    <dgm:cxn modelId="{C76A7F19-BD03-412C-99F7-67C509D11BDA}" type="presParOf" srcId="{22379186-B708-4C7D-8FA9-C923C59ACDF6}" destId="{E91911FC-64FF-4564-8AA1-4E52A028F2CD}" srcOrd="2" destOrd="0" presId="urn:microsoft.com/office/officeart/2005/8/layout/vList4"/>
    <dgm:cxn modelId="{02F20770-EC42-41D5-88DF-ABA6A6CDABFC}" type="presParOf" srcId="{66940E5F-11B5-4318-8D9F-ABC59C67A972}" destId="{8DBF250E-C665-4516-8762-741B4FE75A98}" srcOrd="1" destOrd="0" presId="urn:microsoft.com/office/officeart/2005/8/layout/vList4"/>
    <dgm:cxn modelId="{E4969F29-0849-4151-8E82-C792510288F0}" type="presParOf" srcId="{66940E5F-11B5-4318-8D9F-ABC59C67A972}" destId="{ECBB244F-8FC1-49ED-93E5-9E77BC3930A3}" srcOrd="2" destOrd="0" presId="urn:microsoft.com/office/officeart/2005/8/layout/vList4"/>
    <dgm:cxn modelId="{7FB20895-6501-4BD3-89C8-68E655EB18A1}" type="presParOf" srcId="{ECBB244F-8FC1-49ED-93E5-9E77BC3930A3}" destId="{DB901CF0-473D-4E0F-BF26-5C219F695B8B}" srcOrd="0" destOrd="0" presId="urn:microsoft.com/office/officeart/2005/8/layout/vList4"/>
    <dgm:cxn modelId="{2C0FBEA1-3521-42C7-88DA-AE974E431FF0}" type="presParOf" srcId="{ECBB244F-8FC1-49ED-93E5-9E77BC3930A3}" destId="{71011F65-FDA4-4BA7-AB08-D129F5FB81CD}" srcOrd="1" destOrd="0" presId="urn:microsoft.com/office/officeart/2005/8/layout/vList4"/>
    <dgm:cxn modelId="{99E834A5-E390-40B7-A71F-08A1BF679B53}" type="presParOf" srcId="{ECBB244F-8FC1-49ED-93E5-9E77BC3930A3}" destId="{2D218103-F19F-4379-AD3F-192432DCACB8}" srcOrd="2" destOrd="0" presId="urn:microsoft.com/office/officeart/2005/8/layout/vList4"/>
    <dgm:cxn modelId="{57C331F3-F6E3-469E-A246-FD40677128A0}" type="presParOf" srcId="{66940E5F-11B5-4318-8D9F-ABC59C67A972}" destId="{C774C60B-D63C-4F37-81C7-86640E899C93}" srcOrd="3" destOrd="0" presId="urn:microsoft.com/office/officeart/2005/8/layout/vList4"/>
    <dgm:cxn modelId="{1B867B4A-BBFA-4F3D-8C0F-74C432BDDDEC}" type="presParOf" srcId="{66940E5F-11B5-4318-8D9F-ABC59C67A972}" destId="{A3F8AEEA-5DC1-488E-BE5C-CCC186C432C6}" srcOrd="4" destOrd="0" presId="urn:microsoft.com/office/officeart/2005/8/layout/vList4"/>
    <dgm:cxn modelId="{02E046F5-E32D-4D8D-ABF0-A121BFB9CE9A}" type="presParOf" srcId="{A3F8AEEA-5DC1-488E-BE5C-CCC186C432C6}" destId="{662BB74B-9E2C-4F62-8BB5-7C3EF4E7B9C3}" srcOrd="0" destOrd="0" presId="urn:microsoft.com/office/officeart/2005/8/layout/vList4"/>
    <dgm:cxn modelId="{2DAE91F7-3BFB-4416-AD6A-874AFC110E72}" type="presParOf" srcId="{A3F8AEEA-5DC1-488E-BE5C-CCC186C432C6}" destId="{61254A0A-9E03-4BE7-82AB-482A33CC26F4}" srcOrd="1" destOrd="0" presId="urn:microsoft.com/office/officeart/2005/8/layout/vList4"/>
    <dgm:cxn modelId="{1F279AB8-DC36-4667-B556-BA1792EF5FD1}" type="presParOf" srcId="{A3F8AEEA-5DC1-488E-BE5C-CCC186C432C6}" destId="{A20F8E67-3891-461A-9F41-4162F105D6E1}" srcOrd="2" destOrd="0" presId="urn:microsoft.com/office/officeart/2005/8/layout/vList4"/>
    <dgm:cxn modelId="{C2236833-AABC-40BF-ADBC-6094ADA58BB8}" type="presParOf" srcId="{66940E5F-11B5-4318-8D9F-ABC59C67A972}" destId="{EF631866-BC13-4B76-B110-DDE1630068EA}" srcOrd="5" destOrd="0" presId="urn:microsoft.com/office/officeart/2005/8/layout/vList4"/>
    <dgm:cxn modelId="{5BCD461D-364D-4C9A-9A03-5B10C42204F2}" type="presParOf" srcId="{66940E5F-11B5-4318-8D9F-ABC59C67A972}" destId="{0247BB42-3E5C-41D6-A3D8-23A79AF5FA41}" srcOrd="6" destOrd="0" presId="urn:microsoft.com/office/officeart/2005/8/layout/vList4"/>
    <dgm:cxn modelId="{7429980E-5076-4B47-A515-C53D7A4E7C5D}" type="presParOf" srcId="{0247BB42-3E5C-41D6-A3D8-23A79AF5FA41}" destId="{F1C20DE1-D577-4111-B099-21CA8EF386D2}" srcOrd="0" destOrd="0" presId="urn:microsoft.com/office/officeart/2005/8/layout/vList4"/>
    <dgm:cxn modelId="{5F8427D6-5E7D-4B7D-84ED-E8C3116A053D}" type="presParOf" srcId="{0247BB42-3E5C-41D6-A3D8-23A79AF5FA41}" destId="{8A842A48-1079-4542-94D2-33CB6B8C61FF}" srcOrd="1" destOrd="0" presId="urn:microsoft.com/office/officeart/2005/8/layout/vList4"/>
    <dgm:cxn modelId="{4DD71262-C612-4498-ADE6-41D9A69F14CB}" type="presParOf" srcId="{0247BB42-3E5C-41D6-A3D8-23A79AF5FA41}" destId="{3704D1A6-3A1E-4D4C-B913-F471D354579D}" srcOrd="2" destOrd="0" presId="urn:microsoft.com/office/officeart/2005/8/layout/vList4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B153A74C-6CDA-4FA6-8EAA-A3D9D306606B}" type="doc">
      <dgm:prSet loTypeId="urn:microsoft.com/office/officeart/2005/8/layout/vList4" loCatId="picture" qsTypeId="urn:microsoft.com/office/officeart/2005/8/quickstyle/simple5#2" qsCatId="simple" csTypeId="urn:microsoft.com/office/officeart/2005/8/colors/colorful1#1" csCatId="colorful" phldr="1"/>
      <dgm:spPr/>
      <dgm:t>
        <a:bodyPr/>
        <a:lstStyle/>
        <a:p>
          <a:endParaRPr lang="es-ES"/>
        </a:p>
      </dgm:t>
    </dgm:pt>
    <dgm:pt modelId="{A7D4F87E-0341-4A97-BC66-2F68D2A2E44E}">
      <dgm:prSet custT="1"/>
      <dgm:spPr>
        <a:solidFill>
          <a:srgbClr val="9F7919"/>
        </a:solidFill>
      </dgm:spPr>
      <dgm:t>
        <a:bodyPr/>
        <a:lstStyle/>
        <a:p>
          <a:r>
            <a:rPr lang="en-US" sz="1800" b="1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  <a:latin typeface="Tamil Bible" pitchFamily="2" charset="0"/>
            </a:rPr>
            <a:t>rPNfkpy</a:t>
          </a:r>
          <a:r>
            <a:rPr lang="en-US" sz="1800" b="1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  <a:latin typeface="Tamil Bible" pitchFamily="2" charset="0"/>
            </a:rPr>
            <a:t>;&gt; </a:t>
          </a:r>
          <a:r>
            <a:rPr lang="en-US" sz="1800" b="1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  <a:latin typeface="Tamil Bible" pitchFamily="2" charset="0"/>
            </a:rPr>
            <a:t>mtuJ</a:t>
          </a:r>
          <a:r>
            <a:rPr lang="en-US" sz="1800" b="1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  <a:latin typeface="Tamil Bible" pitchFamily="2" charset="0"/>
            </a:rPr>
            <a:t> </a:t>
          </a:r>
          <a:r>
            <a:rPr lang="en-US" sz="1800" b="1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  <a:latin typeface="Tamil Bible" pitchFamily="2" charset="0"/>
            </a:rPr>
            <a:t>re;jjpapdu</a:t>
          </a:r>
          <a:r>
            <a:rPr lang="en-US" sz="1800" b="1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  <a:latin typeface="Tamil Bible" pitchFamily="2" charset="0"/>
            </a:rPr>
            <a:t>; </a:t>
          </a:r>
          <a:r>
            <a:rPr lang="en-US" sz="1800" b="1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  <a:latin typeface="Tamil Bible" pitchFamily="2" charset="0"/>
            </a:rPr>
            <a:t>fhdhd</a:t>
          </a:r>
          <a:r>
            <a:rPr lang="en-US" sz="1800" b="1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  <a:latin typeface="Tamil Bible" pitchFamily="2" charset="0"/>
            </a:rPr>
            <a:t>; </a:t>
          </a:r>
          <a:r>
            <a:rPr lang="en-US" sz="1800" b="1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  <a:latin typeface="Tamil Bible" pitchFamily="2" charset="0"/>
            </a:rPr>
            <a:t>Njrj;ij</a:t>
          </a:r>
          <a:r>
            <a:rPr lang="en-US" sz="1800" b="1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  <a:latin typeface="Tamil Bible" pitchFamily="2" charset="0"/>
            </a:rPr>
            <a:t> </a:t>
          </a:r>
          <a:r>
            <a:rPr lang="en-US" sz="1800" b="1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  <a:latin typeface="Tamil Bible" pitchFamily="2" charset="0"/>
            </a:rPr>
            <a:t>Rje;jupj;Jf</a:t>
          </a:r>
          <a:r>
            <a:rPr lang="en-US" sz="1800" b="1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  <a:latin typeface="Tamil Bible" pitchFamily="2" charset="0"/>
            </a:rPr>
            <a:t>; </a:t>
          </a:r>
          <a:r>
            <a:rPr lang="en-US" sz="1800" b="1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  <a:latin typeface="Tamil Bible" pitchFamily="2" charset="0"/>
            </a:rPr>
            <a:t>nfhs;thu;fs</a:t>
          </a:r>
          <a:r>
            <a:rPr lang="en-US" sz="1800" b="1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  <a:latin typeface="Tamil Bible" pitchFamily="2" charset="0"/>
            </a:rPr>
            <a:t>; </a:t>
          </a:r>
          <a:r>
            <a:rPr lang="en-US" sz="1800" b="1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  <a:latin typeface="Tamil Bible" pitchFamily="2" charset="0"/>
            </a:rPr>
            <a:t>vd;W</a:t>
          </a:r>
          <a:r>
            <a:rPr lang="en-US" sz="1800" b="1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  <a:latin typeface="Tamil Bible" pitchFamily="2" charset="0"/>
            </a:rPr>
            <a:t> </a:t>
          </a:r>
          <a:r>
            <a:rPr lang="en-US" sz="1800" b="1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  <a:latin typeface="Tamil Bible" pitchFamily="2" charset="0"/>
            </a:rPr>
            <a:t>mtUf;F</a:t>
          </a:r>
          <a:r>
            <a:rPr lang="en-US" sz="1800" b="1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  <a:latin typeface="Tamil Bible" pitchFamily="2" charset="0"/>
            </a:rPr>
            <a:t> </a:t>
          </a:r>
          <a:r>
            <a:rPr lang="en-US" sz="1800" b="1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  <a:latin typeface="Tamil Bible" pitchFamily="2" charset="0"/>
            </a:rPr>
            <a:t>thf;Fj;jj;jk</a:t>
          </a:r>
          <a:r>
            <a:rPr lang="en-US" sz="1800" b="1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  <a:latin typeface="Tamil Bible" pitchFamily="2" charset="0"/>
            </a:rPr>
            <a:t>; </a:t>
          </a:r>
          <a:r>
            <a:rPr lang="en-US" sz="1800" b="1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  <a:latin typeface="Tamil Bible" pitchFamily="2" charset="0"/>
            </a:rPr>
            <a:t>mspf;fg;gl;lJ</a:t>
          </a:r>
          <a:r>
            <a:rPr lang="en-US" sz="1800" b="1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 (</a:t>
          </a:r>
          <a:r>
            <a:rPr lang="en-US" sz="1800" b="1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  <a:latin typeface="Tamil Bible" pitchFamily="2" charset="0"/>
            </a:rPr>
            <a:t>Mjp</a:t>
          </a:r>
          <a:r>
            <a:rPr lang="en-US" sz="1800" b="1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. 12:6-7)</a:t>
          </a:r>
          <a:endParaRPr lang="en-US" sz="1800" noProof="0" dirty="0">
            <a:effectLst>
              <a:outerShdw blurRad="38100" dist="38100" dir="2700000" algn="tl">
                <a:srgbClr val="000000">
                  <a:alpha val="59000"/>
                </a:srgbClr>
              </a:outerShdw>
            </a:effectLst>
          </a:endParaRPr>
        </a:p>
      </dgm:t>
    </dgm:pt>
    <dgm:pt modelId="{C3BADD93-D035-40F5-8741-2FF394DBECE8}" type="parTrans" cxnId="{904F1BCC-634A-4193-BD09-52D102DA2101}">
      <dgm:prSet/>
      <dgm:spPr/>
      <dgm:t>
        <a:bodyPr/>
        <a:lstStyle/>
        <a:p>
          <a:endParaRPr lang="es-ES" sz="2000">
            <a:effectLst>
              <a:outerShdw blurRad="38100" dist="38100" dir="2700000" algn="tl">
                <a:srgbClr val="000000">
                  <a:alpha val="59000"/>
                </a:srgbClr>
              </a:outerShdw>
            </a:effectLst>
          </a:endParaRPr>
        </a:p>
      </dgm:t>
    </dgm:pt>
    <dgm:pt modelId="{5D8363D6-5FB5-42C9-ABA6-8211203F17F3}" type="sibTrans" cxnId="{904F1BCC-634A-4193-BD09-52D102DA2101}">
      <dgm:prSet/>
      <dgm:spPr/>
      <dgm:t>
        <a:bodyPr/>
        <a:lstStyle/>
        <a:p>
          <a:endParaRPr lang="es-ES" sz="2000">
            <a:effectLst>
              <a:outerShdw blurRad="38100" dist="38100" dir="2700000" algn="tl">
                <a:srgbClr val="000000">
                  <a:alpha val="59000"/>
                </a:srgbClr>
              </a:outerShdw>
            </a:effectLst>
          </a:endParaRPr>
        </a:p>
      </dgm:t>
    </dgm:pt>
    <dgm:pt modelId="{491BE7FD-8FE6-44EE-AF33-5F9CB9DC3673}">
      <dgm:prSet custT="1"/>
      <dgm:spPr>
        <a:solidFill>
          <a:schemeClr val="accent1">
            <a:lumMod val="75000"/>
          </a:schemeClr>
        </a:solidFill>
      </dgm:spPr>
      <dgm:t>
        <a:bodyPr/>
        <a:lstStyle/>
        <a:p>
          <a:pPr rtl="0"/>
          <a:r>
            <a:rPr lang="en-US" sz="1800" b="1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  <a:latin typeface="Tamil Bible" pitchFamily="2" charset="0"/>
            </a:rPr>
            <a:t>ngj;Njypy</a:t>
          </a:r>
          <a:r>
            <a:rPr lang="en-US" sz="1800" b="1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  <a:latin typeface="Tamil Bible" pitchFamily="2" charset="0"/>
            </a:rPr>
            <a:t>;</a:t>
          </a:r>
          <a:r>
            <a:rPr lang="en-US" sz="1800" b="1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, </a:t>
          </a:r>
          <a:r>
            <a:rPr lang="en-US" sz="1800" b="1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  <a:latin typeface="Tamil Bible" pitchFamily="2" charset="0"/>
            </a:rPr>
            <a:t>mtUila</a:t>
          </a:r>
          <a:r>
            <a:rPr lang="en-US" sz="1800" b="1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  <a:latin typeface="Tamil Bible" pitchFamily="2" charset="0"/>
            </a:rPr>
            <a:t> </a:t>
          </a:r>
          <a:r>
            <a:rPr lang="en-US" sz="1800" b="1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  <a:latin typeface="Tamil Bible" pitchFamily="2" charset="0"/>
            </a:rPr>
            <a:t>re;jjpapdu</a:t>
          </a:r>
          <a:r>
            <a:rPr lang="en-US" sz="1800" b="1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  <a:latin typeface="Tamil Bible" pitchFamily="2" charset="0"/>
            </a:rPr>
            <a:t>;</a:t>
          </a:r>
          <a:r>
            <a:rPr lang="en-US" sz="1800" b="1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, </a:t>
          </a:r>
          <a:r>
            <a:rPr lang="en-US" sz="1800" b="1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  <a:latin typeface="Tamil Bible" pitchFamily="2" charset="0"/>
            </a:rPr>
            <a:t>“</a:t>
          </a:r>
          <a:r>
            <a:rPr lang="en-US" sz="1800" b="1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  <a:latin typeface="Tamil Bible" pitchFamily="2" charset="0"/>
            </a:rPr>
            <a:t>G+kpapd</a:t>
          </a:r>
          <a:r>
            <a:rPr lang="en-US" sz="1800" b="1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  <a:latin typeface="Tamil Bible" pitchFamily="2" charset="0"/>
            </a:rPr>
            <a:t>; J}is </a:t>
          </a:r>
          <a:r>
            <a:rPr lang="en-US" sz="1800" b="1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  <a:latin typeface="Tamil Bible" pitchFamily="2" charset="0"/>
            </a:rPr>
            <a:t>Nghy</a:t>
          </a:r>
          <a:r>
            <a:rPr lang="en-US" sz="1800" b="1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  <a:latin typeface="Tamil Bible" pitchFamily="2" charset="0"/>
            </a:rPr>
            <a:t>” ,</a:t>
          </a:r>
          <a:r>
            <a:rPr lang="en-US" sz="1800" b="1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  <a:latin typeface="Tamil Bible" pitchFamily="2" charset="0"/>
            </a:rPr>
            <a:t>Ug;ghu;fs</a:t>
          </a:r>
          <a:r>
            <a:rPr lang="en-US" sz="1800" b="1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  <a:latin typeface="Tamil Bible" pitchFamily="2" charset="0"/>
            </a:rPr>
            <a:t>; </a:t>
          </a:r>
          <a:r>
            <a:rPr lang="en-US" sz="1800" b="1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  <a:latin typeface="Tamil Bible" pitchFamily="2" charset="0"/>
            </a:rPr>
            <a:t>vd;W</a:t>
          </a:r>
          <a:r>
            <a:rPr lang="en-US" sz="1800" b="1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  <a:latin typeface="Tamil Bible" pitchFamily="2" charset="0"/>
            </a:rPr>
            <a:t> $wp&gt; </a:t>
          </a:r>
          <a:r>
            <a:rPr lang="en-US" sz="1800" b="1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  <a:latin typeface="Tamil Bible" pitchFamily="2" charset="0"/>
            </a:rPr>
            <a:t>Njtd</a:t>
          </a:r>
          <a:r>
            <a:rPr lang="en-US" sz="1800" b="1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  <a:latin typeface="Tamil Bible" pitchFamily="2" charset="0"/>
            </a:rPr>
            <a:t>; </a:t>
          </a:r>
          <a:r>
            <a:rPr lang="en-US" sz="1800" b="1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  <a:latin typeface="Tamil Bible" pitchFamily="2" charset="0"/>
            </a:rPr>
            <a:t>mtDldhd</a:t>
          </a:r>
          <a:r>
            <a:rPr lang="en-US" sz="1800" b="1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  <a:latin typeface="Tamil Bible" pitchFamily="2" charset="0"/>
            </a:rPr>
            <a:t> </a:t>
          </a:r>
          <a:r>
            <a:rPr lang="en-US" sz="1800" b="1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  <a:latin typeface="Tamil Bible" pitchFamily="2" charset="0"/>
            </a:rPr>
            <a:t>cld;gbf;ifia</a:t>
          </a:r>
          <a:r>
            <a:rPr lang="en-US" sz="1800" b="1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  <a:latin typeface="Tamil Bible" pitchFamily="2" charset="0"/>
            </a:rPr>
            <a:t> </a:t>
          </a:r>
          <a:r>
            <a:rPr lang="en-US" sz="1800" b="1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  <a:latin typeface="Tamil Bible" pitchFamily="2" charset="0"/>
            </a:rPr>
            <a:t>GJg;gpj;jhu</a:t>
          </a:r>
          <a:r>
            <a:rPr lang="en-US" sz="1800" b="1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  <a:latin typeface="Tamil Bible" pitchFamily="2" charset="0"/>
            </a:rPr>
            <a:t>;</a:t>
          </a:r>
          <a:r>
            <a:rPr lang="en-US" sz="1800" b="1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 (</a:t>
          </a:r>
          <a:r>
            <a:rPr lang="en-US" sz="1800" b="1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  <a:latin typeface="Tamil Bible" pitchFamily="2" charset="0"/>
            </a:rPr>
            <a:t>Mjp</a:t>
          </a:r>
          <a:r>
            <a:rPr lang="en-US" sz="1800" b="1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. 13:14-18)</a:t>
          </a:r>
          <a:endParaRPr lang="en-US" sz="1800" noProof="0" dirty="0">
            <a:effectLst>
              <a:outerShdw blurRad="38100" dist="38100" dir="2700000" algn="tl">
                <a:srgbClr val="000000">
                  <a:alpha val="59000"/>
                </a:srgbClr>
              </a:outerShdw>
            </a:effectLst>
          </a:endParaRPr>
        </a:p>
      </dgm:t>
    </dgm:pt>
    <dgm:pt modelId="{BD864A20-95DC-4E47-BEF4-6460C3F0D2E9}" type="parTrans" cxnId="{3E653406-A8CD-4B8F-A00B-3055881B05BD}">
      <dgm:prSet/>
      <dgm:spPr/>
      <dgm:t>
        <a:bodyPr/>
        <a:lstStyle/>
        <a:p>
          <a:endParaRPr lang="es-ES" sz="2000">
            <a:effectLst>
              <a:outerShdw blurRad="38100" dist="38100" dir="2700000" algn="tl">
                <a:srgbClr val="000000">
                  <a:alpha val="59000"/>
                </a:srgbClr>
              </a:outerShdw>
            </a:effectLst>
          </a:endParaRPr>
        </a:p>
      </dgm:t>
    </dgm:pt>
    <dgm:pt modelId="{1F5A4859-A292-40F1-9AFB-0A9E8D0BC905}" type="sibTrans" cxnId="{3E653406-A8CD-4B8F-A00B-3055881B05BD}">
      <dgm:prSet/>
      <dgm:spPr/>
      <dgm:t>
        <a:bodyPr/>
        <a:lstStyle/>
        <a:p>
          <a:endParaRPr lang="es-ES" sz="2000">
            <a:effectLst>
              <a:outerShdw blurRad="38100" dist="38100" dir="2700000" algn="tl">
                <a:srgbClr val="000000">
                  <a:alpha val="59000"/>
                </a:srgbClr>
              </a:outerShdw>
            </a:effectLst>
          </a:endParaRPr>
        </a:p>
      </dgm:t>
    </dgm:pt>
    <dgm:pt modelId="{C3D3DA70-85C8-4FD5-99F3-98BF13042262}">
      <dgm:prSet custT="1"/>
      <dgm:spPr>
        <a:solidFill>
          <a:schemeClr val="accent3">
            <a:lumMod val="75000"/>
          </a:schemeClr>
        </a:solidFill>
      </dgm:spPr>
      <dgm:t>
        <a:bodyPr/>
        <a:lstStyle/>
        <a:p>
          <a:r>
            <a:rPr lang="en-US" sz="1800" b="1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  <a:latin typeface="Tamil Bible" pitchFamily="2" charset="0"/>
            </a:rPr>
            <a:t>kk;Nuapy</a:t>
          </a:r>
          <a:r>
            <a:rPr lang="en-US" sz="1800" b="1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  <a:latin typeface="Tamil Bible" pitchFamily="2" charset="0"/>
            </a:rPr>
            <a:t>;</a:t>
          </a:r>
          <a:r>
            <a:rPr lang="en-US" sz="1800" b="1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, </a:t>
          </a:r>
          <a:r>
            <a:rPr lang="en-US" sz="1800" b="1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  <a:latin typeface="Tamil Bible" pitchFamily="2" charset="0"/>
            </a:rPr>
            <a:t>mtuJ</a:t>
          </a:r>
          <a:r>
            <a:rPr lang="en-US" sz="1800" b="1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  <a:latin typeface="Tamil Bible" pitchFamily="2" charset="0"/>
            </a:rPr>
            <a:t> </a:t>
          </a:r>
          <a:r>
            <a:rPr lang="en-US" sz="1800" b="1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  <a:latin typeface="Tamil Bible" pitchFamily="2" charset="0"/>
            </a:rPr>
            <a:t>re;jjpapdu</a:t>
          </a:r>
          <a:r>
            <a:rPr lang="en-US" sz="1800" b="1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  <a:latin typeface="Tamil Bible" pitchFamily="2" charset="0"/>
            </a:rPr>
            <a:t>; </a:t>
          </a:r>
          <a:r>
            <a:rPr lang="en-US" sz="1800" b="1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  <a:latin typeface="Tamil Bible" pitchFamily="2" charset="0"/>
            </a:rPr>
            <a:t>el;rj;jpuq;fis</a:t>
          </a:r>
          <a:r>
            <a:rPr lang="en-US" sz="1800" b="1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  <a:latin typeface="Tamil Bible" pitchFamily="2" charset="0"/>
            </a:rPr>
            <a:t> </a:t>
          </a:r>
          <a:r>
            <a:rPr lang="en-US" sz="1800" b="1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  <a:latin typeface="Tamil Bible" pitchFamily="2" charset="0"/>
            </a:rPr>
            <a:t>Nghy</a:t>
          </a:r>
          <a:r>
            <a:rPr lang="en-US" sz="1800" b="1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  <a:latin typeface="Tamil Bible" pitchFamily="2" charset="0"/>
            </a:rPr>
            <a:t> </a:t>
          </a:r>
          <a:r>
            <a:rPr lang="en-US" sz="1800" b="1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  <a:latin typeface="Tamil Bible" pitchFamily="2" charset="0"/>
            </a:rPr>
            <a:t>vz;zw;wtu;fshf</a:t>
          </a:r>
          <a:r>
            <a:rPr lang="en-US" sz="1800" b="1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  <a:latin typeface="Tamil Bible" pitchFamily="2" charset="0"/>
            </a:rPr>
            <a:t> ,</a:t>
          </a:r>
          <a:r>
            <a:rPr lang="en-US" sz="1800" b="1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  <a:latin typeface="Tamil Bible" pitchFamily="2" charset="0"/>
            </a:rPr>
            <a:t>Ug;ghu;fs</a:t>
          </a:r>
          <a:r>
            <a:rPr lang="en-US" sz="1800" b="1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  <a:latin typeface="Tamil Bible" pitchFamily="2" charset="0"/>
            </a:rPr>
            <a:t>; </a:t>
          </a:r>
          <a:r>
            <a:rPr lang="en-US" sz="1800" b="1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  <a:latin typeface="Tamil Bible" pitchFamily="2" charset="0"/>
            </a:rPr>
            <a:t>vd;W</a:t>
          </a:r>
          <a:r>
            <a:rPr lang="en-US" sz="1800" b="1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  <a:latin typeface="Tamil Bible" pitchFamily="2" charset="0"/>
            </a:rPr>
            <a:t> </a:t>
          </a:r>
          <a:r>
            <a:rPr lang="en-US" sz="1800" b="1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  <a:latin typeface="Tamil Bible" pitchFamily="2" charset="0"/>
            </a:rPr>
            <a:t>mtUf;F</a:t>
          </a:r>
          <a:r>
            <a:rPr lang="en-US" sz="1800" b="1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  <a:latin typeface="Tamil Bible" pitchFamily="2" charset="0"/>
            </a:rPr>
            <a:t> </a:t>
          </a:r>
          <a:r>
            <a:rPr lang="en-US" sz="1800" b="1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  <a:latin typeface="Tamil Bible" pitchFamily="2" charset="0"/>
            </a:rPr>
            <a:t>cWjpaspf;fg;gl;lJ</a:t>
          </a:r>
          <a:r>
            <a:rPr lang="en-US" sz="1800" b="1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. “</a:t>
          </a:r>
          <a:r>
            <a:rPr lang="en-US" sz="1800" b="1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  <a:latin typeface="Tamil Bible" pitchFamily="2" charset="0"/>
            </a:rPr>
            <a:t>mtd</a:t>
          </a:r>
          <a:r>
            <a:rPr lang="en-US" sz="1800" b="1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  <a:latin typeface="Tamil Bible" pitchFamily="2" charset="0"/>
            </a:rPr>
            <a:t>; </a:t>
          </a:r>
          <a:r>
            <a:rPr lang="en-US" sz="1800" b="1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  <a:latin typeface="Tamil Bible" pitchFamily="2" charset="0"/>
            </a:rPr>
            <a:t>fh;j;jiu</a:t>
          </a:r>
          <a:r>
            <a:rPr lang="en-US" sz="1800" b="1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  <a:latin typeface="Tamil Bible" pitchFamily="2" charset="0"/>
            </a:rPr>
            <a:t> </a:t>
          </a:r>
          <a:r>
            <a:rPr lang="en-US" sz="1800" b="1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  <a:latin typeface="Tamil Bible" pitchFamily="2" charset="0"/>
            </a:rPr>
            <a:t>tpRthrpj;jhd</a:t>
          </a:r>
          <a:r>
            <a:rPr lang="en-US" sz="1800" b="1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  <a:latin typeface="Tamil Bible" pitchFamily="2" charset="0"/>
            </a:rPr>
            <a:t>;&gt; </a:t>
          </a:r>
          <a:r>
            <a:rPr lang="en-US" sz="1800" b="1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  <a:latin typeface="Tamil Bible" pitchFamily="2" charset="0"/>
            </a:rPr>
            <a:t>mij</a:t>
          </a:r>
          <a:r>
            <a:rPr lang="en-US" sz="1800" b="1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  <a:latin typeface="Tamil Bible" pitchFamily="2" charset="0"/>
            </a:rPr>
            <a:t> </a:t>
          </a:r>
          <a:r>
            <a:rPr lang="en-US" sz="1800" b="1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  <a:latin typeface="Tamil Bible" pitchFamily="2" charset="0"/>
            </a:rPr>
            <a:t>mth</a:t>
          </a:r>
          <a:r>
            <a:rPr lang="en-US" sz="1800" b="1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  <a:latin typeface="Tamil Bible" pitchFamily="2" charset="0"/>
            </a:rPr>
            <a:t>; </a:t>
          </a:r>
          <a:r>
            <a:rPr lang="en-US" sz="1800" b="1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  <a:latin typeface="Tamil Bible" pitchFamily="2" charset="0"/>
            </a:rPr>
            <a:t>mtDf;F</a:t>
          </a:r>
          <a:r>
            <a:rPr lang="en-US" sz="1800" b="1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  <a:latin typeface="Tamil Bible" pitchFamily="2" charset="0"/>
            </a:rPr>
            <a:t> </a:t>
          </a:r>
          <a:r>
            <a:rPr lang="en-US" sz="1800" b="1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  <a:latin typeface="Tamil Bible" pitchFamily="2" charset="0"/>
            </a:rPr>
            <a:t>ePjpahf</a:t>
          </a:r>
          <a:r>
            <a:rPr lang="en-US" sz="1800" b="1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  <a:latin typeface="Tamil Bible" pitchFamily="2" charset="0"/>
            </a:rPr>
            <a:t> </a:t>
          </a:r>
          <a:r>
            <a:rPr lang="en-US" sz="1800" b="1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  <a:latin typeface="Tamil Bible" pitchFamily="2" charset="0"/>
            </a:rPr>
            <a:t>vz;zpdhh</a:t>
          </a:r>
          <a:r>
            <a:rPr lang="en-US" sz="1800" b="1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  <a:latin typeface="Tamil Bible" pitchFamily="2" charset="0"/>
            </a:rPr>
            <a:t>;.</a:t>
          </a:r>
          <a:r>
            <a:rPr lang="en-US" sz="1800" b="1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” (</a:t>
          </a:r>
          <a:r>
            <a:rPr lang="en-US" sz="1800" b="1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  <a:latin typeface="Tamil Bible" pitchFamily="2" charset="0"/>
            </a:rPr>
            <a:t>Mjp</a:t>
          </a:r>
          <a:r>
            <a:rPr lang="en-US" sz="1800" b="1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. 15:1-6)</a:t>
          </a:r>
          <a:endParaRPr lang="en-US" sz="1800" noProof="0" dirty="0">
            <a:effectLst>
              <a:outerShdw blurRad="38100" dist="38100" dir="2700000" algn="tl">
                <a:srgbClr val="000000">
                  <a:alpha val="59000"/>
                </a:srgbClr>
              </a:outerShdw>
            </a:effectLst>
          </a:endParaRPr>
        </a:p>
      </dgm:t>
    </dgm:pt>
    <dgm:pt modelId="{213921A4-81E6-4446-8ACA-E805410581B4}" type="parTrans" cxnId="{76EB4751-8F2A-45FD-A696-796D3E657DD9}">
      <dgm:prSet/>
      <dgm:spPr/>
      <dgm:t>
        <a:bodyPr/>
        <a:lstStyle/>
        <a:p>
          <a:endParaRPr lang="es-ES" sz="2000">
            <a:effectLst>
              <a:outerShdw blurRad="38100" dist="38100" dir="2700000" algn="tl">
                <a:srgbClr val="000000">
                  <a:alpha val="59000"/>
                </a:srgbClr>
              </a:outerShdw>
            </a:effectLst>
          </a:endParaRPr>
        </a:p>
      </dgm:t>
    </dgm:pt>
    <dgm:pt modelId="{4D86634B-6DB3-4E7D-995C-B7F0756FCCC5}" type="sibTrans" cxnId="{76EB4751-8F2A-45FD-A696-796D3E657DD9}">
      <dgm:prSet/>
      <dgm:spPr/>
      <dgm:t>
        <a:bodyPr/>
        <a:lstStyle/>
        <a:p>
          <a:endParaRPr lang="es-ES" sz="2000">
            <a:effectLst>
              <a:outerShdw blurRad="38100" dist="38100" dir="2700000" algn="tl">
                <a:srgbClr val="000000">
                  <a:alpha val="59000"/>
                </a:srgbClr>
              </a:outerShdw>
            </a:effectLst>
          </a:endParaRPr>
        </a:p>
      </dgm:t>
    </dgm:pt>
    <dgm:pt modelId="{0C5C82AA-8003-4CC6-9466-4FE10012F4BC}" type="pres">
      <dgm:prSet presAssocID="{B153A74C-6CDA-4FA6-8EAA-A3D9D306606B}" presName="linear" presStyleCnt="0">
        <dgm:presLayoutVars>
          <dgm:dir/>
          <dgm:resizeHandles val="exact"/>
        </dgm:presLayoutVars>
      </dgm:prSet>
      <dgm:spPr/>
    </dgm:pt>
    <dgm:pt modelId="{E20839F9-6B55-4B89-A779-BA72DF9C8D69}" type="pres">
      <dgm:prSet presAssocID="{A7D4F87E-0341-4A97-BC66-2F68D2A2E44E}" presName="comp" presStyleCnt="0"/>
      <dgm:spPr/>
    </dgm:pt>
    <dgm:pt modelId="{01F4ED62-D99A-4E0A-B413-9C2F2F2F67B8}" type="pres">
      <dgm:prSet presAssocID="{A7D4F87E-0341-4A97-BC66-2F68D2A2E44E}" presName="box" presStyleLbl="node1" presStyleIdx="0" presStyleCnt="3"/>
      <dgm:spPr/>
    </dgm:pt>
    <dgm:pt modelId="{FDBE7BA9-F2C9-492E-83BA-2EED7B3E52A1}" type="pres">
      <dgm:prSet presAssocID="{A7D4F87E-0341-4A97-BC66-2F68D2A2E44E}" presName="img" presStyleLbl="fgImgPlace1" presStyleIdx="0" presStyleCnt="3"/>
      <dgm:spPr>
        <a:blipFill rotWithShape="1"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t="-5000" b="-5000"/>
          </a:stretch>
        </a:blipFill>
      </dgm:spPr>
    </dgm:pt>
    <dgm:pt modelId="{75B2397F-AF99-4F1F-82DF-D4016A7DA322}" type="pres">
      <dgm:prSet presAssocID="{A7D4F87E-0341-4A97-BC66-2F68D2A2E44E}" presName="text" presStyleLbl="node1" presStyleIdx="0" presStyleCnt="3">
        <dgm:presLayoutVars>
          <dgm:bulletEnabled val="1"/>
        </dgm:presLayoutVars>
      </dgm:prSet>
      <dgm:spPr/>
    </dgm:pt>
    <dgm:pt modelId="{FCD4AE24-9B34-4DBD-8F16-59D4C73B1A09}" type="pres">
      <dgm:prSet presAssocID="{5D8363D6-5FB5-42C9-ABA6-8211203F17F3}" presName="spacer" presStyleCnt="0"/>
      <dgm:spPr/>
    </dgm:pt>
    <dgm:pt modelId="{F5712FCD-436C-431B-B2AC-CD704D5EF4E8}" type="pres">
      <dgm:prSet presAssocID="{491BE7FD-8FE6-44EE-AF33-5F9CB9DC3673}" presName="comp" presStyleCnt="0"/>
      <dgm:spPr/>
    </dgm:pt>
    <dgm:pt modelId="{66288725-619E-4C10-9BAE-98B76CD56E82}" type="pres">
      <dgm:prSet presAssocID="{491BE7FD-8FE6-44EE-AF33-5F9CB9DC3673}" presName="box" presStyleLbl="node1" presStyleIdx="1" presStyleCnt="3"/>
      <dgm:spPr/>
    </dgm:pt>
    <dgm:pt modelId="{64766CB8-A1C6-464D-9FA2-A493A09185E9}" type="pres">
      <dgm:prSet presAssocID="{491BE7FD-8FE6-44EE-AF33-5F9CB9DC3673}" presName="img" presStyleLbl="fgImgPlace1" presStyleIdx="1" presStyleCnt="3"/>
      <dgm:spPr>
        <a:blipFill dpi="0" rotWithShape="1">
          <a:blip xmlns:r="http://schemas.openxmlformats.org/officeDocument/2006/relationships"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l="-17267" t="-24586" b="-5437"/>
          </a:stretch>
        </a:blipFill>
      </dgm:spPr>
    </dgm:pt>
    <dgm:pt modelId="{C6BEE319-2734-4FA5-96E0-DDDCA80DD95A}" type="pres">
      <dgm:prSet presAssocID="{491BE7FD-8FE6-44EE-AF33-5F9CB9DC3673}" presName="text" presStyleLbl="node1" presStyleIdx="1" presStyleCnt="3">
        <dgm:presLayoutVars>
          <dgm:bulletEnabled val="1"/>
        </dgm:presLayoutVars>
      </dgm:prSet>
      <dgm:spPr/>
    </dgm:pt>
    <dgm:pt modelId="{0DF8987E-BC51-4BAC-B5D0-CDEB493BB134}" type="pres">
      <dgm:prSet presAssocID="{1F5A4859-A292-40F1-9AFB-0A9E8D0BC905}" presName="spacer" presStyleCnt="0"/>
      <dgm:spPr/>
    </dgm:pt>
    <dgm:pt modelId="{69AA5BD4-5602-4150-BDDF-B472377140D7}" type="pres">
      <dgm:prSet presAssocID="{C3D3DA70-85C8-4FD5-99F3-98BF13042262}" presName="comp" presStyleCnt="0"/>
      <dgm:spPr/>
    </dgm:pt>
    <dgm:pt modelId="{71436BC0-B46F-428C-919A-DB60CA8C0C2F}" type="pres">
      <dgm:prSet presAssocID="{C3D3DA70-85C8-4FD5-99F3-98BF13042262}" presName="box" presStyleLbl="node1" presStyleIdx="2" presStyleCnt="3" custScaleY="126197"/>
      <dgm:spPr/>
    </dgm:pt>
    <dgm:pt modelId="{EB2C40E9-8ADC-4E8F-B069-5B0EF8221EA8}" type="pres">
      <dgm:prSet presAssocID="{C3D3DA70-85C8-4FD5-99F3-98BF13042262}" presName="img" presStyleLbl="fgImgPlace1" presStyleIdx="2" presStyleCnt="3"/>
      <dgm:spPr>
        <a:blipFill rotWithShape="1">
          <a:blip xmlns:r="http://schemas.openxmlformats.org/officeDocument/2006/relationships"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l="-8000" r="-8000"/>
          </a:stretch>
        </a:blipFill>
      </dgm:spPr>
    </dgm:pt>
    <dgm:pt modelId="{92C56584-FD49-4784-ACAE-E75CA382016A}" type="pres">
      <dgm:prSet presAssocID="{C3D3DA70-85C8-4FD5-99F3-98BF13042262}" presName="text" presStyleLbl="node1" presStyleIdx="2" presStyleCnt="3">
        <dgm:presLayoutVars>
          <dgm:bulletEnabled val="1"/>
        </dgm:presLayoutVars>
      </dgm:prSet>
      <dgm:spPr/>
    </dgm:pt>
  </dgm:ptLst>
  <dgm:cxnLst>
    <dgm:cxn modelId="{3E653406-A8CD-4B8F-A00B-3055881B05BD}" srcId="{B153A74C-6CDA-4FA6-8EAA-A3D9D306606B}" destId="{491BE7FD-8FE6-44EE-AF33-5F9CB9DC3673}" srcOrd="1" destOrd="0" parTransId="{BD864A20-95DC-4E47-BEF4-6460C3F0D2E9}" sibTransId="{1F5A4859-A292-40F1-9AFB-0A9E8D0BC905}"/>
    <dgm:cxn modelId="{A7A16B40-6C4D-4B36-9D64-526B2D33C394}" type="presOf" srcId="{B153A74C-6CDA-4FA6-8EAA-A3D9D306606B}" destId="{0C5C82AA-8003-4CC6-9466-4FE10012F4BC}" srcOrd="0" destOrd="0" presId="urn:microsoft.com/office/officeart/2005/8/layout/vList4"/>
    <dgm:cxn modelId="{59EBBA47-342D-4FDF-B8B1-A96DB0E56DE2}" type="presOf" srcId="{491BE7FD-8FE6-44EE-AF33-5F9CB9DC3673}" destId="{66288725-619E-4C10-9BAE-98B76CD56E82}" srcOrd="0" destOrd="0" presId="urn:microsoft.com/office/officeart/2005/8/layout/vList4"/>
    <dgm:cxn modelId="{76EB4751-8F2A-45FD-A696-796D3E657DD9}" srcId="{B153A74C-6CDA-4FA6-8EAA-A3D9D306606B}" destId="{C3D3DA70-85C8-4FD5-99F3-98BF13042262}" srcOrd="2" destOrd="0" parTransId="{213921A4-81E6-4446-8ACA-E805410581B4}" sibTransId="{4D86634B-6DB3-4E7D-995C-B7F0756FCCC5}"/>
    <dgm:cxn modelId="{0D5F6F82-B366-4AD7-B7B2-F090F1F66DFE}" type="presOf" srcId="{A7D4F87E-0341-4A97-BC66-2F68D2A2E44E}" destId="{75B2397F-AF99-4F1F-82DF-D4016A7DA322}" srcOrd="1" destOrd="0" presId="urn:microsoft.com/office/officeart/2005/8/layout/vList4"/>
    <dgm:cxn modelId="{DFDF328D-2FC2-4E99-8F60-6096DE2367E6}" type="presOf" srcId="{C3D3DA70-85C8-4FD5-99F3-98BF13042262}" destId="{71436BC0-B46F-428C-919A-DB60CA8C0C2F}" srcOrd="0" destOrd="0" presId="urn:microsoft.com/office/officeart/2005/8/layout/vList4"/>
    <dgm:cxn modelId="{2C03EC90-F930-4450-8BA8-54346F869825}" type="presOf" srcId="{A7D4F87E-0341-4A97-BC66-2F68D2A2E44E}" destId="{01F4ED62-D99A-4E0A-B413-9C2F2F2F67B8}" srcOrd="0" destOrd="0" presId="urn:microsoft.com/office/officeart/2005/8/layout/vList4"/>
    <dgm:cxn modelId="{F45650AD-B04C-467F-BACC-D17BFD2DB86A}" type="presOf" srcId="{491BE7FD-8FE6-44EE-AF33-5F9CB9DC3673}" destId="{C6BEE319-2734-4FA5-96E0-DDDCA80DD95A}" srcOrd="1" destOrd="0" presId="urn:microsoft.com/office/officeart/2005/8/layout/vList4"/>
    <dgm:cxn modelId="{5393ECC7-D794-4FB7-A423-E44C1D1D18C2}" type="presOf" srcId="{C3D3DA70-85C8-4FD5-99F3-98BF13042262}" destId="{92C56584-FD49-4784-ACAE-E75CA382016A}" srcOrd="1" destOrd="0" presId="urn:microsoft.com/office/officeart/2005/8/layout/vList4"/>
    <dgm:cxn modelId="{904F1BCC-634A-4193-BD09-52D102DA2101}" srcId="{B153A74C-6CDA-4FA6-8EAA-A3D9D306606B}" destId="{A7D4F87E-0341-4A97-BC66-2F68D2A2E44E}" srcOrd="0" destOrd="0" parTransId="{C3BADD93-D035-40F5-8741-2FF394DBECE8}" sibTransId="{5D8363D6-5FB5-42C9-ABA6-8211203F17F3}"/>
    <dgm:cxn modelId="{BC450CAE-FC22-4D27-AB1C-972040BED8E3}" type="presParOf" srcId="{0C5C82AA-8003-4CC6-9466-4FE10012F4BC}" destId="{E20839F9-6B55-4B89-A779-BA72DF9C8D69}" srcOrd="0" destOrd="0" presId="urn:microsoft.com/office/officeart/2005/8/layout/vList4"/>
    <dgm:cxn modelId="{6F1D5DDE-8B7A-44B0-B0CC-E04F97F2B7E3}" type="presParOf" srcId="{E20839F9-6B55-4B89-A779-BA72DF9C8D69}" destId="{01F4ED62-D99A-4E0A-B413-9C2F2F2F67B8}" srcOrd="0" destOrd="0" presId="urn:microsoft.com/office/officeart/2005/8/layout/vList4"/>
    <dgm:cxn modelId="{66C1B4CA-0D13-42BE-B3DF-EFF819A1EF60}" type="presParOf" srcId="{E20839F9-6B55-4B89-A779-BA72DF9C8D69}" destId="{FDBE7BA9-F2C9-492E-83BA-2EED7B3E52A1}" srcOrd="1" destOrd="0" presId="urn:microsoft.com/office/officeart/2005/8/layout/vList4"/>
    <dgm:cxn modelId="{EEFEEE0A-AD75-4BD3-A310-7543CAE141FD}" type="presParOf" srcId="{E20839F9-6B55-4B89-A779-BA72DF9C8D69}" destId="{75B2397F-AF99-4F1F-82DF-D4016A7DA322}" srcOrd="2" destOrd="0" presId="urn:microsoft.com/office/officeart/2005/8/layout/vList4"/>
    <dgm:cxn modelId="{1043B782-7078-4DFD-8DE5-1C5F75AA7B34}" type="presParOf" srcId="{0C5C82AA-8003-4CC6-9466-4FE10012F4BC}" destId="{FCD4AE24-9B34-4DBD-8F16-59D4C73B1A09}" srcOrd="1" destOrd="0" presId="urn:microsoft.com/office/officeart/2005/8/layout/vList4"/>
    <dgm:cxn modelId="{F69C83B4-907F-4096-8B53-8FD0E6700869}" type="presParOf" srcId="{0C5C82AA-8003-4CC6-9466-4FE10012F4BC}" destId="{F5712FCD-436C-431B-B2AC-CD704D5EF4E8}" srcOrd="2" destOrd="0" presId="urn:microsoft.com/office/officeart/2005/8/layout/vList4"/>
    <dgm:cxn modelId="{B34F6B43-B924-4E36-8D84-30267AAB50D1}" type="presParOf" srcId="{F5712FCD-436C-431B-B2AC-CD704D5EF4E8}" destId="{66288725-619E-4C10-9BAE-98B76CD56E82}" srcOrd="0" destOrd="0" presId="urn:microsoft.com/office/officeart/2005/8/layout/vList4"/>
    <dgm:cxn modelId="{06B14629-95C7-4E14-B7F4-415456A2130A}" type="presParOf" srcId="{F5712FCD-436C-431B-B2AC-CD704D5EF4E8}" destId="{64766CB8-A1C6-464D-9FA2-A493A09185E9}" srcOrd="1" destOrd="0" presId="urn:microsoft.com/office/officeart/2005/8/layout/vList4"/>
    <dgm:cxn modelId="{ADE7E971-FD18-4938-A4D9-5DC6891B9591}" type="presParOf" srcId="{F5712FCD-436C-431B-B2AC-CD704D5EF4E8}" destId="{C6BEE319-2734-4FA5-96E0-DDDCA80DD95A}" srcOrd="2" destOrd="0" presId="urn:microsoft.com/office/officeart/2005/8/layout/vList4"/>
    <dgm:cxn modelId="{C98AA9FD-4E0B-4066-A913-897AFE20FF95}" type="presParOf" srcId="{0C5C82AA-8003-4CC6-9466-4FE10012F4BC}" destId="{0DF8987E-BC51-4BAC-B5D0-CDEB493BB134}" srcOrd="3" destOrd="0" presId="urn:microsoft.com/office/officeart/2005/8/layout/vList4"/>
    <dgm:cxn modelId="{8318FCAF-72DF-4FD7-8AE3-9B4FED5B0AE2}" type="presParOf" srcId="{0C5C82AA-8003-4CC6-9466-4FE10012F4BC}" destId="{69AA5BD4-5602-4150-BDDF-B472377140D7}" srcOrd="4" destOrd="0" presId="urn:microsoft.com/office/officeart/2005/8/layout/vList4"/>
    <dgm:cxn modelId="{29F61D2C-DDF4-4E80-8931-2E25E7F38B69}" type="presParOf" srcId="{69AA5BD4-5602-4150-BDDF-B472377140D7}" destId="{71436BC0-B46F-428C-919A-DB60CA8C0C2F}" srcOrd="0" destOrd="0" presId="urn:microsoft.com/office/officeart/2005/8/layout/vList4"/>
    <dgm:cxn modelId="{1AF275B8-5E52-4AAA-9446-4E0941FF411A}" type="presParOf" srcId="{69AA5BD4-5602-4150-BDDF-B472377140D7}" destId="{EB2C40E9-8ADC-4E8F-B069-5B0EF8221EA8}" srcOrd="1" destOrd="0" presId="urn:microsoft.com/office/officeart/2005/8/layout/vList4"/>
    <dgm:cxn modelId="{E7998952-55A8-4E06-9F81-32852D2C77C7}" type="presParOf" srcId="{69AA5BD4-5602-4150-BDDF-B472377140D7}" destId="{92C56584-FD49-4784-ACAE-E75CA382016A}" srcOrd="2" destOrd="0" presId="urn:microsoft.com/office/officeart/2005/8/layout/vList4"/>
  </dgm:cxnLst>
  <dgm:bg/>
  <dgm:whole/>
  <dgm:extLst>
    <a:ext uri="http://schemas.microsoft.com/office/drawing/2008/diagram">
      <dsp:dataModelExt xmlns:dsp="http://schemas.microsoft.com/office/drawing/2008/diagram" relId="rId14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6A2313FD-589B-48BE-A6EA-644340E3294E}" type="doc">
      <dgm:prSet loTypeId="urn:microsoft.com/office/officeart/2008/layout/PictureStrips" loCatId="picture" qsTypeId="urn:microsoft.com/office/officeart/2005/8/quickstyle/3d1#1" qsCatId="3D" csTypeId="urn:microsoft.com/office/officeart/2005/8/colors/colorful1#2" csCatId="colorful" phldr="1"/>
      <dgm:spPr/>
      <dgm:t>
        <a:bodyPr/>
        <a:lstStyle/>
        <a:p>
          <a:endParaRPr lang="es-ES"/>
        </a:p>
      </dgm:t>
    </dgm:pt>
    <dgm:pt modelId="{738D9233-94DF-4C46-9903-6891354EFE9C}">
      <dgm:prSet custT="1"/>
      <dgm:spPr>
        <a:solidFill>
          <a:schemeClr val="bg2">
            <a:lumMod val="20000"/>
            <a:lumOff val="80000"/>
          </a:schemeClr>
        </a:solidFill>
        <a:ln>
          <a:solidFill>
            <a:schemeClr val="bg2">
              <a:lumMod val="75000"/>
            </a:schemeClr>
          </a:solidFill>
        </a:ln>
      </dgm:spPr>
      <dgm:t>
        <a:bodyPr/>
        <a:lstStyle/>
        <a:p>
          <a:r>
            <a:rPr lang="en-US" sz="1800" b="1" noProof="0" dirty="0" err="1">
              <a:latin typeface="Tamil Bible" pitchFamily="2" charset="0"/>
            </a:rPr>
            <a:t>mtuJ</a:t>
          </a:r>
          <a:r>
            <a:rPr lang="en-US" sz="1800" b="1" noProof="0" dirty="0">
              <a:latin typeface="Tamil Bible" pitchFamily="2" charset="0"/>
            </a:rPr>
            <a:t> &lt;</a:t>
          </a:r>
          <a:r>
            <a:rPr lang="en-US" sz="1800" b="1" noProof="0" dirty="0" err="1">
              <a:latin typeface="Tamil Bible" pitchFamily="2" charset="0"/>
            </a:rPr>
            <a:t>u;g;G</a:t>
          </a:r>
          <a:r>
            <a:rPr lang="en-US" sz="1800" b="1" noProof="0" dirty="0">
              <a:latin typeface="Tamil Bible" pitchFamily="2" charset="0"/>
            </a:rPr>
            <a:t> </a:t>
          </a:r>
          <a:r>
            <a:rPr lang="en-US" sz="1800" b="1" noProof="0" dirty="0" err="1">
              <a:latin typeface="Tamil Bible" pitchFamily="2" charset="0"/>
            </a:rPr>
            <a:t>cly</a:t>
          </a:r>
          <a:r>
            <a:rPr lang="en-US" sz="1800" b="1" noProof="0" dirty="0">
              <a:latin typeface="Tamil Bible" pitchFamily="2" charset="0"/>
            </a:rPr>
            <a:t>; </a:t>
          </a:r>
          <a:r>
            <a:rPr lang="en-US" sz="1800" b="1" noProof="0" dirty="0" err="1">
              <a:latin typeface="Tamil Bible" pitchFamily="2" charset="0"/>
            </a:rPr>
            <a:t>rhu;e;jjhf</a:t>
          </a:r>
          <a:r>
            <a:rPr lang="en-US" sz="1800" b="1" noProof="0" dirty="0">
              <a:latin typeface="Tamil Bible" pitchFamily="2" charset="0"/>
            </a:rPr>
            <a:t> </a:t>
          </a:r>
          <a:r>
            <a:rPr lang="en-US" sz="1800" b="1" noProof="0" dirty="0" err="1">
              <a:latin typeface="Tamil Bible" pitchFamily="2" charset="0"/>
            </a:rPr>
            <a:t>my;yhky</a:t>
          </a:r>
          <a:r>
            <a:rPr lang="en-US" sz="1800" b="1" noProof="0" dirty="0">
              <a:latin typeface="Tamil Bible" pitchFamily="2" charset="0"/>
            </a:rPr>
            <a:t>;&gt; </a:t>
          </a:r>
          <a:r>
            <a:rPr lang="en-US" sz="1800" b="1" noProof="0" dirty="0" err="1">
              <a:latin typeface="Tamil Bible" pitchFamily="2" charset="0"/>
            </a:rPr>
            <a:t>Md;kPfk</a:t>
          </a:r>
          <a:r>
            <a:rPr lang="en-US" sz="1800" b="1" noProof="0" dirty="0">
              <a:latin typeface="Tamil Bible" pitchFamily="2" charset="0"/>
            </a:rPr>
            <a:t>; </a:t>
          </a:r>
          <a:r>
            <a:rPr lang="en-US" sz="1800" b="1" noProof="0" dirty="0" err="1">
              <a:latin typeface="Tamil Bible" pitchFamily="2" charset="0"/>
            </a:rPr>
            <a:t>rhu;e;jjhf</a:t>
          </a:r>
          <a:r>
            <a:rPr lang="en-US" sz="1800" b="1" noProof="0" dirty="0">
              <a:latin typeface="Tamil Bible" pitchFamily="2" charset="0"/>
            </a:rPr>
            <a:t> ,</a:t>
          </a:r>
          <a:r>
            <a:rPr lang="en-US" sz="1800" b="1" noProof="0" dirty="0" err="1">
              <a:latin typeface="Tamil Bible" pitchFamily="2" charset="0"/>
            </a:rPr>
            <a:t>Ue;jJ</a:t>
          </a:r>
          <a:r>
            <a:rPr lang="en-US" sz="1800" b="1" noProof="0" dirty="0"/>
            <a:t>(</a:t>
          </a:r>
          <a:r>
            <a:rPr lang="en-US" sz="1800" b="1" noProof="0" dirty="0">
              <a:latin typeface="Tamil Bible" pitchFamily="2" charset="0"/>
            </a:rPr>
            <a:t>t</a:t>
          </a:r>
          <a:r>
            <a:rPr lang="en-US" sz="1800" b="1" noProof="0" dirty="0"/>
            <a:t>. 2)</a:t>
          </a:r>
          <a:endParaRPr lang="en-US" sz="1800" noProof="0" dirty="0"/>
        </a:p>
      </dgm:t>
    </dgm:pt>
    <dgm:pt modelId="{9EF17351-858D-42CC-A53A-654F3F1A230E}" type="parTrans" cxnId="{8EF2366F-25A2-44F0-8103-4FBABD4D95B5}">
      <dgm:prSet/>
      <dgm:spPr/>
      <dgm:t>
        <a:bodyPr/>
        <a:lstStyle/>
        <a:p>
          <a:endParaRPr lang="es-ES" sz="1800"/>
        </a:p>
      </dgm:t>
    </dgm:pt>
    <dgm:pt modelId="{6012DC52-1026-4642-8474-5511A643BF7D}" type="sibTrans" cxnId="{8EF2366F-25A2-44F0-8103-4FBABD4D95B5}">
      <dgm:prSet/>
      <dgm:spPr/>
      <dgm:t>
        <a:bodyPr/>
        <a:lstStyle/>
        <a:p>
          <a:endParaRPr lang="es-ES" sz="1800"/>
        </a:p>
      </dgm:t>
    </dgm:pt>
    <dgm:pt modelId="{99CEFA0D-3749-4EA1-9F83-6E2EDEE07172}">
      <dgm:prSet custT="1"/>
      <dgm:spPr>
        <a:solidFill>
          <a:schemeClr val="accent5">
            <a:lumMod val="20000"/>
            <a:lumOff val="80000"/>
          </a:schemeClr>
        </a:solidFill>
        <a:ln>
          <a:solidFill>
            <a:schemeClr val="accent5">
              <a:lumMod val="75000"/>
            </a:schemeClr>
          </a:solidFill>
        </a:ln>
      </dgm:spPr>
      <dgm:t>
        <a:bodyPr/>
        <a:lstStyle/>
        <a:p>
          <a:r>
            <a:rPr lang="en-US" sz="1800" b="1" noProof="0" dirty="0" err="1">
              <a:latin typeface="Tamil Bible" pitchFamily="2" charset="0"/>
            </a:rPr>
            <a:t>mtu</a:t>
          </a:r>
          <a:r>
            <a:rPr lang="en-US" sz="1800" b="1" noProof="0" dirty="0">
              <a:latin typeface="Tamil Bible" pitchFamily="2" charset="0"/>
            </a:rPr>
            <a:t>; </a:t>
          </a:r>
          <a:r>
            <a:rPr lang="en-US" sz="1800" b="1" noProof="0" dirty="0" err="1">
              <a:latin typeface="Tamil Bible" pitchFamily="2" charset="0"/>
            </a:rPr>
            <a:t>mtkjpf;fg;gl;lhu</a:t>
          </a:r>
          <a:r>
            <a:rPr lang="en-US" sz="1800" b="1" noProof="0" dirty="0">
              <a:latin typeface="Tamil Bible" pitchFamily="2" charset="0"/>
            </a:rPr>
            <a:t>;&gt; </a:t>
          </a:r>
          <a:r>
            <a:rPr lang="en-US" sz="1800" b="1" noProof="0" dirty="0" err="1">
              <a:latin typeface="Tamil Bible" pitchFamily="2" charset="0"/>
            </a:rPr>
            <a:t>nehWf;fg;l;lhu</a:t>
          </a:r>
          <a:r>
            <a:rPr lang="en-US" sz="1800" b="1" noProof="0" dirty="0">
              <a:latin typeface="Tamil Bible" pitchFamily="2" charset="0"/>
            </a:rPr>
            <a:t>; </a:t>
          </a:r>
          <a:r>
            <a:rPr lang="en-US" sz="1800" b="1" noProof="0" dirty="0" err="1">
              <a:latin typeface="Tamil Bible" pitchFamily="2" charset="0"/>
            </a:rPr>
            <a:t>kw;Wk</a:t>
          </a:r>
          <a:r>
            <a:rPr lang="en-US" sz="1800" b="1" noProof="0" dirty="0">
              <a:latin typeface="Tamil Bible" pitchFamily="2" charset="0"/>
            </a:rPr>
            <a:t>; </a:t>
          </a:r>
          <a:r>
            <a:rPr lang="en-US" sz="1800" b="1" noProof="0" dirty="0" err="1">
              <a:latin typeface="Tamil Bible" pitchFamily="2" charset="0"/>
            </a:rPr>
            <a:t>epuhfupf;fg;l;lhu</a:t>
          </a:r>
          <a:r>
            <a:rPr lang="en-US" sz="1800" b="1" noProof="0" dirty="0">
              <a:latin typeface="Tamil Bible" pitchFamily="2" charset="0"/>
            </a:rPr>
            <a:t>;</a:t>
          </a:r>
          <a:r>
            <a:rPr lang="en-US" sz="1800" b="1" noProof="0" dirty="0"/>
            <a:t> (</a:t>
          </a:r>
          <a:r>
            <a:rPr lang="en-US" sz="1800" b="1" noProof="0" dirty="0">
              <a:latin typeface="Tamil Bible" pitchFamily="2" charset="0"/>
            </a:rPr>
            <a:t>t</a:t>
          </a:r>
          <a:r>
            <a:rPr lang="en-US" sz="1800" b="1" noProof="0" dirty="0"/>
            <a:t>. 3)</a:t>
          </a:r>
          <a:endParaRPr lang="en-US" sz="1800" noProof="0" dirty="0"/>
        </a:p>
      </dgm:t>
    </dgm:pt>
    <dgm:pt modelId="{B733B311-22A7-4109-9E76-D4DED783F57E}" type="parTrans" cxnId="{1B818C11-BA74-4D62-8CF0-EA08E0B958D5}">
      <dgm:prSet/>
      <dgm:spPr/>
      <dgm:t>
        <a:bodyPr/>
        <a:lstStyle/>
        <a:p>
          <a:endParaRPr lang="es-ES" sz="1800"/>
        </a:p>
      </dgm:t>
    </dgm:pt>
    <dgm:pt modelId="{6991A908-6CC1-4845-8E33-A4D94CD0CB88}" type="sibTrans" cxnId="{1B818C11-BA74-4D62-8CF0-EA08E0B958D5}">
      <dgm:prSet/>
      <dgm:spPr/>
      <dgm:t>
        <a:bodyPr/>
        <a:lstStyle/>
        <a:p>
          <a:endParaRPr lang="es-ES" sz="1800"/>
        </a:p>
      </dgm:t>
    </dgm:pt>
    <dgm:pt modelId="{158076A8-2EFC-40C4-AE20-3186ABB38EED}">
      <dgm:prSet custT="1"/>
      <dgm:spPr>
        <a:solidFill>
          <a:schemeClr val="accent1">
            <a:lumMod val="20000"/>
            <a:lumOff val="80000"/>
          </a:schemeClr>
        </a:solidFill>
        <a:ln>
          <a:solidFill>
            <a:schemeClr val="accent1">
              <a:lumMod val="75000"/>
            </a:schemeClr>
          </a:solidFill>
        </a:ln>
      </dgm:spPr>
      <dgm:t>
        <a:bodyPr/>
        <a:lstStyle/>
        <a:p>
          <a:r>
            <a:rPr lang="en-US" sz="1600" b="1" noProof="0" dirty="0" err="1">
              <a:latin typeface="Tamil Bible" pitchFamily="2" charset="0"/>
            </a:rPr>
            <a:t>mtu</a:t>
          </a:r>
          <a:r>
            <a:rPr lang="en-US" sz="1600" b="1" noProof="0" dirty="0">
              <a:latin typeface="Tamil Bible" pitchFamily="2" charset="0"/>
            </a:rPr>
            <a:t>; </a:t>
          </a:r>
          <a:r>
            <a:rPr lang="en-US" sz="1600" b="1" noProof="0" dirty="0" err="1">
              <a:latin typeface="Tamil Bible" pitchFamily="2" charset="0"/>
            </a:rPr>
            <a:t>jpushd</a:t>
          </a:r>
          <a:r>
            <a:rPr lang="en-US" sz="1600" b="1" noProof="0" dirty="0">
              <a:latin typeface="Tamil Bible" pitchFamily="2" charset="0"/>
            </a:rPr>
            <a:t> </a:t>
          </a:r>
          <a:r>
            <a:rPr lang="en-US" sz="1600" b="1" noProof="0" dirty="0" err="1">
              <a:latin typeface="Tamil Bible" pitchFamily="2" charset="0"/>
            </a:rPr>
            <a:t>kf;fis</a:t>
          </a:r>
          <a:r>
            <a:rPr lang="en-US" sz="1600" b="1" noProof="0" dirty="0">
              <a:latin typeface="Tamil Bible" pitchFamily="2" charset="0"/>
            </a:rPr>
            <a:t> </a:t>
          </a:r>
          <a:r>
            <a:rPr lang="en-US" sz="1600" b="1" noProof="0" dirty="0" err="1">
              <a:latin typeface="Tamil Bible" pitchFamily="2" charset="0"/>
            </a:rPr>
            <a:t>Fzkhf;fpa</a:t>
          </a:r>
          <a:r>
            <a:rPr lang="en-US" sz="1600" b="1" noProof="0" dirty="0">
              <a:latin typeface="Tamil Bible" pitchFamily="2" charset="0"/>
            </a:rPr>
            <a:t> </a:t>
          </a:r>
          <a:r>
            <a:rPr lang="en-US" sz="1600" b="1" noProof="0" dirty="0" err="1">
              <a:latin typeface="Tamil Bible" pitchFamily="2" charset="0"/>
            </a:rPr>
            <a:t>NghjpYk</a:t>
          </a:r>
          <a:r>
            <a:rPr lang="en-US" sz="1600" b="1" noProof="0" dirty="0">
              <a:latin typeface="Tamil Bible" pitchFamily="2" charset="0"/>
            </a:rPr>
            <a:t>;&gt; </a:t>
          </a:r>
          <a:r>
            <a:rPr lang="en-US" sz="1600" b="1" noProof="0" dirty="0" err="1">
              <a:latin typeface="Tamil Bible" pitchFamily="2" charset="0"/>
            </a:rPr>
            <a:t>mtu;fs</a:t>
          </a:r>
          <a:r>
            <a:rPr lang="en-US" sz="1600" b="1" noProof="0" dirty="0">
              <a:latin typeface="Tamil Bible" pitchFamily="2" charset="0"/>
            </a:rPr>
            <a:t>; </a:t>
          </a:r>
          <a:r>
            <a:rPr lang="en-US" sz="1600" b="1" noProof="0" dirty="0" err="1">
              <a:latin typeface="Tamil Bible" pitchFamily="2" charset="0"/>
            </a:rPr>
            <a:t>mtiu</a:t>
          </a:r>
          <a:r>
            <a:rPr lang="en-US" sz="1600" b="1" noProof="0" dirty="0">
              <a:latin typeface="Tamil Bible" pitchFamily="2" charset="0"/>
            </a:rPr>
            <a:t> </a:t>
          </a:r>
          <a:r>
            <a:rPr lang="en-US" sz="1600" b="1" noProof="0" dirty="0" err="1">
              <a:latin typeface="Tamil Bible" pitchFamily="2" charset="0"/>
            </a:rPr>
            <a:t>Vw;Wf;nfhs;stpy;iy</a:t>
          </a:r>
          <a:r>
            <a:rPr lang="en-US" sz="1600" b="1" noProof="0" dirty="0"/>
            <a:t> (</a:t>
          </a:r>
          <a:r>
            <a:rPr lang="en-US" sz="1600" b="1" noProof="0" dirty="0">
              <a:latin typeface="Tamil Bible" pitchFamily="2" charset="0"/>
            </a:rPr>
            <a:t>t</a:t>
          </a:r>
          <a:r>
            <a:rPr lang="en-US" sz="1600" b="1" noProof="0" dirty="0"/>
            <a:t>. 4)</a:t>
          </a:r>
          <a:endParaRPr lang="en-US" sz="1600" noProof="0" dirty="0"/>
        </a:p>
      </dgm:t>
    </dgm:pt>
    <dgm:pt modelId="{248FCA8B-D634-4C59-80EB-9365DC7BBFFC}" type="parTrans" cxnId="{FD0FB32C-23BB-4B35-A9C7-686DA919AF8D}">
      <dgm:prSet/>
      <dgm:spPr/>
      <dgm:t>
        <a:bodyPr/>
        <a:lstStyle/>
        <a:p>
          <a:endParaRPr lang="es-ES" sz="1800"/>
        </a:p>
      </dgm:t>
    </dgm:pt>
    <dgm:pt modelId="{29FA3C20-713A-4918-AADC-E88263134FF7}" type="sibTrans" cxnId="{FD0FB32C-23BB-4B35-A9C7-686DA919AF8D}">
      <dgm:prSet/>
      <dgm:spPr/>
      <dgm:t>
        <a:bodyPr/>
        <a:lstStyle/>
        <a:p>
          <a:endParaRPr lang="es-ES" sz="1800"/>
        </a:p>
      </dgm:t>
    </dgm:pt>
    <dgm:pt modelId="{EFF64215-54B7-4E30-B268-F6C616566B21}">
      <dgm:prSet custT="1"/>
      <dgm:spPr>
        <a:solidFill>
          <a:schemeClr val="accent4">
            <a:lumMod val="20000"/>
            <a:lumOff val="80000"/>
          </a:schemeClr>
        </a:solidFill>
        <a:ln>
          <a:solidFill>
            <a:schemeClr val="accent4">
              <a:lumMod val="75000"/>
            </a:schemeClr>
          </a:solidFill>
        </a:ln>
      </dgm:spPr>
      <dgm:t>
        <a:bodyPr/>
        <a:lstStyle/>
        <a:p>
          <a:r>
            <a:rPr lang="en-US" sz="1600" b="1" noProof="0" dirty="0" err="1">
              <a:latin typeface="Tamil Bible" pitchFamily="2" charset="0"/>
            </a:rPr>
            <a:t>rpYitapy</a:t>
          </a:r>
          <a:r>
            <a:rPr lang="en-US" sz="1600" b="1" noProof="0" dirty="0">
              <a:latin typeface="Tamil Bible" pitchFamily="2" charset="0"/>
            </a:rPr>
            <a:t>; </a:t>
          </a:r>
          <a:r>
            <a:rPr lang="en-US" sz="1600" b="1" noProof="0" dirty="0" err="1">
              <a:latin typeface="Tamil Bible" pitchFamily="2" charset="0"/>
            </a:rPr>
            <a:t>mtu</a:t>
          </a:r>
          <a:r>
            <a:rPr lang="en-US" sz="1600" b="1" noProof="0" dirty="0">
              <a:latin typeface="Tamil Bible" pitchFamily="2" charset="0"/>
            </a:rPr>
            <a:t>; </a:t>
          </a:r>
          <a:r>
            <a:rPr lang="en-US" sz="1600" b="1" noProof="0" dirty="0" err="1">
              <a:latin typeface="Tamil Bible" pitchFamily="2" charset="0"/>
            </a:rPr>
            <a:t>mile;j</a:t>
          </a:r>
          <a:r>
            <a:rPr lang="en-US" sz="1600" b="1" noProof="0" dirty="0">
              <a:latin typeface="Tamil Bible" pitchFamily="2" charset="0"/>
            </a:rPr>
            <a:t> </a:t>
          </a:r>
          <a:r>
            <a:rPr lang="en-US" sz="1600" b="1" noProof="0" dirty="0" err="1">
              <a:latin typeface="Tamil Bible" pitchFamily="2" charset="0"/>
            </a:rPr>
            <a:t>kuzj;jpd</a:t>
          </a:r>
          <a:r>
            <a:rPr lang="en-US" sz="1600" b="1" noProof="0" dirty="0">
              <a:latin typeface="Tamil Bible" pitchFamily="2" charset="0"/>
            </a:rPr>
            <a:t>; %</a:t>
          </a:r>
          <a:r>
            <a:rPr lang="en-US" sz="1600" b="1" noProof="0" dirty="0" err="1">
              <a:latin typeface="Tamil Bible" pitchFamily="2" charset="0"/>
            </a:rPr>
            <a:t>yk</a:t>
          </a:r>
          <a:r>
            <a:rPr lang="en-US" sz="1600" b="1" noProof="0" dirty="0">
              <a:latin typeface="Tamil Bible" pitchFamily="2" charset="0"/>
            </a:rPr>
            <a:t>; </a:t>
          </a:r>
          <a:r>
            <a:rPr lang="en-US" sz="1600" b="1" noProof="0" dirty="0" err="1">
              <a:latin typeface="Tamil Bible" pitchFamily="2" charset="0"/>
            </a:rPr>
            <a:t>ekf;F</a:t>
          </a:r>
          <a:r>
            <a:rPr lang="en-US" sz="1600" b="1" noProof="0" dirty="0">
              <a:latin typeface="Tamil Bible" pitchFamily="2" charset="0"/>
            </a:rPr>
            <a:t> ,</a:t>
          </a:r>
          <a:r>
            <a:rPr lang="en-US" sz="1600" b="1" noProof="0" dirty="0" err="1">
              <a:latin typeface="Tamil Bible" pitchFamily="2" charset="0"/>
            </a:rPr>
            <a:t>ul;rpg;ig</a:t>
          </a:r>
          <a:r>
            <a:rPr lang="en-US" sz="1600" b="1" noProof="0" dirty="0">
              <a:latin typeface="Tamil Bible" pitchFamily="2" charset="0"/>
            </a:rPr>
            <a:t> </a:t>
          </a:r>
          <a:r>
            <a:rPr lang="en-US" sz="1600" b="1" noProof="0" dirty="0" err="1">
              <a:latin typeface="Tamil Bible" pitchFamily="2" charset="0"/>
            </a:rPr>
            <a:t>mspf;fpwhu</a:t>
          </a:r>
          <a:r>
            <a:rPr lang="en-US" sz="1600" b="1" noProof="0" dirty="0">
              <a:latin typeface="Tamil Bible" pitchFamily="2" charset="0"/>
            </a:rPr>
            <a:t>;</a:t>
          </a:r>
          <a:r>
            <a:rPr lang="en-US" sz="1600" b="1" noProof="0" dirty="0"/>
            <a:t> (</a:t>
          </a:r>
          <a:r>
            <a:rPr lang="en-US" sz="1600" b="1" noProof="0" dirty="0">
              <a:latin typeface="Tamil Bible" pitchFamily="2" charset="0"/>
            </a:rPr>
            <a:t>t</a:t>
          </a:r>
          <a:r>
            <a:rPr lang="en-US" sz="1600" b="1" noProof="0" dirty="0"/>
            <a:t>. 5)</a:t>
          </a:r>
          <a:endParaRPr lang="en-US" sz="1600" noProof="0" dirty="0"/>
        </a:p>
      </dgm:t>
    </dgm:pt>
    <dgm:pt modelId="{09FF405C-48B6-4750-AE10-89659BE9B458}" type="parTrans" cxnId="{820B0BAE-47AE-49AC-B82E-E050E2D8EE63}">
      <dgm:prSet/>
      <dgm:spPr/>
      <dgm:t>
        <a:bodyPr/>
        <a:lstStyle/>
        <a:p>
          <a:endParaRPr lang="es-ES" sz="1800"/>
        </a:p>
      </dgm:t>
    </dgm:pt>
    <dgm:pt modelId="{45E1D0F5-6913-4BC9-A914-36B0546AD27E}" type="sibTrans" cxnId="{820B0BAE-47AE-49AC-B82E-E050E2D8EE63}">
      <dgm:prSet/>
      <dgm:spPr/>
      <dgm:t>
        <a:bodyPr/>
        <a:lstStyle/>
        <a:p>
          <a:endParaRPr lang="es-ES" sz="1800"/>
        </a:p>
      </dgm:t>
    </dgm:pt>
    <dgm:pt modelId="{A1018400-FF57-45C1-BC49-7BE863908122}">
      <dgm:prSet custT="1"/>
      <dgm:spPr>
        <a:solidFill>
          <a:schemeClr val="accent6">
            <a:lumMod val="20000"/>
            <a:lumOff val="80000"/>
          </a:schemeClr>
        </a:solidFill>
        <a:ln>
          <a:solidFill>
            <a:schemeClr val="accent6">
              <a:lumMod val="75000"/>
            </a:schemeClr>
          </a:solidFill>
        </a:ln>
      </dgm:spPr>
      <dgm:t>
        <a:bodyPr/>
        <a:lstStyle/>
        <a:p>
          <a:r>
            <a:rPr lang="en-US" sz="1600" b="1" noProof="0" dirty="0" err="1">
              <a:latin typeface="Tamil Bible" pitchFamily="2" charset="0"/>
            </a:rPr>
            <a:t>Njtd</a:t>
          </a:r>
          <a:r>
            <a:rPr lang="en-US" sz="1600" b="1" noProof="0" dirty="0">
              <a:latin typeface="Tamil Bible" pitchFamily="2" charset="0"/>
            </a:rPr>
            <a:t>; </a:t>
          </a:r>
          <a:r>
            <a:rPr lang="en-US" sz="1600" b="1" noProof="0" dirty="0" err="1">
              <a:latin typeface="Tamil Bible" pitchFamily="2" charset="0"/>
            </a:rPr>
            <a:t>ek;Kila</a:t>
          </a:r>
          <a:r>
            <a:rPr lang="en-US" sz="1600" b="1" noProof="0" dirty="0">
              <a:latin typeface="Tamil Bible" pitchFamily="2" charset="0"/>
            </a:rPr>
            <a:t> </a:t>
          </a:r>
          <a:r>
            <a:rPr lang="en-US" sz="1600" b="1" noProof="0" dirty="0" err="1">
              <a:latin typeface="Tamil Bible" pitchFamily="2" charset="0"/>
            </a:rPr>
            <a:t>ghtq;fs</a:t>
          </a:r>
          <a:r>
            <a:rPr lang="en-US" sz="1600" b="1" noProof="0" dirty="0">
              <a:latin typeface="Tamil Bible" pitchFamily="2" charset="0"/>
            </a:rPr>
            <a:t>; </a:t>
          </a:r>
          <a:r>
            <a:rPr lang="en-US" sz="1600" b="1" noProof="0" dirty="0" err="1">
              <a:latin typeface="Tamil Bible" pitchFamily="2" charset="0"/>
            </a:rPr>
            <a:t>midj;ijAk</a:t>
          </a:r>
          <a:r>
            <a:rPr lang="en-US" sz="1600" b="1" noProof="0" dirty="0">
              <a:latin typeface="Tamil Bible" pitchFamily="2" charset="0"/>
            </a:rPr>
            <a:t>; </a:t>
          </a:r>
          <a:r>
            <a:rPr lang="en-US" sz="1600" b="1" noProof="0" dirty="0" err="1">
              <a:latin typeface="Tamil Bible" pitchFamily="2" charset="0"/>
            </a:rPr>
            <a:t>mtu;Nky</a:t>
          </a:r>
          <a:r>
            <a:rPr lang="en-US" sz="1600" b="1" noProof="0" dirty="0">
              <a:latin typeface="Tamil Bible" pitchFamily="2" charset="0"/>
            </a:rPr>
            <a:t>; </a:t>
          </a:r>
          <a:r>
            <a:rPr lang="en-US" sz="1600" b="1" noProof="0" dirty="0" err="1">
              <a:latin typeface="Tamil Bible" pitchFamily="2" charset="0"/>
            </a:rPr>
            <a:t>Rkj;jpdhu</a:t>
          </a:r>
          <a:r>
            <a:rPr lang="en-US" sz="1600" b="1" noProof="0" dirty="0">
              <a:latin typeface="Tamil Bible" pitchFamily="2" charset="0"/>
            </a:rPr>
            <a:t>;</a:t>
          </a:r>
          <a:r>
            <a:rPr lang="en-US" sz="1600" b="1" noProof="0" dirty="0"/>
            <a:t>(</a:t>
          </a:r>
          <a:r>
            <a:rPr lang="en-US" sz="1600" b="1" noProof="0" dirty="0">
              <a:latin typeface="Tamil Bible" pitchFamily="2" charset="0"/>
            </a:rPr>
            <a:t>t</a:t>
          </a:r>
          <a:r>
            <a:rPr lang="en-US" sz="1600" b="1" noProof="0" dirty="0"/>
            <a:t>. 6)</a:t>
          </a:r>
          <a:endParaRPr lang="en-US" sz="1600" noProof="0" dirty="0"/>
        </a:p>
      </dgm:t>
    </dgm:pt>
    <dgm:pt modelId="{D725D9D1-8860-46B5-899B-2392C3737577}" type="parTrans" cxnId="{FEAB4EA7-3DD3-49F0-9F37-39539930F610}">
      <dgm:prSet/>
      <dgm:spPr/>
      <dgm:t>
        <a:bodyPr/>
        <a:lstStyle/>
        <a:p>
          <a:endParaRPr lang="es-ES" sz="1800"/>
        </a:p>
      </dgm:t>
    </dgm:pt>
    <dgm:pt modelId="{7DB41B7B-54C8-4BD5-9F9F-40BA8F957016}" type="sibTrans" cxnId="{FEAB4EA7-3DD3-49F0-9F37-39539930F610}">
      <dgm:prSet/>
      <dgm:spPr/>
      <dgm:t>
        <a:bodyPr/>
        <a:lstStyle/>
        <a:p>
          <a:endParaRPr lang="es-ES" sz="1800"/>
        </a:p>
      </dgm:t>
    </dgm:pt>
    <dgm:pt modelId="{6964FCFD-EFD5-4160-8282-E6925A473081}">
      <dgm:prSet custT="1"/>
      <dgm:spPr>
        <a:solidFill>
          <a:schemeClr val="tx2">
            <a:lumMod val="20000"/>
            <a:lumOff val="80000"/>
          </a:schemeClr>
        </a:solidFill>
        <a:ln>
          <a:solidFill>
            <a:schemeClr val="tx2">
              <a:lumMod val="50000"/>
            </a:schemeClr>
          </a:solidFill>
        </a:ln>
      </dgm:spPr>
      <dgm:t>
        <a:bodyPr/>
        <a:lstStyle/>
        <a:p>
          <a:r>
            <a:rPr lang="en-US" sz="1600" b="1" noProof="0" dirty="0" err="1">
              <a:latin typeface="Tamil Bible" pitchFamily="2" charset="0"/>
            </a:rPr>
            <a:t>jd;kPJ</a:t>
          </a:r>
          <a:r>
            <a:rPr lang="en-US" sz="1600" b="1" noProof="0" dirty="0">
              <a:latin typeface="Tamil Bible" pitchFamily="2" charset="0"/>
            </a:rPr>
            <a:t> </a:t>
          </a:r>
          <a:r>
            <a:rPr lang="en-US" sz="1600" b="1" noProof="0" dirty="0" err="1">
              <a:latin typeface="Tamil Bible" pitchFamily="2" charset="0"/>
            </a:rPr>
            <a:t>Fw;wk</a:t>
          </a:r>
          <a:r>
            <a:rPr lang="en-US" sz="1600" b="1" noProof="0" dirty="0">
              <a:latin typeface="Tamil Bible" pitchFamily="2" charset="0"/>
            </a:rPr>
            <a:t>; </a:t>
          </a:r>
          <a:r>
            <a:rPr lang="en-US" sz="1600" b="1" noProof="0" dirty="0" err="1">
              <a:latin typeface="Tamil Bible" pitchFamily="2" charset="0"/>
            </a:rPr>
            <a:t>rhl;batu;fSf;F</a:t>
          </a:r>
          <a:r>
            <a:rPr lang="en-US" sz="1600" b="1" noProof="0" dirty="0">
              <a:latin typeface="Tamil Bible" pitchFamily="2" charset="0"/>
            </a:rPr>
            <a:t> </a:t>
          </a:r>
          <a:r>
            <a:rPr lang="en-US" sz="1600" b="1" noProof="0" dirty="0" err="1">
              <a:latin typeface="Tamil Bible" pitchFamily="2" charset="0"/>
            </a:rPr>
            <a:t>Kd;dhy</a:t>
          </a:r>
          <a:r>
            <a:rPr lang="en-US" sz="1600" b="1" noProof="0" dirty="0">
              <a:latin typeface="Tamil Bible" pitchFamily="2" charset="0"/>
            </a:rPr>
            <a:t>; </a:t>
          </a:r>
          <a:r>
            <a:rPr lang="en-US" sz="1600" b="1" noProof="0" dirty="0" err="1">
              <a:latin typeface="Tamil Bible" pitchFamily="2" charset="0"/>
            </a:rPr>
            <a:t>mtu</a:t>
          </a:r>
          <a:r>
            <a:rPr lang="en-US" sz="1600" b="1" noProof="0" dirty="0">
              <a:latin typeface="Tamil Bible" pitchFamily="2" charset="0"/>
            </a:rPr>
            <a:t>; </a:t>
          </a:r>
          <a:r>
            <a:rPr lang="en-US" sz="1600" b="1" noProof="0" dirty="0" err="1">
              <a:latin typeface="Tamil Bible" pitchFamily="2" charset="0"/>
            </a:rPr>
            <a:t>jd;id</a:t>
          </a:r>
          <a:r>
            <a:rPr lang="en-US" sz="1600" b="1" noProof="0" dirty="0">
              <a:latin typeface="Tamil Bible" pitchFamily="2" charset="0"/>
            </a:rPr>
            <a:t> </a:t>
          </a:r>
          <a:r>
            <a:rPr lang="en-US" sz="1600" b="1" noProof="0" dirty="0" err="1">
              <a:latin typeface="Tamil Bible" pitchFamily="2" charset="0"/>
            </a:rPr>
            <a:t>jw;fhj;Jf;nfhs;stpy;iy</a:t>
          </a:r>
          <a:r>
            <a:rPr lang="en-US" sz="1600" b="1" noProof="0" dirty="0"/>
            <a:t> (</a:t>
          </a:r>
          <a:r>
            <a:rPr lang="en-US" sz="1600" b="1" noProof="0" dirty="0">
              <a:latin typeface="Tamil Bible" pitchFamily="2" charset="0"/>
            </a:rPr>
            <a:t>t</a:t>
          </a:r>
          <a:r>
            <a:rPr lang="en-US" sz="1600" b="1" noProof="0" dirty="0"/>
            <a:t>. 7)</a:t>
          </a:r>
          <a:endParaRPr lang="en-US" sz="1600" noProof="0" dirty="0"/>
        </a:p>
      </dgm:t>
    </dgm:pt>
    <dgm:pt modelId="{008715D0-6B1D-4526-8C5B-CFB06D81D2BF}" type="parTrans" cxnId="{874E38AD-1524-4897-88A0-34FE8A86B650}">
      <dgm:prSet/>
      <dgm:spPr/>
      <dgm:t>
        <a:bodyPr/>
        <a:lstStyle/>
        <a:p>
          <a:endParaRPr lang="es-ES" sz="1800"/>
        </a:p>
      </dgm:t>
    </dgm:pt>
    <dgm:pt modelId="{0DEADBDD-8602-4BA7-8B3F-2E9D04E12553}" type="sibTrans" cxnId="{874E38AD-1524-4897-88A0-34FE8A86B650}">
      <dgm:prSet/>
      <dgm:spPr/>
      <dgm:t>
        <a:bodyPr/>
        <a:lstStyle/>
        <a:p>
          <a:endParaRPr lang="es-ES" sz="1800"/>
        </a:p>
      </dgm:t>
    </dgm:pt>
    <dgm:pt modelId="{21EE72C8-3711-4DB1-A109-33D4D7CD99F3}">
      <dgm:prSet custT="1"/>
      <dgm:spPr>
        <a:solidFill>
          <a:srgbClr val="FFE697"/>
        </a:solidFill>
        <a:ln>
          <a:solidFill>
            <a:srgbClr val="FFC000"/>
          </a:solidFill>
        </a:ln>
      </dgm:spPr>
      <dgm:t>
        <a:bodyPr/>
        <a:lstStyle/>
        <a:p>
          <a:r>
            <a:rPr lang="en-US" sz="1600" b="1" noProof="0" dirty="0" err="1">
              <a:latin typeface="Tamil Bible" pitchFamily="2" charset="0"/>
            </a:rPr>
            <a:t>mtu;kPJ</a:t>
          </a:r>
          <a:r>
            <a:rPr lang="en-US" sz="1600" b="1" noProof="0" dirty="0">
              <a:latin typeface="Tamil Bible" pitchFamily="2" charset="0"/>
            </a:rPr>
            <a:t> </a:t>
          </a:r>
          <a:r>
            <a:rPr lang="en-US" sz="1600" b="1" noProof="0" dirty="0" err="1">
              <a:latin typeface="Tamil Bible" pitchFamily="2" charset="0"/>
            </a:rPr>
            <a:t>tof;F</a:t>
          </a:r>
          <a:r>
            <a:rPr lang="en-US" sz="1600" b="1" noProof="0" dirty="0">
              <a:latin typeface="Tamil Bible" pitchFamily="2" charset="0"/>
            </a:rPr>
            <a:t> </a:t>
          </a:r>
          <a:r>
            <a:rPr lang="en-US" sz="1600" b="1" noProof="0" dirty="0" err="1">
              <a:latin typeface="Tamil Bible" pitchFamily="2" charset="0"/>
            </a:rPr>
            <a:t>tprhupf;fg;gl;L</a:t>
          </a:r>
          <a:r>
            <a:rPr lang="en-US" sz="1600" b="1" noProof="0" dirty="0">
              <a:latin typeface="Tamil Bible" pitchFamily="2" charset="0"/>
            </a:rPr>
            <a:t>&gt; </a:t>
          </a:r>
          <a:r>
            <a:rPr lang="en-US" sz="1600" b="1" noProof="0" dirty="0" err="1">
              <a:latin typeface="Tamil Bible" pitchFamily="2" charset="0"/>
            </a:rPr>
            <a:t>mtUf;F</a:t>
          </a:r>
          <a:r>
            <a:rPr lang="en-US" sz="1600" b="1" noProof="0" dirty="0">
              <a:latin typeface="Tamil Bible" pitchFamily="2" charset="0"/>
            </a:rPr>
            <a:t> </a:t>
          </a:r>
          <a:r>
            <a:rPr lang="en-US" sz="1600" b="1" noProof="0" dirty="0" err="1">
              <a:latin typeface="Tamil Bible" pitchFamily="2" charset="0"/>
            </a:rPr>
            <a:t>kuz</a:t>
          </a:r>
          <a:r>
            <a:rPr lang="en-US" sz="1600" b="1" noProof="0" dirty="0">
              <a:latin typeface="Tamil Bible" pitchFamily="2" charset="0"/>
            </a:rPr>
            <a:t> </a:t>
          </a:r>
          <a:r>
            <a:rPr lang="en-US" sz="1600" b="1" noProof="0" dirty="0" err="1">
              <a:latin typeface="Tamil Bible" pitchFamily="2" charset="0"/>
            </a:rPr>
            <a:t>jz;lid</a:t>
          </a:r>
          <a:r>
            <a:rPr lang="en-US" sz="1600" b="1" noProof="0" dirty="0">
              <a:latin typeface="Tamil Bible" pitchFamily="2" charset="0"/>
            </a:rPr>
            <a:t> </a:t>
          </a:r>
          <a:r>
            <a:rPr lang="en-US" sz="1600" b="1" noProof="0" dirty="0" err="1">
              <a:latin typeface="Tamil Bible" pitchFamily="2" charset="0"/>
            </a:rPr>
            <a:t>tpjpf;fg;gl;lJ</a:t>
          </a:r>
          <a:r>
            <a:rPr lang="en-US" sz="1600" b="1" noProof="0" dirty="0"/>
            <a:t> (</a:t>
          </a:r>
          <a:r>
            <a:rPr lang="en-US" sz="1600" b="1" noProof="0" dirty="0">
              <a:latin typeface="Tamil Bible" pitchFamily="2" charset="0"/>
            </a:rPr>
            <a:t>t</a:t>
          </a:r>
          <a:r>
            <a:rPr lang="en-US" sz="1600" b="1" noProof="0" dirty="0"/>
            <a:t>. 8)</a:t>
          </a:r>
          <a:endParaRPr lang="en-US" sz="1600" noProof="0" dirty="0"/>
        </a:p>
      </dgm:t>
    </dgm:pt>
    <dgm:pt modelId="{E136CDE6-FB94-4C34-B03E-ED4F6D51F429}" type="parTrans" cxnId="{9B4C6B4C-84B2-4F86-AE05-8BAB70C0434B}">
      <dgm:prSet/>
      <dgm:spPr/>
      <dgm:t>
        <a:bodyPr/>
        <a:lstStyle/>
        <a:p>
          <a:endParaRPr lang="es-ES" sz="1800"/>
        </a:p>
      </dgm:t>
    </dgm:pt>
    <dgm:pt modelId="{FEF0D992-562B-4EBA-86B1-8749E906A822}" type="sibTrans" cxnId="{9B4C6B4C-84B2-4F86-AE05-8BAB70C0434B}">
      <dgm:prSet/>
      <dgm:spPr/>
      <dgm:t>
        <a:bodyPr/>
        <a:lstStyle/>
        <a:p>
          <a:endParaRPr lang="es-ES" sz="1800"/>
        </a:p>
      </dgm:t>
    </dgm:pt>
    <dgm:pt modelId="{E51F8748-5080-4473-A708-CBDE928097B8}">
      <dgm:prSet custT="1"/>
      <dgm:spPr>
        <a:solidFill>
          <a:srgbClr val="FEC3A8"/>
        </a:solidFill>
        <a:ln>
          <a:solidFill>
            <a:srgbClr val="FF0000"/>
          </a:solidFill>
        </a:ln>
      </dgm:spPr>
      <dgm:t>
        <a:bodyPr/>
        <a:lstStyle/>
        <a:p>
          <a:r>
            <a:rPr lang="en-US" sz="1800" b="1" noProof="0" dirty="0" err="1">
              <a:latin typeface="Tamil Bible" pitchFamily="2" charset="0"/>
            </a:rPr>
            <a:t>mtu</a:t>
          </a:r>
          <a:r>
            <a:rPr lang="en-US" sz="1800" b="1" noProof="0" dirty="0">
              <a:latin typeface="Tamil Bible" pitchFamily="2" charset="0"/>
            </a:rPr>
            <a:t>; </a:t>
          </a:r>
          <a:r>
            <a:rPr lang="en-US" sz="1800" b="1" noProof="0" dirty="0" err="1">
              <a:latin typeface="Tamil Bible" pitchFamily="2" charset="0"/>
            </a:rPr>
            <a:t>IRtupathd;fSld</a:t>
          </a:r>
          <a:r>
            <a:rPr lang="en-US" sz="1800" b="1" noProof="0" dirty="0">
              <a:latin typeface="Tamil Bible" pitchFamily="2" charset="0"/>
            </a:rPr>
            <a:t>; </a:t>
          </a:r>
          <a:r>
            <a:rPr lang="en-US" sz="1800" b="1" noProof="0" dirty="0" err="1">
              <a:latin typeface="Tamil Bible" pitchFamily="2" charset="0"/>
            </a:rPr>
            <a:t>mlf;fk;gz;zg;gl;lhu</a:t>
          </a:r>
          <a:r>
            <a:rPr lang="en-US" sz="1800" b="1" noProof="0" dirty="0">
              <a:latin typeface="Tamil Bible" pitchFamily="2" charset="0"/>
            </a:rPr>
            <a:t>;</a:t>
          </a:r>
          <a:r>
            <a:rPr lang="en-US" sz="1800" b="1" noProof="0" dirty="0"/>
            <a:t> (</a:t>
          </a:r>
          <a:r>
            <a:rPr lang="en-US" sz="1800" b="1" noProof="0" dirty="0">
              <a:latin typeface="Tamil Bible" pitchFamily="2" charset="0"/>
            </a:rPr>
            <a:t>t</a:t>
          </a:r>
          <a:r>
            <a:rPr lang="en-US" sz="1800" b="1" noProof="0" dirty="0"/>
            <a:t>. 9</a:t>
          </a:r>
          <a:r>
            <a:rPr lang="en-US" sz="1800" b="1" noProof="0" dirty="0">
              <a:latin typeface="Tamil Bible" pitchFamily="2" charset="0"/>
            </a:rPr>
            <a:t>K</a:t>
          </a:r>
          <a:r>
            <a:rPr lang="en-US" sz="1800" b="1" noProof="0" dirty="0"/>
            <a:t>)</a:t>
          </a:r>
          <a:endParaRPr lang="en-US" sz="1800" noProof="0" dirty="0"/>
        </a:p>
      </dgm:t>
    </dgm:pt>
    <dgm:pt modelId="{3274F435-899E-4A53-B2CF-6FEB74E19A5B}" type="parTrans" cxnId="{3EB70F7C-679D-4A68-B04D-FAC24E6503CB}">
      <dgm:prSet/>
      <dgm:spPr/>
      <dgm:t>
        <a:bodyPr/>
        <a:lstStyle/>
        <a:p>
          <a:endParaRPr lang="es-ES" sz="1800"/>
        </a:p>
      </dgm:t>
    </dgm:pt>
    <dgm:pt modelId="{C4EC3406-B545-44B5-91BD-6A8F470D4471}" type="sibTrans" cxnId="{3EB70F7C-679D-4A68-B04D-FAC24E6503CB}">
      <dgm:prSet/>
      <dgm:spPr/>
      <dgm:t>
        <a:bodyPr/>
        <a:lstStyle/>
        <a:p>
          <a:endParaRPr lang="es-ES" sz="1800"/>
        </a:p>
      </dgm:t>
    </dgm:pt>
    <dgm:pt modelId="{A8489E5A-4D3C-4631-9A0A-1917F9FD7026}">
      <dgm:prSet custT="1"/>
      <dgm:spPr>
        <a:solidFill>
          <a:srgbClr val="EBE600"/>
        </a:solidFill>
        <a:ln>
          <a:solidFill>
            <a:srgbClr val="9E9A00"/>
          </a:solidFill>
        </a:ln>
      </dgm:spPr>
      <dgm:t>
        <a:bodyPr/>
        <a:lstStyle/>
        <a:p>
          <a:r>
            <a:rPr lang="en-US" sz="1800" b="1" noProof="0" dirty="0" err="1">
              <a:latin typeface="Tamil Bible" pitchFamily="2" charset="0"/>
            </a:rPr>
            <a:t>mtu</a:t>
          </a:r>
          <a:r>
            <a:rPr lang="en-US" sz="1800" b="1" noProof="0" dirty="0">
              <a:latin typeface="Tamil Bible" pitchFamily="2" charset="0"/>
            </a:rPr>
            <a:t>; </a:t>
          </a:r>
          <a:r>
            <a:rPr lang="en-US" sz="1800" b="1" noProof="0" dirty="0" err="1">
              <a:latin typeface="Tamil Bible" pitchFamily="2" charset="0"/>
            </a:rPr>
            <a:t>xUNghJk</a:t>
          </a:r>
          <a:r>
            <a:rPr lang="en-US" sz="1800" b="1" noProof="0" dirty="0">
              <a:latin typeface="Tamil Bible" pitchFamily="2" charset="0"/>
            </a:rPr>
            <a:t>; </a:t>
          </a:r>
          <a:r>
            <a:rPr lang="en-US" sz="1800" b="1" noProof="0" dirty="0" err="1">
              <a:latin typeface="Tamil Bible" pitchFamily="2" charset="0"/>
            </a:rPr>
            <a:t>ghtk;nra;atpy;iy</a:t>
          </a:r>
          <a:br>
            <a:rPr lang="en-US" sz="1800" b="1" noProof="0" dirty="0"/>
          </a:br>
          <a:r>
            <a:rPr lang="en-US" sz="1800" b="1" noProof="0" dirty="0"/>
            <a:t>(</a:t>
          </a:r>
          <a:r>
            <a:rPr lang="en-US" sz="1800" b="1" noProof="0" dirty="0">
              <a:latin typeface="Tamil Bible" pitchFamily="2" charset="0"/>
            </a:rPr>
            <a:t>t</a:t>
          </a:r>
          <a:r>
            <a:rPr lang="en-US" sz="1800" b="1" noProof="0" dirty="0"/>
            <a:t>. 9</a:t>
          </a:r>
          <a:r>
            <a:rPr lang="en-US" sz="1800" b="1" noProof="0" dirty="0">
              <a:latin typeface="Tamil Bible" pitchFamily="2" charset="0"/>
            </a:rPr>
            <a:t>gp</a:t>
          </a:r>
          <a:r>
            <a:rPr lang="en-US" sz="1800" b="1" noProof="0" dirty="0"/>
            <a:t>)</a:t>
          </a:r>
          <a:endParaRPr lang="en-US" sz="1800" noProof="0" dirty="0"/>
        </a:p>
      </dgm:t>
    </dgm:pt>
    <dgm:pt modelId="{06D51938-7E7D-4514-BF73-9834CA84EB0E}" type="parTrans" cxnId="{C029E5B5-3427-48E8-904B-AEDAF0C0FB23}">
      <dgm:prSet/>
      <dgm:spPr/>
      <dgm:t>
        <a:bodyPr/>
        <a:lstStyle/>
        <a:p>
          <a:endParaRPr lang="es-ES" sz="1800"/>
        </a:p>
      </dgm:t>
    </dgm:pt>
    <dgm:pt modelId="{535EFA2F-14F3-4CB6-8C07-21741E6B72D6}" type="sibTrans" cxnId="{C029E5B5-3427-48E8-904B-AEDAF0C0FB23}">
      <dgm:prSet/>
      <dgm:spPr/>
      <dgm:t>
        <a:bodyPr/>
        <a:lstStyle/>
        <a:p>
          <a:endParaRPr lang="es-ES" sz="1800"/>
        </a:p>
      </dgm:t>
    </dgm:pt>
    <dgm:pt modelId="{CCBFFEC0-A33B-4D8F-8A80-432BF59E3C6C}">
      <dgm:prSet custT="1"/>
      <dgm:spPr>
        <a:solidFill>
          <a:srgbClr val="DCC5ED"/>
        </a:solidFill>
        <a:ln>
          <a:solidFill>
            <a:srgbClr val="7030A0"/>
          </a:solidFill>
        </a:ln>
      </dgm:spPr>
      <dgm:t>
        <a:bodyPr/>
        <a:lstStyle/>
        <a:p>
          <a:r>
            <a:rPr lang="en-US" sz="1600" b="1" noProof="0" dirty="0" err="1">
              <a:latin typeface="Tamil Bible" pitchFamily="2" charset="0"/>
            </a:rPr>
            <a:t>ghtepthuz</a:t>
          </a:r>
          <a:r>
            <a:rPr lang="en-US" sz="1600" b="1" noProof="0" dirty="0">
              <a:latin typeface="Tamil Bible" pitchFamily="2" charset="0"/>
            </a:rPr>
            <a:t> </a:t>
          </a:r>
          <a:r>
            <a:rPr lang="en-US" sz="1600" b="1" noProof="0" dirty="0" err="1">
              <a:latin typeface="Tamil Bible" pitchFamily="2" charset="0"/>
            </a:rPr>
            <a:t>kuzj;jpw;F</a:t>
          </a:r>
          <a:r>
            <a:rPr lang="en-US" sz="1600" b="1" noProof="0" dirty="0">
              <a:latin typeface="Tamil Bible" pitchFamily="2" charset="0"/>
            </a:rPr>
            <a:t> </a:t>
          </a:r>
          <a:r>
            <a:rPr lang="en-US" sz="1600" b="1" noProof="0" dirty="0" err="1">
              <a:latin typeface="Tamil Bible" pitchFamily="2" charset="0"/>
            </a:rPr>
            <a:t>gpwF</a:t>
          </a:r>
          <a:r>
            <a:rPr lang="en-US" sz="1600" b="1" noProof="0" dirty="0">
              <a:latin typeface="Tamil Bible" pitchFamily="2" charset="0"/>
            </a:rPr>
            <a:t> </a:t>
          </a:r>
          <a:r>
            <a:rPr lang="en-US" sz="1600" b="1" noProof="0" dirty="0" err="1">
              <a:latin typeface="Tamil Bible" pitchFamily="2" charset="0"/>
            </a:rPr>
            <a:t>mtu</a:t>
          </a:r>
          <a:r>
            <a:rPr lang="en-US" sz="1600" b="1" noProof="0" dirty="0">
              <a:latin typeface="Tamil Bible" pitchFamily="2" charset="0"/>
            </a:rPr>
            <a:t>; </a:t>
          </a:r>
          <a:r>
            <a:rPr lang="en-US" sz="1600" b="1" noProof="0" dirty="0" err="1">
              <a:latin typeface="Tamil Bible" pitchFamily="2" charset="0"/>
            </a:rPr>
            <a:t>kPz;Lk</a:t>
          </a:r>
          <a:r>
            <a:rPr lang="en-US" sz="1600" b="1" noProof="0" dirty="0">
              <a:latin typeface="Tamil Bible" pitchFamily="2" charset="0"/>
            </a:rPr>
            <a:t>; </a:t>
          </a:r>
          <a:r>
            <a:rPr lang="en-US" sz="1600" b="1" noProof="0" dirty="0" err="1">
              <a:latin typeface="Tamil Bible" pitchFamily="2" charset="0"/>
            </a:rPr>
            <a:t>capu;e;njOe;jhu</a:t>
          </a:r>
          <a:r>
            <a:rPr lang="en-US" sz="1600" b="1" noProof="0" dirty="0">
              <a:latin typeface="Tamil Bible" pitchFamily="2" charset="0"/>
            </a:rPr>
            <a:t>;</a:t>
          </a:r>
          <a:r>
            <a:rPr lang="en-US" sz="1600" b="1" noProof="0" dirty="0"/>
            <a:t> </a:t>
          </a:r>
          <a:br>
            <a:rPr lang="en-US" sz="1600" b="1" noProof="0" dirty="0"/>
          </a:br>
          <a:r>
            <a:rPr lang="en-US" sz="1600" b="1" noProof="0" dirty="0"/>
            <a:t>(</a:t>
          </a:r>
          <a:r>
            <a:rPr lang="en-US" sz="1600" b="1" noProof="0" dirty="0">
              <a:latin typeface="Tamil Bible" pitchFamily="2" charset="0"/>
            </a:rPr>
            <a:t>t</a:t>
          </a:r>
          <a:r>
            <a:rPr lang="en-US" sz="1600" b="1" noProof="0" dirty="0"/>
            <a:t>. 10)</a:t>
          </a:r>
          <a:endParaRPr lang="en-US" sz="1600" noProof="0" dirty="0"/>
        </a:p>
      </dgm:t>
    </dgm:pt>
    <dgm:pt modelId="{2DD4180E-9E58-41E1-B518-AE10E8829094}" type="parTrans" cxnId="{B924DCFA-CB7F-4CCE-AF57-B1160064C72C}">
      <dgm:prSet/>
      <dgm:spPr/>
      <dgm:t>
        <a:bodyPr/>
        <a:lstStyle/>
        <a:p>
          <a:endParaRPr lang="es-ES" sz="1800"/>
        </a:p>
      </dgm:t>
    </dgm:pt>
    <dgm:pt modelId="{0756EBA2-2341-4E04-8A81-7C6E95A35EB8}" type="sibTrans" cxnId="{B924DCFA-CB7F-4CCE-AF57-B1160064C72C}">
      <dgm:prSet/>
      <dgm:spPr/>
      <dgm:t>
        <a:bodyPr/>
        <a:lstStyle/>
        <a:p>
          <a:endParaRPr lang="es-ES" sz="1800"/>
        </a:p>
      </dgm:t>
    </dgm:pt>
    <dgm:pt modelId="{E5A4BF27-BB31-463F-ABAD-0BA3DDFCB256}">
      <dgm:prSet custT="1"/>
      <dgm:spPr>
        <a:solidFill>
          <a:srgbClr val="B5E5BE"/>
        </a:solidFill>
        <a:ln>
          <a:solidFill>
            <a:srgbClr val="3CAA51"/>
          </a:solidFill>
        </a:ln>
      </dgm:spPr>
      <dgm:t>
        <a:bodyPr/>
        <a:lstStyle/>
        <a:p>
          <a:r>
            <a:rPr lang="en-US" sz="1800" b="1" noProof="0" dirty="0" err="1">
              <a:latin typeface="Tamil Bible" pitchFamily="2" charset="0"/>
            </a:rPr>
            <a:t>xU</a:t>
          </a:r>
          <a:r>
            <a:rPr lang="en-US" sz="1800" b="1" noProof="0" dirty="0">
              <a:latin typeface="Tamil Bible" pitchFamily="2" charset="0"/>
            </a:rPr>
            <a:t> </a:t>
          </a:r>
          <a:r>
            <a:rPr lang="en-US" sz="1800" b="1" noProof="0" dirty="0" err="1">
              <a:latin typeface="Tamil Bible" pitchFamily="2" charset="0"/>
            </a:rPr>
            <a:t>ehs</a:t>
          </a:r>
          <a:r>
            <a:rPr lang="en-US" sz="1800" b="1" noProof="0" dirty="0">
              <a:latin typeface="Tamil Bible" pitchFamily="2" charset="0"/>
            </a:rPr>
            <a:t>; </a:t>
          </a:r>
          <a:r>
            <a:rPr lang="en-US" sz="1800" b="1" noProof="0" dirty="0" err="1">
              <a:latin typeface="Tamil Bible" pitchFamily="2" charset="0"/>
            </a:rPr>
            <a:t>mtu</a:t>
          </a:r>
          <a:r>
            <a:rPr lang="en-US" sz="1800" b="1" noProof="0" dirty="0">
              <a:latin typeface="Tamil Bible" pitchFamily="2" charset="0"/>
            </a:rPr>
            <a:t>; </a:t>
          </a:r>
          <a:r>
            <a:rPr lang="en-US" sz="1800" b="1" noProof="0" dirty="0" err="1">
              <a:latin typeface="Tamil Bible" pitchFamily="2" charset="0"/>
            </a:rPr>
            <a:t>jhk</a:t>
          </a:r>
          <a:r>
            <a:rPr lang="en-US" sz="1800" b="1" noProof="0" dirty="0">
              <a:latin typeface="Tamil Bible" pitchFamily="2" charset="0"/>
            </a:rPr>
            <a:t>; </a:t>
          </a:r>
          <a:r>
            <a:rPr lang="en-US" sz="1800" b="1" noProof="0" dirty="0" err="1">
              <a:latin typeface="Tamil Bible" pitchFamily="2" charset="0"/>
            </a:rPr>
            <a:t>kPl;Lf</a:t>
          </a:r>
          <a:r>
            <a:rPr lang="en-US" sz="1800" b="1" noProof="0" dirty="0">
              <a:latin typeface="Tamil Bible" pitchFamily="2" charset="0"/>
            </a:rPr>
            <a:t>; </a:t>
          </a:r>
          <a:r>
            <a:rPr lang="en-US" sz="1800" b="1" noProof="0" dirty="0" err="1">
              <a:latin typeface="Tamil Bible" pitchFamily="2" charset="0"/>
            </a:rPr>
            <a:t>nfhz;ltu;fSld</a:t>
          </a:r>
          <a:r>
            <a:rPr lang="en-US" sz="1800" b="1" noProof="0" dirty="0">
              <a:latin typeface="Tamil Bible" pitchFamily="2" charset="0"/>
            </a:rPr>
            <a:t>; </a:t>
          </a:r>
          <a:r>
            <a:rPr lang="en-US" sz="1800" b="1" noProof="0" dirty="0" err="1">
              <a:latin typeface="Tamil Bible" pitchFamily="2" charset="0"/>
            </a:rPr>
            <a:t>tho;thu</a:t>
          </a:r>
          <a:r>
            <a:rPr lang="en-US" sz="1800" b="1" noProof="0" dirty="0">
              <a:latin typeface="Tamil Bible" pitchFamily="2" charset="0"/>
            </a:rPr>
            <a:t>;</a:t>
          </a:r>
          <a:r>
            <a:rPr lang="en-US" sz="1800" b="1" noProof="0" dirty="0"/>
            <a:t> (</a:t>
          </a:r>
          <a:r>
            <a:rPr lang="en-US" sz="1800" b="1" noProof="0" dirty="0">
              <a:latin typeface="Tamil Bible" pitchFamily="2" charset="0"/>
            </a:rPr>
            <a:t>t</a:t>
          </a:r>
          <a:r>
            <a:rPr lang="en-US" sz="1800" b="1" noProof="0" dirty="0"/>
            <a:t>. 11)</a:t>
          </a:r>
          <a:endParaRPr lang="en-US" sz="1800" noProof="0" dirty="0"/>
        </a:p>
      </dgm:t>
    </dgm:pt>
    <dgm:pt modelId="{05537A22-D189-4770-B207-2D979DAB1F35}" type="parTrans" cxnId="{55AF1E61-DAF6-4BB7-AD4F-7F2D9A0FBB8E}">
      <dgm:prSet/>
      <dgm:spPr/>
      <dgm:t>
        <a:bodyPr/>
        <a:lstStyle/>
        <a:p>
          <a:endParaRPr lang="es-ES" sz="1800"/>
        </a:p>
      </dgm:t>
    </dgm:pt>
    <dgm:pt modelId="{099F6F00-4A8A-4EEB-93AB-78F9DE250298}" type="sibTrans" cxnId="{55AF1E61-DAF6-4BB7-AD4F-7F2D9A0FBB8E}">
      <dgm:prSet/>
      <dgm:spPr/>
      <dgm:t>
        <a:bodyPr/>
        <a:lstStyle/>
        <a:p>
          <a:endParaRPr lang="es-ES" sz="1800"/>
        </a:p>
      </dgm:t>
    </dgm:pt>
    <dgm:pt modelId="{C95EA1E6-6989-4819-AA86-E90AFEFE3ADD}">
      <dgm:prSet custT="1"/>
      <dgm:spPr>
        <a:solidFill>
          <a:srgbClr val="B7CFFF"/>
        </a:solidFill>
        <a:ln>
          <a:solidFill>
            <a:srgbClr val="6699FF"/>
          </a:solidFill>
        </a:ln>
      </dgm:spPr>
      <dgm:t>
        <a:bodyPr/>
        <a:lstStyle/>
        <a:p>
          <a:r>
            <a:rPr lang="en-US" sz="1800" b="1" noProof="0" dirty="0">
              <a:latin typeface="Tamil Bible" pitchFamily="2" charset="0"/>
            </a:rPr>
            <a:t>,</a:t>
          </a:r>
          <a:r>
            <a:rPr lang="en-US" sz="1800" b="1" noProof="0" dirty="0" err="1">
              <a:latin typeface="Tamil Bible" pitchFamily="2" charset="0"/>
            </a:rPr>
            <a:t>jw;fpilapy</a:t>
          </a:r>
          <a:r>
            <a:rPr lang="en-US" sz="1800" b="1" noProof="0" dirty="0">
              <a:latin typeface="Tamil Bible" pitchFamily="2" charset="0"/>
            </a:rPr>
            <a:t>; </a:t>
          </a:r>
          <a:r>
            <a:rPr lang="en-US" sz="1800" b="1" noProof="0" dirty="0" err="1">
              <a:latin typeface="Tamil Bible" pitchFamily="2" charset="0"/>
            </a:rPr>
            <a:t>mtu</a:t>
          </a:r>
          <a:r>
            <a:rPr lang="en-US" sz="1800" b="1" noProof="0" dirty="0">
              <a:latin typeface="Tamil Bible" pitchFamily="2" charset="0"/>
            </a:rPr>
            <a:t>; </a:t>
          </a:r>
          <a:r>
            <a:rPr lang="en-US" sz="1800" b="1" noProof="0" dirty="0" err="1">
              <a:latin typeface="Tamil Bible" pitchFamily="2" charset="0"/>
            </a:rPr>
            <a:t>ekf;fhf</a:t>
          </a:r>
          <a:r>
            <a:rPr lang="en-US" sz="1800" b="1" noProof="0" dirty="0">
              <a:latin typeface="Tamil Bible" pitchFamily="2" charset="0"/>
            </a:rPr>
            <a:t> </a:t>
          </a:r>
          <a:r>
            <a:rPr lang="en-US" sz="1800" b="1" noProof="0" dirty="0" err="1">
              <a:latin typeface="Tamil Bible" pitchFamily="2" charset="0"/>
            </a:rPr>
            <a:t>gupe;J</a:t>
          </a:r>
          <a:r>
            <a:rPr lang="en-US" sz="1800" b="1" noProof="0" dirty="0">
              <a:latin typeface="Tamil Bible" pitchFamily="2" charset="0"/>
            </a:rPr>
            <a:t> </a:t>
          </a:r>
          <a:r>
            <a:rPr lang="en-US" sz="1800" b="1" noProof="0" dirty="0" err="1">
              <a:latin typeface="Tamil Bible" pitchFamily="2" charset="0"/>
            </a:rPr>
            <a:t>NgRthu</a:t>
          </a:r>
          <a:r>
            <a:rPr lang="en-US" sz="1800" b="1" noProof="0" dirty="0">
              <a:latin typeface="Tamil Bible" pitchFamily="2" charset="0"/>
            </a:rPr>
            <a:t>;</a:t>
          </a:r>
          <a:r>
            <a:rPr lang="en-US" sz="1800" b="1" noProof="0" dirty="0"/>
            <a:t> (</a:t>
          </a:r>
          <a:r>
            <a:rPr lang="en-US" sz="1800" b="1" noProof="0" dirty="0">
              <a:latin typeface="Tamil Bible" pitchFamily="2" charset="0"/>
            </a:rPr>
            <a:t>t</a:t>
          </a:r>
          <a:r>
            <a:rPr lang="en-US" sz="1800" b="1" noProof="0" dirty="0"/>
            <a:t>. 12)</a:t>
          </a:r>
          <a:endParaRPr lang="en-US" sz="1800" noProof="0" dirty="0"/>
        </a:p>
      </dgm:t>
    </dgm:pt>
    <dgm:pt modelId="{4B1392BB-9B4A-4A66-914A-A563ACFA2EE5}" type="parTrans" cxnId="{A032D48D-ED10-4494-AED1-6F01C97C0125}">
      <dgm:prSet/>
      <dgm:spPr/>
      <dgm:t>
        <a:bodyPr/>
        <a:lstStyle/>
        <a:p>
          <a:endParaRPr lang="es-ES" sz="1800"/>
        </a:p>
      </dgm:t>
    </dgm:pt>
    <dgm:pt modelId="{2A7C9424-2497-4FFC-ADF3-A620F5D311EE}" type="sibTrans" cxnId="{A032D48D-ED10-4494-AED1-6F01C97C0125}">
      <dgm:prSet/>
      <dgm:spPr/>
      <dgm:t>
        <a:bodyPr/>
        <a:lstStyle/>
        <a:p>
          <a:endParaRPr lang="es-ES" sz="1800"/>
        </a:p>
      </dgm:t>
    </dgm:pt>
    <dgm:pt modelId="{8882939E-6804-403B-BA2B-9DB638CEF473}" type="pres">
      <dgm:prSet presAssocID="{6A2313FD-589B-48BE-A6EA-644340E3294E}" presName="Name0" presStyleCnt="0">
        <dgm:presLayoutVars>
          <dgm:dir/>
          <dgm:resizeHandles val="exact"/>
        </dgm:presLayoutVars>
      </dgm:prSet>
      <dgm:spPr/>
    </dgm:pt>
    <dgm:pt modelId="{DDC90ED4-F302-4B31-9FCC-4A91206E5653}" type="pres">
      <dgm:prSet presAssocID="{738D9233-94DF-4C46-9903-6891354EFE9C}" presName="composite" presStyleCnt="0"/>
      <dgm:spPr/>
    </dgm:pt>
    <dgm:pt modelId="{900C7FC6-8112-41E9-9028-5FA0098927D2}" type="pres">
      <dgm:prSet presAssocID="{738D9233-94DF-4C46-9903-6891354EFE9C}" presName="rect1" presStyleLbl="trAlignAcc1" presStyleIdx="0" presStyleCnt="12" custLinFactNeighborX="-8964">
        <dgm:presLayoutVars>
          <dgm:bulletEnabled val="1"/>
        </dgm:presLayoutVars>
      </dgm:prSet>
      <dgm:spPr/>
    </dgm:pt>
    <dgm:pt modelId="{F6438344-8F0F-4DC4-B75E-CF562DB342BA}" type="pres">
      <dgm:prSet presAssocID="{738D9233-94DF-4C46-9903-6891354EFE9C}" presName="rect2" presStyleLbl="fgImgPlace1" presStyleIdx="0" presStyleCnt="12" custScaleX="200521" custLinFactX="-41162" custLinFactNeighborX="-100000"/>
      <dgm:spPr>
        <a:blipFill rotWithShape="1"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t="-31000" b="-31000"/>
          </a:stretch>
        </a:blipFill>
      </dgm:spPr>
    </dgm:pt>
    <dgm:pt modelId="{F0295438-9AAD-4A8F-9237-FB9B2CE1ACDE}" type="pres">
      <dgm:prSet presAssocID="{6012DC52-1026-4642-8474-5511A643BF7D}" presName="sibTrans" presStyleCnt="0"/>
      <dgm:spPr/>
    </dgm:pt>
    <dgm:pt modelId="{0A30D4D4-8063-456C-9C6A-2C5FFE9DA61D}" type="pres">
      <dgm:prSet presAssocID="{99CEFA0D-3749-4EA1-9F83-6E2EDEE07172}" presName="composite" presStyleCnt="0"/>
      <dgm:spPr/>
    </dgm:pt>
    <dgm:pt modelId="{D4FF5664-0623-4096-9F26-41F8EF382369}" type="pres">
      <dgm:prSet presAssocID="{99CEFA0D-3749-4EA1-9F83-6E2EDEE07172}" presName="rect1" presStyleLbl="trAlignAcc1" presStyleIdx="1" presStyleCnt="12" custLinFactNeighborX="6308">
        <dgm:presLayoutVars>
          <dgm:bulletEnabled val="1"/>
        </dgm:presLayoutVars>
      </dgm:prSet>
      <dgm:spPr/>
    </dgm:pt>
    <dgm:pt modelId="{7DF17FC3-A427-416A-9371-0A0113350C66}" type="pres">
      <dgm:prSet presAssocID="{99CEFA0D-3749-4EA1-9F83-6E2EDEE07172}" presName="rect2" presStyleLbl="fgImgPlace1" presStyleIdx="1" presStyleCnt="12" custScaleX="200521" custLinFactNeighborX="-37948"/>
      <dgm:spPr>
        <a:blipFill dpi="0" rotWithShape="1">
          <a:blip xmlns:r="http://schemas.openxmlformats.org/officeDocument/2006/relationships"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l="-13625" t="-44643" r="-36571" b="-56139"/>
          </a:stretch>
        </a:blipFill>
      </dgm:spPr>
    </dgm:pt>
    <dgm:pt modelId="{1C1D0127-6C16-434A-BBC1-3275065D2647}" type="pres">
      <dgm:prSet presAssocID="{6991A908-6CC1-4845-8E33-A4D94CD0CB88}" presName="sibTrans" presStyleCnt="0"/>
      <dgm:spPr/>
    </dgm:pt>
    <dgm:pt modelId="{78160733-156F-4A02-91A9-040FA108B00B}" type="pres">
      <dgm:prSet presAssocID="{158076A8-2EFC-40C4-AE20-3186ABB38EED}" presName="composite" presStyleCnt="0"/>
      <dgm:spPr/>
    </dgm:pt>
    <dgm:pt modelId="{D0C04B62-7486-41F9-B79B-C48B34E31EE6}" type="pres">
      <dgm:prSet presAssocID="{158076A8-2EFC-40C4-AE20-3186ABB38EED}" presName="rect1" presStyleLbl="trAlignAcc1" presStyleIdx="2" presStyleCnt="12" custLinFactNeighborX="22908">
        <dgm:presLayoutVars>
          <dgm:bulletEnabled val="1"/>
        </dgm:presLayoutVars>
      </dgm:prSet>
      <dgm:spPr/>
    </dgm:pt>
    <dgm:pt modelId="{24448896-CA1D-4883-BE3F-84CB5DDCC757}" type="pres">
      <dgm:prSet presAssocID="{158076A8-2EFC-40C4-AE20-3186ABB38EED}" presName="rect2" presStyleLbl="fgImgPlace1" presStyleIdx="2" presStyleCnt="12" custScaleX="200521" custLinFactNeighborX="31878"/>
      <dgm:spPr>
        <a:blipFill dpi="0" rotWithShape="1">
          <a:blip xmlns:r="http://schemas.openxmlformats.org/officeDocument/2006/relationships"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t="-8216" b="-51774"/>
          </a:stretch>
        </a:blipFill>
      </dgm:spPr>
    </dgm:pt>
    <dgm:pt modelId="{7C2BDBEC-3171-4306-AD97-EBEE8B714796}" type="pres">
      <dgm:prSet presAssocID="{29FA3C20-713A-4918-AADC-E88263134FF7}" presName="sibTrans" presStyleCnt="0"/>
      <dgm:spPr/>
    </dgm:pt>
    <dgm:pt modelId="{8F0CB019-3545-449A-825E-D8150827F6C7}" type="pres">
      <dgm:prSet presAssocID="{EFF64215-54B7-4E30-B268-F6C616566B21}" presName="composite" presStyleCnt="0"/>
      <dgm:spPr/>
    </dgm:pt>
    <dgm:pt modelId="{F328A671-F538-4EAD-88EA-C1B65401CB01}" type="pres">
      <dgm:prSet presAssocID="{EFF64215-54B7-4E30-B268-F6C616566B21}" presName="rect1" presStyleLbl="trAlignAcc1" presStyleIdx="3" presStyleCnt="12" custLinFactNeighborX="-8964">
        <dgm:presLayoutVars>
          <dgm:bulletEnabled val="1"/>
        </dgm:presLayoutVars>
      </dgm:prSet>
      <dgm:spPr/>
    </dgm:pt>
    <dgm:pt modelId="{5BA0408C-669B-45DF-995D-F2F35FC9DD3D}" type="pres">
      <dgm:prSet presAssocID="{EFF64215-54B7-4E30-B268-F6C616566B21}" presName="rect2" presStyleLbl="fgImgPlace1" presStyleIdx="3" presStyleCnt="12" custScaleX="200521" custLinFactX="-41162" custLinFactNeighborX="-100000"/>
      <dgm:spPr>
        <a:blipFill rotWithShape="1">
          <a:blip xmlns:r="http://schemas.openxmlformats.org/officeDocument/2006/relationships"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</dgm:spPr>
    </dgm:pt>
    <dgm:pt modelId="{FBA00852-48FE-4CAE-A057-7F2B58E3D17D}" type="pres">
      <dgm:prSet presAssocID="{45E1D0F5-6913-4BC9-A914-36B0546AD27E}" presName="sibTrans" presStyleCnt="0"/>
      <dgm:spPr/>
    </dgm:pt>
    <dgm:pt modelId="{86D01113-A0C3-41F3-8327-0FA2FC87DE66}" type="pres">
      <dgm:prSet presAssocID="{A1018400-FF57-45C1-BC49-7BE863908122}" presName="composite" presStyleCnt="0"/>
      <dgm:spPr/>
    </dgm:pt>
    <dgm:pt modelId="{EDF251BE-D7CD-436E-B59C-0606C669B925}" type="pres">
      <dgm:prSet presAssocID="{A1018400-FF57-45C1-BC49-7BE863908122}" presName="rect1" presStyleLbl="trAlignAcc1" presStyleIdx="4" presStyleCnt="12" custLinFactNeighborX="6308">
        <dgm:presLayoutVars>
          <dgm:bulletEnabled val="1"/>
        </dgm:presLayoutVars>
      </dgm:prSet>
      <dgm:spPr/>
    </dgm:pt>
    <dgm:pt modelId="{AE878031-4BBF-4EF4-9556-33969B6A0D0E}" type="pres">
      <dgm:prSet presAssocID="{A1018400-FF57-45C1-BC49-7BE863908122}" presName="rect2" presStyleLbl="fgImgPlace1" presStyleIdx="4" presStyleCnt="12" custScaleX="200521" custLinFactNeighborX="-37948"/>
      <dgm:spPr>
        <a:blipFill rotWithShape="1">
          <a:blip xmlns:r="http://schemas.openxmlformats.org/officeDocument/2006/relationships"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t="-27000" b="-27000"/>
          </a:stretch>
        </a:blipFill>
      </dgm:spPr>
    </dgm:pt>
    <dgm:pt modelId="{005FF220-5136-4291-8918-B662EA3FA9A8}" type="pres">
      <dgm:prSet presAssocID="{7DB41B7B-54C8-4BD5-9F9F-40BA8F957016}" presName="sibTrans" presStyleCnt="0"/>
      <dgm:spPr/>
    </dgm:pt>
    <dgm:pt modelId="{A7EEA874-6D25-4D4D-81D3-F73D149F5809}" type="pres">
      <dgm:prSet presAssocID="{6964FCFD-EFD5-4160-8282-E6925A473081}" presName="composite" presStyleCnt="0"/>
      <dgm:spPr/>
    </dgm:pt>
    <dgm:pt modelId="{05B072B4-7394-49EE-880D-7A0C05073BAC}" type="pres">
      <dgm:prSet presAssocID="{6964FCFD-EFD5-4160-8282-E6925A473081}" presName="rect1" presStyleLbl="trAlignAcc1" presStyleIdx="5" presStyleCnt="12" custLinFactNeighborX="22908">
        <dgm:presLayoutVars>
          <dgm:bulletEnabled val="1"/>
        </dgm:presLayoutVars>
      </dgm:prSet>
      <dgm:spPr/>
    </dgm:pt>
    <dgm:pt modelId="{A3375F40-8DD6-4373-81D7-EE4B422B8BEF}" type="pres">
      <dgm:prSet presAssocID="{6964FCFD-EFD5-4160-8282-E6925A473081}" presName="rect2" presStyleLbl="fgImgPlace1" presStyleIdx="5" presStyleCnt="12" custScaleX="200521" custLinFactNeighborX="31878"/>
      <dgm:spPr>
        <a:blipFill dpi="0" rotWithShape="1">
          <a:blip xmlns:r="http://schemas.openxmlformats.org/officeDocument/2006/relationships"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t="-17256" b="-59756"/>
          </a:stretch>
        </a:blipFill>
      </dgm:spPr>
    </dgm:pt>
    <dgm:pt modelId="{54F276F7-F9C6-4AAC-9CF8-911D76E64D6C}" type="pres">
      <dgm:prSet presAssocID="{0DEADBDD-8602-4BA7-8B3F-2E9D04E12553}" presName="sibTrans" presStyleCnt="0"/>
      <dgm:spPr/>
    </dgm:pt>
    <dgm:pt modelId="{864BD765-7DE9-47D0-862B-EA62C829C473}" type="pres">
      <dgm:prSet presAssocID="{21EE72C8-3711-4DB1-A109-33D4D7CD99F3}" presName="composite" presStyleCnt="0"/>
      <dgm:spPr/>
    </dgm:pt>
    <dgm:pt modelId="{46E0D814-1770-4727-9EF9-9B6BC6CB9647}" type="pres">
      <dgm:prSet presAssocID="{21EE72C8-3711-4DB1-A109-33D4D7CD99F3}" presName="rect1" presStyleLbl="trAlignAcc1" presStyleIdx="6" presStyleCnt="12" custLinFactNeighborX="-8964">
        <dgm:presLayoutVars>
          <dgm:bulletEnabled val="1"/>
        </dgm:presLayoutVars>
      </dgm:prSet>
      <dgm:spPr/>
    </dgm:pt>
    <dgm:pt modelId="{5237D0B7-7F65-4461-9797-CB2C5C38E1A5}" type="pres">
      <dgm:prSet presAssocID="{21EE72C8-3711-4DB1-A109-33D4D7CD99F3}" presName="rect2" presStyleLbl="fgImgPlace1" presStyleIdx="6" presStyleCnt="12" custScaleX="200521" custLinFactX="-41162" custLinFactNeighborX="-100000"/>
      <dgm:spPr>
        <a:blipFill dpi="0" rotWithShape="1">
          <a:blip xmlns:r="http://schemas.openxmlformats.org/officeDocument/2006/relationships" r:embed="rId9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l="757" t="-4022" r="-757" b="-74274"/>
          </a:stretch>
        </a:blipFill>
      </dgm:spPr>
    </dgm:pt>
    <dgm:pt modelId="{64D07265-A0F8-42EF-BA62-719243C42738}" type="pres">
      <dgm:prSet presAssocID="{FEF0D992-562B-4EBA-86B1-8749E906A822}" presName="sibTrans" presStyleCnt="0"/>
      <dgm:spPr/>
    </dgm:pt>
    <dgm:pt modelId="{3F5DDFAE-8929-4808-932B-7AD7A3642229}" type="pres">
      <dgm:prSet presAssocID="{E51F8748-5080-4473-A708-CBDE928097B8}" presName="composite" presStyleCnt="0"/>
      <dgm:spPr/>
    </dgm:pt>
    <dgm:pt modelId="{0BF2E09E-5358-4A27-9A8E-579579F6657C}" type="pres">
      <dgm:prSet presAssocID="{E51F8748-5080-4473-A708-CBDE928097B8}" presName="rect1" presStyleLbl="trAlignAcc1" presStyleIdx="7" presStyleCnt="12" custLinFactNeighborX="6308">
        <dgm:presLayoutVars>
          <dgm:bulletEnabled val="1"/>
        </dgm:presLayoutVars>
      </dgm:prSet>
      <dgm:spPr/>
    </dgm:pt>
    <dgm:pt modelId="{12656DD7-776A-4FBB-B7F0-7C60A02F2F49}" type="pres">
      <dgm:prSet presAssocID="{E51F8748-5080-4473-A708-CBDE928097B8}" presName="rect2" presStyleLbl="fgImgPlace1" presStyleIdx="7" presStyleCnt="12" custScaleX="200521" custLinFactNeighborX="-37948"/>
      <dgm:spPr>
        <a:blipFill rotWithShape="1">
          <a:blip xmlns:r="http://schemas.openxmlformats.org/officeDocument/2006/relationships" r:embed="rId10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</dgm:spPr>
    </dgm:pt>
    <dgm:pt modelId="{306131C2-2BFF-4C1C-9771-98FC777A4618}" type="pres">
      <dgm:prSet presAssocID="{C4EC3406-B545-44B5-91BD-6A8F470D4471}" presName="sibTrans" presStyleCnt="0"/>
      <dgm:spPr/>
    </dgm:pt>
    <dgm:pt modelId="{18EC7B33-76C3-440B-B898-AFC880023608}" type="pres">
      <dgm:prSet presAssocID="{A8489E5A-4D3C-4631-9A0A-1917F9FD7026}" presName="composite" presStyleCnt="0"/>
      <dgm:spPr/>
    </dgm:pt>
    <dgm:pt modelId="{8BACC5E0-2473-4196-928F-E4A3074963F0}" type="pres">
      <dgm:prSet presAssocID="{A8489E5A-4D3C-4631-9A0A-1917F9FD7026}" presName="rect1" presStyleLbl="trAlignAcc1" presStyleIdx="8" presStyleCnt="12" custLinFactNeighborX="22908">
        <dgm:presLayoutVars>
          <dgm:bulletEnabled val="1"/>
        </dgm:presLayoutVars>
      </dgm:prSet>
      <dgm:spPr/>
    </dgm:pt>
    <dgm:pt modelId="{5B87B8EE-EC59-410A-BC31-2F01366AE4A7}" type="pres">
      <dgm:prSet presAssocID="{A8489E5A-4D3C-4631-9A0A-1917F9FD7026}" presName="rect2" presStyleLbl="fgImgPlace1" presStyleIdx="8" presStyleCnt="12" custScaleX="200521" custLinFactNeighborX="31878"/>
      <dgm:spPr>
        <a:blipFill rotWithShape="1">
          <a:blip xmlns:r="http://schemas.openxmlformats.org/officeDocument/2006/relationships" r:embed="rId11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</dgm:spPr>
    </dgm:pt>
    <dgm:pt modelId="{B634889A-4F85-49E9-80BA-D098CA438161}" type="pres">
      <dgm:prSet presAssocID="{535EFA2F-14F3-4CB6-8C07-21741E6B72D6}" presName="sibTrans" presStyleCnt="0"/>
      <dgm:spPr/>
    </dgm:pt>
    <dgm:pt modelId="{2D8C2DE1-4BAA-4A69-9C44-531552F4F9FE}" type="pres">
      <dgm:prSet presAssocID="{CCBFFEC0-A33B-4D8F-8A80-432BF59E3C6C}" presName="composite" presStyleCnt="0"/>
      <dgm:spPr/>
    </dgm:pt>
    <dgm:pt modelId="{5DA6CDA0-395F-491F-ABB7-6ED4F5BF27E4}" type="pres">
      <dgm:prSet presAssocID="{CCBFFEC0-A33B-4D8F-8A80-432BF59E3C6C}" presName="rect1" presStyleLbl="trAlignAcc1" presStyleIdx="9" presStyleCnt="12" custLinFactNeighborX="-8964">
        <dgm:presLayoutVars>
          <dgm:bulletEnabled val="1"/>
        </dgm:presLayoutVars>
      </dgm:prSet>
      <dgm:spPr/>
    </dgm:pt>
    <dgm:pt modelId="{221F4DF1-C4D6-463F-A71F-CFB4A107A606}" type="pres">
      <dgm:prSet presAssocID="{CCBFFEC0-A33B-4D8F-8A80-432BF59E3C6C}" presName="rect2" presStyleLbl="fgImgPlace1" presStyleIdx="9" presStyleCnt="12" custScaleX="200521" custLinFactX="-41162" custLinFactNeighborX="-100000"/>
      <dgm:spPr>
        <a:blipFill rotWithShape="1">
          <a:blip xmlns:r="http://schemas.openxmlformats.org/officeDocument/2006/relationships" r:embed="rId1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t="-17000" b="-17000"/>
          </a:stretch>
        </a:blipFill>
      </dgm:spPr>
    </dgm:pt>
    <dgm:pt modelId="{C6B97D92-6939-4E5C-AAE5-2538F4D2C6E7}" type="pres">
      <dgm:prSet presAssocID="{0756EBA2-2341-4E04-8A81-7C6E95A35EB8}" presName="sibTrans" presStyleCnt="0"/>
      <dgm:spPr/>
    </dgm:pt>
    <dgm:pt modelId="{8A0706C0-2E32-4B11-AE1F-1E342A499B8D}" type="pres">
      <dgm:prSet presAssocID="{E5A4BF27-BB31-463F-ABAD-0BA3DDFCB256}" presName="composite" presStyleCnt="0"/>
      <dgm:spPr/>
    </dgm:pt>
    <dgm:pt modelId="{158A3A02-EB17-4596-B68B-7CAFDB9A99E5}" type="pres">
      <dgm:prSet presAssocID="{E5A4BF27-BB31-463F-ABAD-0BA3DDFCB256}" presName="rect1" presStyleLbl="trAlignAcc1" presStyleIdx="10" presStyleCnt="12" custLinFactNeighborX="6308">
        <dgm:presLayoutVars>
          <dgm:bulletEnabled val="1"/>
        </dgm:presLayoutVars>
      </dgm:prSet>
      <dgm:spPr/>
    </dgm:pt>
    <dgm:pt modelId="{CD8BC6EB-CBE6-4AFE-872D-39830C0A1935}" type="pres">
      <dgm:prSet presAssocID="{E5A4BF27-BB31-463F-ABAD-0BA3DDFCB256}" presName="rect2" presStyleLbl="fgImgPlace1" presStyleIdx="10" presStyleCnt="12" custScaleX="200521" custLinFactNeighborX="-37948"/>
      <dgm:spPr>
        <a:blipFill dpi="0" rotWithShape="1">
          <a:blip xmlns:r="http://schemas.openxmlformats.org/officeDocument/2006/relationships" r:embed="rId1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l="-33485" t="-28249" r="-9167" b="-14167"/>
          </a:stretch>
        </a:blipFill>
      </dgm:spPr>
    </dgm:pt>
    <dgm:pt modelId="{56825492-BECF-4AF1-BDFE-29A14D7679AC}" type="pres">
      <dgm:prSet presAssocID="{099F6F00-4A8A-4EEB-93AB-78F9DE250298}" presName="sibTrans" presStyleCnt="0"/>
      <dgm:spPr/>
    </dgm:pt>
    <dgm:pt modelId="{A5ECE183-5B43-4358-AD22-5E490756BED7}" type="pres">
      <dgm:prSet presAssocID="{C95EA1E6-6989-4819-AA86-E90AFEFE3ADD}" presName="composite" presStyleCnt="0"/>
      <dgm:spPr/>
    </dgm:pt>
    <dgm:pt modelId="{E0BCFF9E-D978-42AC-9151-B4B106A83126}" type="pres">
      <dgm:prSet presAssocID="{C95EA1E6-6989-4819-AA86-E90AFEFE3ADD}" presName="rect1" presStyleLbl="trAlignAcc1" presStyleIdx="11" presStyleCnt="12" custLinFactNeighborX="22908">
        <dgm:presLayoutVars>
          <dgm:bulletEnabled val="1"/>
        </dgm:presLayoutVars>
      </dgm:prSet>
      <dgm:spPr/>
    </dgm:pt>
    <dgm:pt modelId="{A6C372CA-8BFD-4004-8FB0-0CAC06FFF0DA}" type="pres">
      <dgm:prSet presAssocID="{C95EA1E6-6989-4819-AA86-E90AFEFE3ADD}" presName="rect2" presStyleLbl="fgImgPlace1" presStyleIdx="11" presStyleCnt="12" custScaleX="200521" custLinFactNeighborX="31878"/>
      <dgm:spPr>
        <a:blipFill dpi="0" rotWithShape="1">
          <a:blip xmlns:r="http://schemas.openxmlformats.org/officeDocument/2006/relationships" r:embed="rId1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l="-757" t="-19486" r="757" b="-64010"/>
          </a:stretch>
        </a:blipFill>
      </dgm:spPr>
    </dgm:pt>
  </dgm:ptLst>
  <dgm:cxnLst>
    <dgm:cxn modelId="{CFCAC903-0A38-43EF-B478-BCEA18F81CAB}" type="presOf" srcId="{738D9233-94DF-4C46-9903-6891354EFE9C}" destId="{900C7FC6-8112-41E9-9028-5FA0098927D2}" srcOrd="0" destOrd="0" presId="urn:microsoft.com/office/officeart/2008/layout/PictureStrips"/>
    <dgm:cxn modelId="{1B818C11-BA74-4D62-8CF0-EA08E0B958D5}" srcId="{6A2313FD-589B-48BE-A6EA-644340E3294E}" destId="{99CEFA0D-3749-4EA1-9F83-6E2EDEE07172}" srcOrd="1" destOrd="0" parTransId="{B733B311-22A7-4109-9E76-D4DED783F57E}" sibTransId="{6991A908-6CC1-4845-8E33-A4D94CD0CB88}"/>
    <dgm:cxn modelId="{1ADCE21A-1BF1-4A40-9744-CD746C521CB3}" type="presOf" srcId="{6964FCFD-EFD5-4160-8282-E6925A473081}" destId="{05B072B4-7394-49EE-880D-7A0C05073BAC}" srcOrd="0" destOrd="0" presId="urn:microsoft.com/office/officeart/2008/layout/PictureStrips"/>
    <dgm:cxn modelId="{D3EC371C-B51B-4B3E-945B-3E8F9EAC9E56}" type="presOf" srcId="{6A2313FD-589B-48BE-A6EA-644340E3294E}" destId="{8882939E-6804-403B-BA2B-9DB638CEF473}" srcOrd="0" destOrd="0" presId="urn:microsoft.com/office/officeart/2008/layout/PictureStrips"/>
    <dgm:cxn modelId="{348E8A26-A172-455F-AB87-2189463827B2}" type="presOf" srcId="{21EE72C8-3711-4DB1-A109-33D4D7CD99F3}" destId="{46E0D814-1770-4727-9EF9-9B6BC6CB9647}" srcOrd="0" destOrd="0" presId="urn:microsoft.com/office/officeart/2008/layout/PictureStrips"/>
    <dgm:cxn modelId="{FD0FB32C-23BB-4B35-A9C7-686DA919AF8D}" srcId="{6A2313FD-589B-48BE-A6EA-644340E3294E}" destId="{158076A8-2EFC-40C4-AE20-3186ABB38EED}" srcOrd="2" destOrd="0" parTransId="{248FCA8B-D634-4C59-80EB-9365DC7BBFFC}" sibTransId="{29FA3C20-713A-4918-AADC-E88263134FF7}"/>
    <dgm:cxn modelId="{55AF1E61-DAF6-4BB7-AD4F-7F2D9A0FBB8E}" srcId="{6A2313FD-589B-48BE-A6EA-644340E3294E}" destId="{E5A4BF27-BB31-463F-ABAD-0BA3DDFCB256}" srcOrd="10" destOrd="0" parTransId="{05537A22-D189-4770-B207-2D979DAB1F35}" sibTransId="{099F6F00-4A8A-4EEB-93AB-78F9DE250298}"/>
    <dgm:cxn modelId="{9B4C6B4C-84B2-4F86-AE05-8BAB70C0434B}" srcId="{6A2313FD-589B-48BE-A6EA-644340E3294E}" destId="{21EE72C8-3711-4DB1-A109-33D4D7CD99F3}" srcOrd="6" destOrd="0" parTransId="{E136CDE6-FB94-4C34-B03E-ED4F6D51F429}" sibTransId="{FEF0D992-562B-4EBA-86B1-8749E906A822}"/>
    <dgm:cxn modelId="{8EF2366F-25A2-44F0-8103-4FBABD4D95B5}" srcId="{6A2313FD-589B-48BE-A6EA-644340E3294E}" destId="{738D9233-94DF-4C46-9903-6891354EFE9C}" srcOrd="0" destOrd="0" parTransId="{9EF17351-858D-42CC-A53A-654F3F1A230E}" sibTransId="{6012DC52-1026-4642-8474-5511A643BF7D}"/>
    <dgm:cxn modelId="{89632D72-B6F0-477A-95F0-40B52810D9E2}" type="presOf" srcId="{A8489E5A-4D3C-4631-9A0A-1917F9FD7026}" destId="{8BACC5E0-2473-4196-928F-E4A3074963F0}" srcOrd="0" destOrd="0" presId="urn:microsoft.com/office/officeart/2008/layout/PictureStrips"/>
    <dgm:cxn modelId="{730CA957-4E26-4BE1-AB50-022F3444869F}" type="presOf" srcId="{99CEFA0D-3749-4EA1-9F83-6E2EDEE07172}" destId="{D4FF5664-0623-4096-9F26-41F8EF382369}" srcOrd="0" destOrd="0" presId="urn:microsoft.com/office/officeart/2008/layout/PictureStrips"/>
    <dgm:cxn modelId="{3EB70F7C-679D-4A68-B04D-FAC24E6503CB}" srcId="{6A2313FD-589B-48BE-A6EA-644340E3294E}" destId="{E51F8748-5080-4473-A708-CBDE928097B8}" srcOrd="7" destOrd="0" parTransId="{3274F435-899E-4A53-B2CF-6FEB74E19A5B}" sibTransId="{C4EC3406-B545-44B5-91BD-6A8F470D4471}"/>
    <dgm:cxn modelId="{A032D48D-ED10-4494-AED1-6F01C97C0125}" srcId="{6A2313FD-589B-48BE-A6EA-644340E3294E}" destId="{C95EA1E6-6989-4819-AA86-E90AFEFE3ADD}" srcOrd="11" destOrd="0" parTransId="{4B1392BB-9B4A-4A66-914A-A563ACFA2EE5}" sibTransId="{2A7C9424-2497-4FFC-ADF3-A620F5D311EE}"/>
    <dgm:cxn modelId="{B6D25393-01C7-4E40-82AD-E933AA79B65E}" type="presOf" srcId="{158076A8-2EFC-40C4-AE20-3186ABB38EED}" destId="{D0C04B62-7486-41F9-B79B-C48B34E31EE6}" srcOrd="0" destOrd="0" presId="urn:microsoft.com/office/officeart/2008/layout/PictureStrips"/>
    <dgm:cxn modelId="{79506695-13F7-4A05-A311-8B6E7C23D49E}" type="presOf" srcId="{EFF64215-54B7-4E30-B268-F6C616566B21}" destId="{F328A671-F538-4EAD-88EA-C1B65401CB01}" srcOrd="0" destOrd="0" presId="urn:microsoft.com/office/officeart/2008/layout/PictureStrips"/>
    <dgm:cxn modelId="{FEAB4EA7-3DD3-49F0-9F37-39539930F610}" srcId="{6A2313FD-589B-48BE-A6EA-644340E3294E}" destId="{A1018400-FF57-45C1-BC49-7BE863908122}" srcOrd="4" destOrd="0" parTransId="{D725D9D1-8860-46B5-899B-2392C3737577}" sibTransId="{7DB41B7B-54C8-4BD5-9F9F-40BA8F957016}"/>
    <dgm:cxn modelId="{4E7C4DAC-F26A-4A94-8176-426712B4F776}" type="presOf" srcId="{E5A4BF27-BB31-463F-ABAD-0BA3DDFCB256}" destId="{158A3A02-EB17-4596-B68B-7CAFDB9A99E5}" srcOrd="0" destOrd="0" presId="urn:microsoft.com/office/officeart/2008/layout/PictureStrips"/>
    <dgm:cxn modelId="{874E38AD-1524-4897-88A0-34FE8A86B650}" srcId="{6A2313FD-589B-48BE-A6EA-644340E3294E}" destId="{6964FCFD-EFD5-4160-8282-E6925A473081}" srcOrd="5" destOrd="0" parTransId="{008715D0-6B1D-4526-8C5B-CFB06D81D2BF}" sibTransId="{0DEADBDD-8602-4BA7-8B3F-2E9D04E12553}"/>
    <dgm:cxn modelId="{820B0BAE-47AE-49AC-B82E-E050E2D8EE63}" srcId="{6A2313FD-589B-48BE-A6EA-644340E3294E}" destId="{EFF64215-54B7-4E30-B268-F6C616566B21}" srcOrd="3" destOrd="0" parTransId="{09FF405C-48B6-4750-AE10-89659BE9B458}" sibTransId="{45E1D0F5-6913-4BC9-A914-36B0546AD27E}"/>
    <dgm:cxn modelId="{C029E5B5-3427-48E8-904B-AEDAF0C0FB23}" srcId="{6A2313FD-589B-48BE-A6EA-644340E3294E}" destId="{A8489E5A-4D3C-4631-9A0A-1917F9FD7026}" srcOrd="8" destOrd="0" parTransId="{06D51938-7E7D-4514-BF73-9834CA84EB0E}" sibTransId="{535EFA2F-14F3-4CB6-8C07-21741E6B72D6}"/>
    <dgm:cxn modelId="{3C6CC9CE-549E-41C6-976B-5310FE656EBE}" type="presOf" srcId="{A1018400-FF57-45C1-BC49-7BE863908122}" destId="{EDF251BE-D7CD-436E-B59C-0606C669B925}" srcOrd="0" destOrd="0" presId="urn:microsoft.com/office/officeart/2008/layout/PictureStrips"/>
    <dgm:cxn modelId="{6B47DFDF-A2AA-4F7D-BDFD-AAF25F3A0B44}" type="presOf" srcId="{C95EA1E6-6989-4819-AA86-E90AFEFE3ADD}" destId="{E0BCFF9E-D978-42AC-9151-B4B106A83126}" srcOrd="0" destOrd="0" presId="urn:microsoft.com/office/officeart/2008/layout/PictureStrips"/>
    <dgm:cxn modelId="{CFB498F8-0062-4E46-B301-FE1E11D7E58F}" type="presOf" srcId="{CCBFFEC0-A33B-4D8F-8A80-432BF59E3C6C}" destId="{5DA6CDA0-395F-491F-ABB7-6ED4F5BF27E4}" srcOrd="0" destOrd="0" presId="urn:microsoft.com/office/officeart/2008/layout/PictureStrips"/>
    <dgm:cxn modelId="{B924DCFA-CB7F-4CCE-AF57-B1160064C72C}" srcId="{6A2313FD-589B-48BE-A6EA-644340E3294E}" destId="{CCBFFEC0-A33B-4D8F-8A80-432BF59E3C6C}" srcOrd="9" destOrd="0" parTransId="{2DD4180E-9E58-41E1-B518-AE10E8829094}" sibTransId="{0756EBA2-2341-4E04-8A81-7C6E95A35EB8}"/>
    <dgm:cxn modelId="{539A01FE-849C-4107-A6D3-A59A949A9F69}" type="presOf" srcId="{E51F8748-5080-4473-A708-CBDE928097B8}" destId="{0BF2E09E-5358-4A27-9A8E-579579F6657C}" srcOrd="0" destOrd="0" presId="urn:microsoft.com/office/officeart/2008/layout/PictureStrips"/>
    <dgm:cxn modelId="{E9085D5C-3D62-4CD1-8C44-8B68365D645F}" type="presParOf" srcId="{8882939E-6804-403B-BA2B-9DB638CEF473}" destId="{DDC90ED4-F302-4B31-9FCC-4A91206E5653}" srcOrd="0" destOrd="0" presId="urn:microsoft.com/office/officeart/2008/layout/PictureStrips"/>
    <dgm:cxn modelId="{61183F76-0749-438A-8A14-15111291FCF4}" type="presParOf" srcId="{DDC90ED4-F302-4B31-9FCC-4A91206E5653}" destId="{900C7FC6-8112-41E9-9028-5FA0098927D2}" srcOrd="0" destOrd="0" presId="urn:microsoft.com/office/officeart/2008/layout/PictureStrips"/>
    <dgm:cxn modelId="{37B12A25-2AAD-443A-BF92-D9F9E289C3B4}" type="presParOf" srcId="{DDC90ED4-F302-4B31-9FCC-4A91206E5653}" destId="{F6438344-8F0F-4DC4-B75E-CF562DB342BA}" srcOrd="1" destOrd="0" presId="urn:microsoft.com/office/officeart/2008/layout/PictureStrips"/>
    <dgm:cxn modelId="{731F1BDC-57A6-4337-A8F3-E38CFA4C4317}" type="presParOf" srcId="{8882939E-6804-403B-BA2B-9DB638CEF473}" destId="{F0295438-9AAD-4A8F-9237-FB9B2CE1ACDE}" srcOrd="1" destOrd="0" presId="urn:microsoft.com/office/officeart/2008/layout/PictureStrips"/>
    <dgm:cxn modelId="{2D49B93D-6A82-4E00-B575-E8628A015E48}" type="presParOf" srcId="{8882939E-6804-403B-BA2B-9DB638CEF473}" destId="{0A30D4D4-8063-456C-9C6A-2C5FFE9DA61D}" srcOrd="2" destOrd="0" presId="urn:microsoft.com/office/officeart/2008/layout/PictureStrips"/>
    <dgm:cxn modelId="{B647161B-D30B-4BF1-80BE-B66A06FDDF18}" type="presParOf" srcId="{0A30D4D4-8063-456C-9C6A-2C5FFE9DA61D}" destId="{D4FF5664-0623-4096-9F26-41F8EF382369}" srcOrd="0" destOrd="0" presId="urn:microsoft.com/office/officeart/2008/layout/PictureStrips"/>
    <dgm:cxn modelId="{68D5FC15-A3FF-484B-9073-3702F2AA397D}" type="presParOf" srcId="{0A30D4D4-8063-456C-9C6A-2C5FFE9DA61D}" destId="{7DF17FC3-A427-416A-9371-0A0113350C66}" srcOrd="1" destOrd="0" presId="urn:microsoft.com/office/officeart/2008/layout/PictureStrips"/>
    <dgm:cxn modelId="{7CD10646-61D0-4FF5-AF84-1FB11A670F64}" type="presParOf" srcId="{8882939E-6804-403B-BA2B-9DB638CEF473}" destId="{1C1D0127-6C16-434A-BBC1-3275065D2647}" srcOrd="3" destOrd="0" presId="urn:microsoft.com/office/officeart/2008/layout/PictureStrips"/>
    <dgm:cxn modelId="{D8011CE3-BEF5-400A-B908-B7F91A334AAF}" type="presParOf" srcId="{8882939E-6804-403B-BA2B-9DB638CEF473}" destId="{78160733-156F-4A02-91A9-040FA108B00B}" srcOrd="4" destOrd="0" presId="urn:microsoft.com/office/officeart/2008/layout/PictureStrips"/>
    <dgm:cxn modelId="{E866E408-B89B-4290-9DDA-1E882A0A2A29}" type="presParOf" srcId="{78160733-156F-4A02-91A9-040FA108B00B}" destId="{D0C04B62-7486-41F9-B79B-C48B34E31EE6}" srcOrd="0" destOrd="0" presId="urn:microsoft.com/office/officeart/2008/layout/PictureStrips"/>
    <dgm:cxn modelId="{414E7C16-066A-41ED-9C7B-E5F8F488D809}" type="presParOf" srcId="{78160733-156F-4A02-91A9-040FA108B00B}" destId="{24448896-CA1D-4883-BE3F-84CB5DDCC757}" srcOrd="1" destOrd="0" presId="urn:microsoft.com/office/officeart/2008/layout/PictureStrips"/>
    <dgm:cxn modelId="{43AAF278-2BC9-41A5-B1C9-5699B357117C}" type="presParOf" srcId="{8882939E-6804-403B-BA2B-9DB638CEF473}" destId="{7C2BDBEC-3171-4306-AD97-EBEE8B714796}" srcOrd="5" destOrd="0" presId="urn:microsoft.com/office/officeart/2008/layout/PictureStrips"/>
    <dgm:cxn modelId="{E171193C-1E39-4809-B3ED-F1EB51D693F9}" type="presParOf" srcId="{8882939E-6804-403B-BA2B-9DB638CEF473}" destId="{8F0CB019-3545-449A-825E-D8150827F6C7}" srcOrd="6" destOrd="0" presId="urn:microsoft.com/office/officeart/2008/layout/PictureStrips"/>
    <dgm:cxn modelId="{FBEE465C-C60A-4684-9CCA-4AC74BDDDDB6}" type="presParOf" srcId="{8F0CB019-3545-449A-825E-D8150827F6C7}" destId="{F328A671-F538-4EAD-88EA-C1B65401CB01}" srcOrd="0" destOrd="0" presId="urn:microsoft.com/office/officeart/2008/layout/PictureStrips"/>
    <dgm:cxn modelId="{4A5CF021-8A1F-40B2-91B6-ADE73D0EA4C2}" type="presParOf" srcId="{8F0CB019-3545-449A-825E-D8150827F6C7}" destId="{5BA0408C-669B-45DF-995D-F2F35FC9DD3D}" srcOrd="1" destOrd="0" presId="urn:microsoft.com/office/officeart/2008/layout/PictureStrips"/>
    <dgm:cxn modelId="{B537ABE4-79AE-4966-B15F-05C8C5FD7C75}" type="presParOf" srcId="{8882939E-6804-403B-BA2B-9DB638CEF473}" destId="{FBA00852-48FE-4CAE-A057-7F2B58E3D17D}" srcOrd="7" destOrd="0" presId="urn:microsoft.com/office/officeart/2008/layout/PictureStrips"/>
    <dgm:cxn modelId="{768DBFE5-A12C-42D9-BDC7-262CDB5471F3}" type="presParOf" srcId="{8882939E-6804-403B-BA2B-9DB638CEF473}" destId="{86D01113-A0C3-41F3-8327-0FA2FC87DE66}" srcOrd="8" destOrd="0" presId="urn:microsoft.com/office/officeart/2008/layout/PictureStrips"/>
    <dgm:cxn modelId="{9CC45A01-53CF-4B63-8958-AFF3A9EBF6A3}" type="presParOf" srcId="{86D01113-A0C3-41F3-8327-0FA2FC87DE66}" destId="{EDF251BE-D7CD-436E-B59C-0606C669B925}" srcOrd="0" destOrd="0" presId="urn:microsoft.com/office/officeart/2008/layout/PictureStrips"/>
    <dgm:cxn modelId="{7595A804-0A0D-47DF-AFD1-E91C339BAA6D}" type="presParOf" srcId="{86D01113-A0C3-41F3-8327-0FA2FC87DE66}" destId="{AE878031-4BBF-4EF4-9556-33969B6A0D0E}" srcOrd="1" destOrd="0" presId="urn:microsoft.com/office/officeart/2008/layout/PictureStrips"/>
    <dgm:cxn modelId="{0F07344C-76D5-46B2-97AA-4675D1B80906}" type="presParOf" srcId="{8882939E-6804-403B-BA2B-9DB638CEF473}" destId="{005FF220-5136-4291-8918-B662EA3FA9A8}" srcOrd="9" destOrd="0" presId="urn:microsoft.com/office/officeart/2008/layout/PictureStrips"/>
    <dgm:cxn modelId="{8806F464-763B-411A-8C27-B7B765BF92BC}" type="presParOf" srcId="{8882939E-6804-403B-BA2B-9DB638CEF473}" destId="{A7EEA874-6D25-4D4D-81D3-F73D149F5809}" srcOrd="10" destOrd="0" presId="urn:microsoft.com/office/officeart/2008/layout/PictureStrips"/>
    <dgm:cxn modelId="{0CD24FFA-4783-492A-A24E-86830F1660FF}" type="presParOf" srcId="{A7EEA874-6D25-4D4D-81D3-F73D149F5809}" destId="{05B072B4-7394-49EE-880D-7A0C05073BAC}" srcOrd="0" destOrd="0" presId="urn:microsoft.com/office/officeart/2008/layout/PictureStrips"/>
    <dgm:cxn modelId="{9908C1CB-B344-406A-809D-CE74D6891725}" type="presParOf" srcId="{A7EEA874-6D25-4D4D-81D3-F73D149F5809}" destId="{A3375F40-8DD6-4373-81D7-EE4B422B8BEF}" srcOrd="1" destOrd="0" presId="urn:microsoft.com/office/officeart/2008/layout/PictureStrips"/>
    <dgm:cxn modelId="{02D4F976-8A56-4351-A2F7-91F10C2AF53D}" type="presParOf" srcId="{8882939E-6804-403B-BA2B-9DB638CEF473}" destId="{54F276F7-F9C6-4AAC-9CF8-911D76E64D6C}" srcOrd="11" destOrd="0" presId="urn:microsoft.com/office/officeart/2008/layout/PictureStrips"/>
    <dgm:cxn modelId="{961462CD-F0FE-41DB-A6E1-158CD38B0104}" type="presParOf" srcId="{8882939E-6804-403B-BA2B-9DB638CEF473}" destId="{864BD765-7DE9-47D0-862B-EA62C829C473}" srcOrd="12" destOrd="0" presId="urn:microsoft.com/office/officeart/2008/layout/PictureStrips"/>
    <dgm:cxn modelId="{C950A1F8-F7A4-437D-8771-FC395463A14D}" type="presParOf" srcId="{864BD765-7DE9-47D0-862B-EA62C829C473}" destId="{46E0D814-1770-4727-9EF9-9B6BC6CB9647}" srcOrd="0" destOrd="0" presId="urn:microsoft.com/office/officeart/2008/layout/PictureStrips"/>
    <dgm:cxn modelId="{08B8BDC9-A79E-4821-AD3C-2072503A2308}" type="presParOf" srcId="{864BD765-7DE9-47D0-862B-EA62C829C473}" destId="{5237D0B7-7F65-4461-9797-CB2C5C38E1A5}" srcOrd="1" destOrd="0" presId="urn:microsoft.com/office/officeart/2008/layout/PictureStrips"/>
    <dgm:cxn modelId="{70428268-5EC9-499F-99C6-EC43DD4862D1}" type="presParOf" srcId="{8882939E-6804-403B-BA2B-9DB638CEF473}" destId="{64D07265-A0F8-42EF-BA62-719243C42738}" srcOrd="13" destOrd="0" presId="urn:microsoft.com/office/officeart/2008/layout/PictureStrips"/>
    <dgm:cxn modelId="{ABB22689-A91C-4E04-B352-DE86247AB0D1}" type="presParOf" srcId="{8882939E-6804-403B-BA2B-9DB638CEF473}" destId="{3F5DDFAE-8929-4808-932B-7AD7A3642229}" srcOrd="14" destOrd="0" presId="urn:microsoft.com/office/officeart/2008/layout/PictureStrips"/>
    <dgm:cxn modelId="{F7366DCA-7EDC-43EB-A0F5-E299CD317316}" type="presParOf" srcId="{3F5DDFAE-8929-4808-932B-7AD7A3642229}" destId="{0BF2E09E-5358-4A27-9A8E-579579F6657C}" srcOrd="0" destOrd="0" presId="urn:microsoft.com/office/officeart/2008/layout/PictureStrips"/>
    <dgm:cxn modelId="{9DF16012-7D01-41E5-9B07-E638244B37B9}" type="presParOf" srcId="{3F5DDFAE-8929-4808-932B-7AD7A3642229}" destId="{12656DD7-776A-4FBB-B7F0-7C60A02F2F49}" srcOrd="1" destOrd="0" presId="urn:microsoft.com/office/officeart/2008/layout/PictureStrips"/>
    <dgm:cxn modelId="{3DD0991E-73B5-4CA4-825A-BCBA5307822D}" type="presParOf" srcId="{8882939E-6804-403B-BA2B-9DB638CEF473}" destId="{306131C2-2BFF-4C1C-9771-98FC777A4618}" srcOrd="15" destOrd="0" presId="urn:microsoft.com/office/officeart/2008/layout/PictureStrips"/>
    <dgm:cxn modelId="{2D35AED7-42F5-445C-A550-8D60405CE50F}" type="presParOf" srcId="{8882939E-6804-403B-BA2B-9DB638CEF473}" destId="{18EC7B33-76C3-440B-B898-AFC880023608}" srcOrd="16" destOrd="0" presId="urn:microsoft.com/office/officeart/2008/layout/PictureStrips"/>
    <dgm:cxn modelId="{8E5A314E-9A84-45B8-BEC4-00CC80BACE7F}" type="presParOf" srcId="{18EC7B33-76C3-440B-B898-AFC880023608}" destId="{8BACC5E0-2473-4196-928F-E4A3074963F0}" srcOrd="0" destOrd="0" presId="urn:microsoft.com/office/officeart/2008/layout/PictureStrips"/>
    <dgm:cxn modelId="{2CF2FE20-73D0-40A5-A065-1513D48384D1}" type="presParOf" srcId="{18EC7B33-76C3-440B-B898-AFC880023608}" destId="{5B87B8EE-EC59-410A-BC31-2F01366AE4A7}" srcOrd="1" destOrd="0" presId="urn:microsoft.com/office/officeart/2008/layout/PictureStrips"/>
    <dgm:cxn modelId="{837BBF01-144E-419A-B9F3-57B36F49B109}" type="presParOf" srcId="{8882939E-6804-403B-BA2B-9DB638CEF473}" destId="{B634889A-4F85-49E9-80BA-D098CA438161}" srcOrd="17" destOrd="0" presId="urn:microsoft.com/office/officeart/2008/layout/PictureStrips"/>
    <dgm:cxn modelId="{755DFEB3-FAE0-4E02-A80E-787E19827E7E}" type="presParOf" srcId="{8882939E-6804-403B-BA2B-9DB638CEF473}" destId="{2D8C2DE1-4BAA-4A69-9C44-531552F4F9FE}" srcOrd="18" destOrd="0" presId="urn:microsoft.com/office/officeart/2008/layout/PictureStrips"/>
    <dgm:cxn modelId="{04DAB54A-5264-4B39-965E-FCD5CBDCB56D}" type="presParOf" srcId="{2D8C2DE1-4BAA-4A69-9C44-531552F4F9FE}" destId="{5DA6CDA0-395F-491F-ABB7-6ED4F5BF27E4}" srcOrd="0" destOrd="0" presId="urn:microsoft.com/office/officeart/2008/layout/PictureStrips"/>
    <dgm:cxn modelId="{484DBED2-EDDB-43F1-AA66-4103FA1E40DE}" type="presParOf" srcId="{2D8C2DE1-4BAA-4A69-9C44-531552F4F9FE}" destId="{221F4DF1-C4D6-463F-A71F-CFB4A107A606}" srcOrd="1" destOrd="0" presId="urn:microsoft.com/office/officeart/2008/layout/PictureStrips"/>
    <dgm:cxn modelId="{53C9EA8B-1CE9-4612-ADAD-9061C5F6F71F}" type="presParOf" srcId="{8882939E-6804-403B-BA2B-9DB638CEF473}" destId="{C6B97D92-6939-4E5C-AAE5-2538F4D2C6E7}" srcOrd="19" destOrd="0" presId="urn:microsoft.com/office/officeart/2008/layout/PictureStrips"/>
    <dgm:cxn modelId="{9BE618E4-8FEE-45D7-A823-A608A58CF429}" type="presParOf" srcId="{8882939E-6804-403B-BA2B-9DB638CEF473}" destId="{8A0706C0-2E32-4B11-AE1F-1E342A499B8D}" srcOrd="20" destOrd="0" presId="urn:microsoft.com/office/officeart/2008/layout/PictureStrips"/>
    <dgm:cxn modelId="{39E975B7-8983-48B4-9A5B-7E5590CCF022}" type="presParOf" srcId="{8A0706C0-2E32-4B11-AE1F-1E342A499B8D}" destId="{158A3A02-EB17-4596-B68B-7CAFDB9A99E5}" srcOrd="0" destOrd="0" presId="urn:microsoft.com/office/officeart/2008/layout/PictureStrips"/>
    <dgm:cxn modelId="{64204D92-3ABE-4C82-8B62-188A1623B418}" type="presParOf" srcId="{8A0706C0-2E32-4B11-AE1F-1E342A499B8D}" destId="{CD8BC6EB-CBE6-4AFE-872D-39830C0A1935}" srcOrd="1" destOrd="0" presId="urn:microsoft.com/office/officeart/2008/layout/PictureStrips"/>
    <dgm:cxn modelId="{7F90ED28-443A-4FFD-913A-0C15A9D2986F}" type="presParOf" srcId="{8882939E-6804-403B-BA2B-9DB638CEF473}" destId="{56825492-BECF-4AF1-BDFE-29A14D7679AC}" srcOrd="21" destOrd="0" presId="urn:microsoft.com/office/officeart/2008/layout/PictureStrips"/>
    <dgm:cxn modelId="{7DD6CEA7-E346-4148-94CE-9266164CC4A7}" type="presParOf" srcId="{8882939E-6804-403B-BA2B-9DB638CEF473}" destId="{A5ECE183-5B43-4358-AD22-5E490756BED7}" srcOrd="22" destOrd="0" presId="urn:microsoft.com/office/officeart/2008/layout/PictureStrips"/>
    <dgm:cxn modelId="{E8907847-0F46-4782-8D77-DA4B07CC6F77}" type="presParOf" srcId="{A5ECE183-5B43-4358-AD22-5E490756BED7}" destId="{E0BCFF9E-D978-42AC-9151-B4B106A83126}" srcOrd="0" destOrd="0" presId="urn:microsoft.com/office/officeart/2008/layout/PictureStrips"/>
    <dgm:cxn modelId="{F531FE4B-29C0-4049-A067-D5BE77461401}" type="presParOf" srcId="{A5ECE183-5B43-4358-AD22-5E490756BED7}" destId="{A6C372CA-8BFD-4004-8FB0-0CAC06FFF0DA}" srcOrd="1" destOrd="0" presId="urn:microsoft.com/office/officeart/2008/layout/PictureStrips"/>
  </dgm:cxnLst>
  <dgm:bg/>
  <dgm:whole/>
  <dgm:extLst>
    <a:ext uri="http://schemas.microsoft.com/office/drawing/2008/diagram">
      <dsp:dataModelExt xmlns:dsp="http://schemas.microsoft.com/office/drawing/2008/diagram" relId="rId10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2AA474A-1740-4263-977A-67953F07C79F}">
      <dsp:nvSpPr>
        <dsp:cNvPr id="0" name=""/>
        <dsp:cNvSpPr/>
      </dsp:nvSpPr>
      <dsp:spPr>
        <a:xfrm>
          <a:off x="0" y="0"/>
          <a:ext cx="6334127" cy="1249562"/>
        </a:xfrm>
        <a:prstGeom prst="roundRect">
          <a:avLst>
            <a:gd name="adj" fmla="val 10000"/>
          </a:avLst>
        </a:prstGeom>
        <a:solidFill>
          <a:schemeClr val="accent5">
            <a:lumMod val="5000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brightRoom" dir="tl">
            <a:rot lat="0" lon="0" rev="1800000"/>
          </a:lightRig>
        </a:scene3d>
        <a:sp3d contourW="10160" prstMaterial="dkEdge">
          <a:bevelT w="38100" h="50800" prst="angle"/>
          <a:contourClr>
            <a:schemeClr val="accent4">
              <a:hueOff val="0"/>
              <a:satOff val="0"/>
              <a:lumOff val="0"/>
              <a:alphaOff val="0"/>
              <a:shade val="40000"/>
              <a:satMod val="150000"/>
            </a:scheme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kern="1200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  <a:latin typeface="Tamil Bible" pitchFamily="2" charset="0"/>
            </a:rPr>
            <a:t>me;j</a:t>
          </a:r>
          <a:r>
            <a:rPr lang="en-US" sz="2000" b="1" kern="1200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  <a:latin typeface="Tamil Bible" pitchFamily="2" charset="0"/>
            </a:rPr>
            <a:t> </a:t>
          </a:r>
          <a:r>
            <a:rPr lang="en-US" sz="2000" b="1" kern="1200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  <a:latin typeface="Tamil Bible" pitchFamily="2" charset="0"/>
            </a:rPr>
            <a:t>jUzj;jpy</a:t>
          </a:r>
          <a:r>
            <a:rPr lang="en-US" sz="2000" b="1" kern="1200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  <a:latin typeface="Tamil Bible" pitchFamily="2" charset="0"/>
            </a:rPr>
            <a:t>;</a:t>
          </a:r>
          <a:r>
            <a:rPr lang="en-US" sz="2000" b="1" kern="1200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, </a:t>
          </a:r>
          <a:r>
            <a:rPr lang="en-US" sz="2000" b="1" kern="1200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  <a:latin typeface="Tamil Bible" pitchFamily="2" charset="0"/>
            </a:rPr>
            <a:t>gypfspd</a:t>
          </a:r>
          <a:r>
            <a:rPr lang="en-US" sz="2000" b="1" kern="1200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  <a:latin typeface="Tamil Bible" pitchFamily="2" charset="0"/>
            </a:rPr>
            <a:t>; </a:t>
          </a:r>
          <a:r>
            <a:rPr lang="en-US" sz="2000" b="1" kern="1200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  <a:latin typeface="Tamil Bible" pitchFamily="2" charset="0"/>
            </a:rPr>
            <a:t>eLNt</a:t>
          </a:r>
          <a:r>
            <a:rPr lang="en-US" sz="2000" b="1" kern="1200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  <a:latin typeface="Tamil Bible" pitchFamily="2" charset="0"/>
            </a:rPr>
            <a:t> </a:t>
          </a:r>
          <a:r>
            <a:rPr lang="en-US" sz="2000" b="1" kern="1200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  <a:latin typeface="Tamil Bible" pitchFamily="2" charset="0"/>
            </a:rPr>
            <a:t>Njtd</a:t>
          </a:r>
          <a:r>
            <a:rPr lang="en-US" sz="2000" b="1" kern="1200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  <a:latin typeface="Tamil Bible" pitchFamily="2" charset="0"/>
            </a:rPr>
            <a:t>; </a:t>
          </a:r>
          <a:r>
            <a:rPr lang="en-US" sz="2000" b="1" kern="1200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  <a:latin typeface="Tamil Bible" pitchFamily="2" charset="0"/>
            </a:rPr>
            <a:t>fle;J</a:t>
          </a:r>
          <a:r>
            <a:rPr lang="en-US" sz="2000" b="1" kern="1200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  <a:latin typeface="Tamil Bible" pitchFamily="2" charset="0"/>
            </a:rPr>
            <a:t> </a:t>
          </a:r>
          <a:r>
            <a:rPr lang="en-US" sz="2000" b="1" kern="1200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  <a:latin typeface="Tamil Bible" pitchFamily="2" charset="0"/>
            </a:rPr>
            <a:t>nrd;W</a:t>
          </a:r>
          <a:r>
            <a:rPr lang="en-US" sz="2000" b="1" kern="1200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  <a:latin typeface="Tamil Bible" pitchFamily="2" charset="0"/>
            </a:rPr>
            <a:t>&gt; </a:t>
          </a:r>
          <a:r>
            <a:rPr lang="en-US" sz="2000" b="1" kern="1200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  <a:latin typeface="Tamil Bible" pitchFamily="2" charset="0"/>
            </a:rPr>
            <a:t>Njtd</a:t>
          </a:r>
          <a:r>
            <a:rPr lang="en-US" sz="2000" b="1" kern="1200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  <a:latin typeface="Tamil Bible" pitchFamily="2" charset="0"/>
            </a:rPr>
            <a:t>; </a:t>
          </a:r>
          <a:r>
            <a:rPr lang="en-US" sz="2000" b="1" kern="1200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  <a:latin typeface="Tamil Bible" pitchFamily="2" charset="0"/>
            </a:rPr>
            <a:t>MgpuhKld</a:t>
          </a:r>
          <a:r>
            <a:rPr lang="en-US" sz="2000" b="1" kern="1200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  <a:latin typeface="Tamil Bible" pitchFamily="2" charset="0"/>
            </a:rPr>
            <a:t>; </a:t>
          </a:r>
          <a:r>
            <a:rPr lang="en-US" sz="2000" b="1" kern="1200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  <a:latin typeface="Tamil Bible" pitchFamily="2" charset="0"/>
            </a:rPr>
            <a:t>xU</a:t>
          </a:r>
          <a:r>
            <a:rPr lang="en-US" sz="2000" b="1" kern="1200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  <a:latin typeface="Tamil Bible" pitchFamily="2" charset="0"/>
            </a:rPr>
            <a:t> </a:t>
          </a:r>
          <a:r>
            <a:rPr lang="en-US" sz="2000" b="1" kern="1200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  <a:latin typeface="Tamil Bible" pitchFamily="2" charset="0"/>
            </a:rPr>
            <a:t>cld;gbf;if</a:t>
          </a:r>
          <a:r>
            <a:rPr lang="en-US" sz="2000" b="1" kern="1200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  <a:latin typeface="Tamil Bible" pitchFamily="2" charset="0"/>
            </a:rPr>
            <a:t> </a:t>
          </a:r>
          <a:r>
            <a:rPr lang="en-US" sz="2000" b="1" kern="1200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  <a:latin typeface="Tamil Bible" pitchFamily="2" charset="0"/>
            </a:rPr>
            <a:t>nra;jhu</a:t>
          </a:r>
          <a:r>
            <a:rPr lang="en-US" sz="2000" b="1" kern="1200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  <a:latin typeface="Tamil Bible" pitchFamily="2" charset="0"/>
            </a:rPr>
            <a:t>;</a:t>
          </a:r>
          <a:r>
            <a:rPr lang="en-US" sz="2000" b="1" kern="1200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(</a:t>
          </a:r>
          <a:r>
            <a:rPr lang="en-US" sz="2000" b="1" kern="1200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  <a:latin typeface="Tamil Bible" pitchFamily="2" charset="0"/>
            </a:rPr>
            <a:t>Mjp</a:t>
          </a:r>
          <a:r>
            <a:rPr lang="en-US" sz="2000" b="1" kern="1200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. 15:7-21)</a:t>
          </a:r>
          <a:endParaRPr lang="en-US" sz="2000" kern="1200" noProof="0" dirty="0">
            <a:effectLst>
              <a:outerShdw blurRad="38100" dist="38100" dir="2700000" algn="tl">
                <a:srgbClr val="000000">
                  <a:alpha val="60000"/>
                </a:srgbClr>
              </a:outerShdw>
            </a:effectLst>
          </a:endParaRPr>
        </a:p>
      </dsp:txBody>
      <dsp:txXfrm>
        <a:off x="1391781" y="0"/>
        <a:ext cx="4942345" cy="1249562"/>
      </dsp:txXfrm>
    </dsp:sp>
    <dsp:sp modelId="{51B27083-B009-4DBA-8978-E052AC4B7311}">
      <dsp:nvSpPr>
        <dsp:cNvPr id="0" name=""/>
        <dsp:cNvSpPr/>
      </dsp:nvSpPr>
      <dsp:spPr>
        <a:xfrm>
          <a:off x="124956" y="124956"/>
          <a:ext cx="1266825" cy="999649"/>
        </a:xfrm>
        <a:prstGeom prst="roundRect">
          <a:avLst>
            <a:gd name="adj" fmla="val 10000"/>
          </a:avLst>
        </a:prstGeom>
        <a:blipFill rotWithShape="1"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t="-27000" b="-27000"/>
          </a:stretch>
        </a:blipFill>
        <a:ln>
          <a:noFill/>
        </a:ln>
        <a:effectLst/>
        <a:scene3d>
          <a:camera prst="orthographicFront">
            <a:rot lat="0" lon="0" rev="0"/>
          </a:camera>
          <a:lightRig rig="brightRoom" dir="tl">
            <a:rot lat="0" lon="0" rev="1800000"/>
          </a:lightRig>
        </a:scene3d>
        <a:sp3d contourW="10160" prstMaterial="dkEdge">
          <a:bevelT w="38100" h="50800" prst="angle"/>
          <a:contourClr>
            <a:schemeClr val="accent4">
              <a:tint val="50000"/>
              <a:hueOff val="0"/>
              <a:satOff val="0"/>
              <a:lumOff val="0"/>
              <a:alphaOff val="0"/>
              <a:shade val="40000"/>
              <a:satMod val="150000"/>
            </a:schemeClr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3">
          <a:scrgbClr r="0" g="0" b="0"/>
        </a:effectRef>
        <a:fontRef idx="minor"/>
      </dsp:style>
    </dsp:sp>
    <dsp:sp modelId="{DB901CF0-473D-4E0F-BF26-5C219F695B8B}">
      <dsp:nvSpPr>
        <dsp:cNvPr id="0" name=""/>
        <dsp:cNvSpPr/>
      </dsp:nvSpPr>
      <dsp:spPr>
        <a:xfrm>
          <a:off x="0" y="1374518"/>
          <a:ext cx="6334127" cy="1249562"/>
        </a:xfrm>
        <a:prstGeom prst="roundRect">
          <a:avLst>
            <a:gd name="adj" fmla="val 10000"/>
          </a:avLst>
        </a:prstGeom>
        <a:solidFill>
          <a:schemeClr val="accent6">
            <a:lumMod val="7500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brightRoom" dir="tl">
            <a:rot lat="0" lon="0" rev="1800000"/>
          </a:lightRig>
        </a:scene3d>
        <a:sp3d contourW="10160" prstMaterial="dkEdge">
          <a:bevelT w="38100" h="50800" prst="angle"/>
          <a:contourClr>
            <a:schemeClr val="accent4">
              <a:hueOff val="3289142"/>
              <a:satOff val="2771"/>
              <a:lumOff val="-3529"/>
              <a:alphaOff val="0"/>
              <a:shade val="40000"/>
              <a:satMod val="150000"/>
            </a:scheme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kern="1200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  <a:latin typeface="Tamil Bible" pitchFamily="2" charset="0"/>
            </a:rPr>
            <a:t>Njtd</a:t>
          </a:r>
          <a:r>
            <a:rPr lang="en-US" sz="2000" b="1" kern="1200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  <a:latin typeface="Tamil Bible" pitchFamily="2" charset="0"/>
            </a:rPr>
            <a:t>; </a:t>
          </a:r>
          <a:r>
            <a:rPr lang="en-US" sz="2000" b="1" kern="1200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  <a:latin typeface="Tamil Bible" pitchFamily="2" charset="0"/>
            </a:rPr>
            <a:t>mtUila</a:t>
          </a:r>
          <a:r>
            <a:rPr lang="en-US" sz="2000" b="1" kern="1200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  <a:latin typeface="Tamil Bible" pitchFamily="2" charset="0"/>
            </a:rPr>
            <a:t> </a:t>
          </a:r>
          <a:r>
            <a:rPr lang="en-US" sz="2000" b="1" kern="1200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  <a:latin typeface="Tamil Bible" pitchFamily="2" charset="0"/>
            </a:rPr>
            <a:t>ngaiuAk</a:t>
          </a:r>
          <a:r>
            <a:rPr lang="en-US" sz="2000" b="1" kern="1200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  <a:latin typeface="Tamil Bible" pitchFamily="2" charset="0"/>
            </a:rPr>
            <a:t>; </a:t>
          </a:r>
          <a:r>
            <a:rPr lang="en-US" sz="2000" b="1" kern="1200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  <a:latin typeface="Tamil Bible" pitchFamily="2" charset="0"/>
            </a:rPr>
            <a:t>rhuhapd</a:t>
          </a:r>
          <a:r>
            <a:rPr lang="en-US" sz="2000" b="1" kern="1200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  <a:latin typeface="Tamil Bible" pitchFamily="2" charset="0"/>
            </a:rPr>
            <a:t>; </a:t>
          </a:r>
          <a:r>
            <a:rPr lang="en-US" sz="2000" b="1" kern="1200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  <a:latin typeface="Tamil Bible" pitchFamily="2" charset="0"/>
            </a:rPr>
            <a:t>ngaiuAk</a:t>
          </a:r>
          <a:r>
            <a:rPr lang="en-US" sz="2000" b="1" kern="1200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  <a:latin typeface="Tamil Bible" pitchFamily="2" charset="0"/>
            </a:rPr>
            <a:t>; </a:t>
          </a:r>
          <a:r>
            <a:rPr lang="en-US" sz="2000" b="1" kern="1200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  <a:latin typeface="Tamil Bible" pitchFamily="2" charset="0"/>
            </a:rPr>
            <a:t>khw;wpdhu</a:t>
          </a:r>
          <a:r>
            <a:rPr lang="en-US" sz="2000" b="1" kern="1200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  <a:latin typeface="Tamil Bible" pitchFamily="2" charset="0"/>
            </a:rPr>
            <a:t>;&gt; </a:t>
          </a:r>
          <a:r>
            <a:rPr lang="en-US" sz="2000" b="1" kern="1200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  <a:latin typeface="Tamil Bible" pitchFamily="2" charset="0"/>
            </a:rPr>
            <a:t>NkYk</a:t>
          </a:r>
          <a:r>
            <a:rPr lang="en-US" sz="2000" b="1" kern="1200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  <a:latin typeface="Tamil Bible" pitchFamily="2" charset="0"/>
            </a:rPr>
            <a:t>; </a:t>
          </a:r>
          <a:r>
            <a:rPr lang="en-US" sz="2000" b="1" kern="1200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  <a:latin typeface="Tamil Bible" pitchFamily="2" charset="0"/>
            </a:rPr>
            <a:t>mtUila</a:t>
          </a:r>
          <a:r>
            <a:rPr lang="en-US" sz="2000" b="1" kern="1200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  <a:latin typeface="Tamil Bible" pitchFamily="2" charset="0"/>
            </a:rPr>
            <a:t> </a:t>
          </a:r>
          <a:r>
            <a:rPr lang="en-US" sz="2000" b="1" kern="1200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  <a:latin typeface="Tamil Bible" pitchFamily="2" charset="0"/>
            </a:rPr>
            <a:t>re;jjp</a:t>
          </a:r>
          <a:r>
            <a:rPr lang="en-US" sz="2000" b="1" kern="1200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  <a:latin typeface="Tamil Bible" pitchFamily="2" charset="0"/>
            </a:rPr>
            <a:t> </a:t>
          </a:r>
          <a:r>
            <a:rPr lang="en-US" sz="2000" b="1" kern="1200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  <a:latin typeface="Tamil Bible" pitchFamily="2" charset="0"/>
            </a:rPr>
            <a:t>rhuhspd</a:t>
          </a:r>
          <a:r>
            <a:rPr lang="en-US" sz="2000" b="1" kern="1200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  <a:latin typeface="Tamil Bible" pitchFamily="2" charset="0"/>
            </a:rPr>
            <a:t>; </a:t>
          </a:r>
          <a:r>
            <a:rPr lang="en-US" sz="2000" b="1" kern="1200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  <a:latin typeface="Tamil Bible" pitchFamily="2" charset="0"/>
            </a:rPr>
            <a:t>kfdhfNt</a:t>
          </a:r>
          <a:r>
            <a:rPr lang="en-US" sz="2000" b="1" kern="1200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  <a:latin typeface="Tamil Bible" pitchFamily="2" charset="0"/>
            </a:rPr>
            <a:t> ,</a:t>
          </a:r>
          <a:r>
            <a:rPr lang="en-US" sz="2000" b="1" kern="1200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  <a:latin typeface="Tamil Bible" pitchFamily="2" charset="0"/>
            </a:rPr>
            <a:t>Uf;Fk</a:t>
          </a:r>
          <a:r>
            <a:rPr lang="en-US" sz="2000" b="1" kern="1200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  <a:latin typeface="Tamil Bible" pitchFamily="2" charset="0"/>
            </a:rPr>
            <a:t>; </a:t>
          </a:r>
          <a:r>
            <a:rPr lang="en-US" sz="2000" b="1" kern="1200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  <a:latin typeface="Tamil Bible" pitchFamily="2" charset="0"/>
            </a:rPr>
            <a:t>vd;W</a:t>
          </a:r>
          <a:r>
            <a:rPr lang="en-US" sz="2000" b="1" kern="1200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  <a:latin typeface="Tamil Bible" pitchFamily="2" charset="0"/>
            </a:rPr>
            <a:t> </a:t>
          </a:r>
          <a:r>
            <a:rPr lang="en-US" sz="2000" b="1" kern="1200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  <a:latin typeface="Tamil Bible" pitchFamily="2" charset="0"/>
            </a:rPr>
            <a:t>mtDf;F</a:t>
          </a:r>
          <a:r>
            <a:rPr lang="en-US" sz="2000" b="1" kern="1200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  <a:latin typeface="Tamil Bible" pitchFamily="2" charset="0"/>
            </a:rPr>
            <a:t> </a:t>
          </a:r>
          <a:r>
            <a:rPr lang="en-US" sz="2000" b="1" kern="1200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  <a:latin typeface="Tamil Bible" pitchFamily="2" charset="0"/>
            </a:rPr>
            <a:t>cWjpaspj;jhu</a:t>
          </a:r>
          <a:r>
            <a:rPr lang="en-US" sz="2000" b="1" kern="1200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  <a:latin typeface="Tamil Bible" pitchFamily="2" charset="0"/>
            </a:rPr>
            <a:t>;</a:t>
          </a:r>
          <a:r>
            <a:rPr lang="en-US" sz="2000" b="1" kern="1200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(</a:t>
          </a:r>
          <a:r>
            <a:rPr lang="en-US" sz="2000" b="1" kern="1200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  <a:latin typeface="Tamil Bible" pitchFamily="2" charset="0"/>
            </a:rPr>
            <a:t>Mjp</a:t>
          </a:r>
          <a:r>
            <a:rPr lang="en-US" sz="2000" b="1" kern="1200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. 17:1-8, 15-16)</a:t>
          </a:r>
          <a:endParaRPr lang="en-US" sz="2000" kern="1200" noProof="0" dirty="0">
            <a:effectLst>
              <a:outerShdw blurRad="38100" dist="38100" dir="2700000" algn="tl">
                <a:srgbClr val="000000">
                  <a:alpha val="60000"/>
                </a:srgbClr>
              </a:outerShdw>
            </a:effectLst>
          </a:endParaRPr>
        </a:p>
      </dsp:txBody>
      <dsp:txXfrm>
        <a:off x="1391781" y="1374518"/>
        <a:ext cx="4942345" cy="1249562"/>
      </dsp:txXfrm>
    </dsp:sp>
    <dsp:sp modelId="{71011F65-FDA4-4BA7-AB08-D129F5FB81CD}">
      <dsp:nvSpPr>
        <dsp:cNvPr id="0" name=""/>
        <dsp:cNvSpPr/>
      </dsp:nvSpPr>
      <dsp:spPr>
        <a:xfrm>
          <a:off x="124956" y="1499474"/>
          <a:ext cx="1266825" cy="999649"/>
        </a:xfrm>
        <a:prstGeom prst="roundRect">
          <a:avLst>
            <a:gd name="adj" fmla="val 10000"/>
          </a:avLst>
        </a:prstGeom>
        <a:blipFill rotWithShape="1">
          <a:blip xmlns:r="http://schemas.openxmlformats.org/officeDocument/2006/relationships"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t="-13000" b="-13000"/>
          </a:stretch>
        </a:blipFill>
        <a:ln>
          <a:noFill/>
        </a:ln>
        <a:effectLst/>
        <a:scene3d>
          <a:camera prst="orthographicFront">
            <a:rot lat="0" lon="0" rev="0"/>
          </a:camera>
          <a:lightRig rig="brightRoom" dir="tl">
            <a:rot lat="0" lon="0" rev="1800000"/>
          </a:lightRig>
        </a:scene3d>
        <a:sp3d contourW="10160" prstMaterial="dkEdge">
          <a:bevelT w="38100" h="50800" prst="angle"/>
          <a:contourClr>
            <a:schemeClr val="accent4">
              <a:tint val="50000"/>
              <a:hueOff val="3347933"/>
              <a:satOff val="-1317"/>
              <a:lumOff val="-502"/>
              <a:alphaOff val="0"/>
              <a:shade val="40000"/>
              <a:satMod val="150000"/>
            </a:schemeClr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3">
          <a:scrgbClr r="0" g="0" b="0"/>
        </a:effectRef>
        <a:fontRef idx="minor"/>
      </dsp:style>
    </dsp:sp>
    <dsp:sp modelId="{662BB74B-9E2C-4F62-8BB5-7C3EF4E7B9C3}">
      <dsp:nvSpPr>
        <dsp:cNvPr id="0" name=""/>
        <dsp:cNvSpPr/>
      </dsp:nvSpPr>
      <dsp:spPr>
        <a:xfrm>
          <a:off x="0" y="2749037"/>
          <a:ext cx="6334127" cy="1249562"/>
        </a:xfrm>
        <a:prstGeom prst="roundRect">
          <a:avLst>
            <a:gd name="adj" fmla="val 10000"/>
          </a:avLst>
        </a:prstGeom>
        <a:solidFill>
          <a:schemeClr val="tx2">
            <a:lumMod val="7500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brightRoom" dir="tl">
            <a:rot lat="0" lon="0" rev="1800000"/>
          </a:lightRig>
        </a:scene3d>
        <a:sp3d contourW="10160" prstMaterial="dkEdge">
          <a:bevelT w="38100" h="50800" prst="angle"/>
          <a:contourClr>
            <a:schemeClr val="accent4">
              <a:hueOff val="6578285"/>
              <a:satOff val="5541"/>
              <a:lumOff val="-7059"/>
              <a:alphaOff val="0"/>
              <a:shade val="40000"/>
              <a:satMod val="150000"/>
            </a:scheme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kern="1200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  <a:latin typeface="Tamil Bible" pitchFamily="2" charset="0"/>
            </a:rPr>
            <a:t>Njtd</a:t>
          </a:r>
          <a:r>
            <a:rPr lang="en-US" sz="2000" b="1" kern="1200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  <a:latin typeface="Tamil Bible" pitchFamily="2" charset="0"/>
            </a:rPr>
            <a:t>; </a:t>
          </a:r>
          <a:r>
            <a:rPr lang="en-US" sz="2000" b="1" kern="1200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  <a:latin typeface="Tamil Bible" pitchFamily="2" charset="0"/>
            </a:rPr>
            <a:t>MgpufhKf;F</a:t>
          </a:r>
          <a:r>
            <a:rPr lang="en-US" sz="2000" b="1" kern="1200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  <a:latin typeface="Tamil Bible" pitchFamily="2" charset="0"/>
            </a:rPr>
            <a:t> ,</a:t>
          </a:r>
          <a:r>
            <a:rPr lang="en-US" sz="2000" b="1" kern="1200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  <a:latin typeface="Tamil Bible" pitchFamily="2" charset="0"/>
            </a:rPr>
            <a:t>uz;L</a:t>
          </a:r>
          <a:r>
            <a:rPr lang="en-US" sz="2000" b="1" kern="1200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  <a:latin typeface="Tamil Bible" pitchFamily="2" charset="0"/>
            </a:rPr>
            <a:t> </a:t>
          </a:r>
          <a:r>
            <a:rPr lang="en-US" sz="2000" b="1" kern="1200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  <a:latin typeface="Tamil Bible" pitchFamily="2" charset="0"/>
            </a:rPr>
            <a:t>NjtJ</a:t>
          </a:r>
          <a:r>
            <a:rPr lang="en-US" sz="2000" b="1" kern="1200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  <a:latin typeface="Tamil Bible" pitchFamily="2" charset="0"/>
            </a:rPr>
            <a:t>}</a:t>
          </a:r>
          <a:r>
            <a:rPr lang="en-US" sz="2000" b="1" kern="1200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  <a:latin typeface="Tamil Bible" pitchFamily="2" charset="0"/>
            </a:rPr>
            <a:t>ju;fSld</a:t>
          </a:r>
          <a:r>
            <a:rPr lang="en-US" sz="2000" b="1" kern="1200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  <a:latin typeface="Tamil Bible" pitchFamily="2" charset="0"/>
            </a:rPr>
            <a:t>; </a:t>
          </a:r>
          <a:r>
            <a:rPr lang="en-US" sz="2000" b="1" kern="1200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  <a:latin typeface="Tamil Bible" pitchFamily="2" charset="0"/>
            </a:rPr>
            <a:t>Neupy</a:t>
          </a:r>
          <a:r>
            <a:rPr lang="en-US" sz="2000" b="1" kern="1200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  <a:latin typeface="Tamil Bible" pitchFamily="2" charset="0"/>
            </a:rPr>
            <a:t>; </a:t>
          </a:r>
          <a:r>
            <a:rPr lang="en-US" sz="2000" b="1" kern="1200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  <a:latin typeface="Tamil Bible" pitchFamily="2" charset="0"/>
            </a:rPr>
            <a:t>Njhd;wp</a:t>
          </a:r>
          <a:r>
            <a:rPr lang="en-US" sz="2000" b="1" kern="1200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  <a:latin typeface="Tamil Bible" pitchFamily="2" charset="0"/>
            </a:rPr>
            <a:t>&gt; &lt;</a:t>
          </a:r>
          <a:r>
            <a:rPr lang="en-US" sz="2000" b="1" kern="1200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  <a:latin typeface="Tamil Bible" pitchFamily="2" charset="0"/>
            </a:rPr>
            <a:t>rhf;fpd</a:t>
          </a:r>
          <a:r>
            <a:rPr lang="en-US" sz="2000" b="1" kern="1200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  <a:latin typeface="Tamil Bible" pitchFamily="2" charset="0"/>
            </a:rPr>
            <a:t>; </a:t>
          </a:r>
          <a:r>
            <a:rPr lang="en-US" sz="2000" b="1" kern="1200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  <a:latin typeface="Tamil Bible" pitchFamily="2" charset="0"/>
            </a:rPr>
            <a:t>gpwg;ig</a:t>
          </a:r>
          <a:r>
            <a:rPr lang="en-US" sz="2000" b="1" kern="1200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  <a:latin typeface="Tamil Bible" pitchFamily="2" charset="0"/>
            </a:rPr>
            <a:t> </a:t>
          </a:r>
          <a:r>
            <a:rPr lang="en-US" sz="2000" b="1" kern="1200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  <a:latin typeface="Tamil Bible" pitchFamily="2" charset="0"/>
            </a:rPr>
            <a:t>mtUf;F</a:t>
          </a:r>
          <a:r>
            <a:rPr lang="en-US" sz="2000" b="1" kern="1200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  <a:latin typeface="Tamil Bible" pitchFamily="2" charset="0"/>
            </a:rPr>
            <a:t> </a:t>
          </a:r>
          <a:r>
            <a:rPr lang="en-US" sz="2000" b="1" kern="1200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  <a:latin typeface="Tamil Bible" pitchFamily="2" charset="0"/>
            </a:rPr>
            <a:t>mwptpj;jhu</a:t>
          </a:r>
          <a:r>
            <a:rPr lang="en-US" sz="2000" b="1" kern="1200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  <a:latin typeface="Tamil Bible" pitchFamily="2" charset="0"/>
            </a:rPr>
            <a:t>;</a:t>
          </a:r>
          <a:r>
            <a:rPr lang="en-US" sz="2000" b="1" kern="1200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(</a:t>
          </a:r>
          <a:r>
            <a:rPr lang="en-US" sz="2000" b="1" kern="1200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  <a:latin typeface="Tamil Bible" pitchFamily="2" charset="0"/>
            </a:rPr>
            <a:t>Mjp</a:t>
          </a:r>
          <a:r>
            <a:rPr lang="en-US" sz="2000" b="1" kern="1200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. 18:1-2, 10)</a:t>
          </a:r>
          <a:endParaRPr lang="en-US" sz="2000" kern="1200" noProof="0" dirty="0">
            <a:effectLst>
              <a:outerShdw blurRad="38100" dist="38100" dir="2700000" algn="tl">
                <a:srgbClr val="000000">
                  <a:alpha val="60000"/>
                </a:srgbClr>
              </a:outerShdw>
            </a:effectLst>
          </a:endParaRPr>
        </a:p>
      </dsp:txBody>
      <dsp:txXfrm>
        <a:off x="1391781" y="2749037"/>
        <a:ext cx="4942345" cy="1249562"/>
      </dsp:txXfrm>
    </dsp:sp>
    <dsp:sp modelId="{61254A0A-9E03-4BE7-82AB-482A33CC26F4}">
      <dsp:nvSpPr>
        <dsp:cNvPr id="0" name=""/>
        <dsp:cNvSpPr/>
      </dsp:nvSpPr>
      <dsp:spPr>
        <a:xfrm>
          <a:off x="124956" y="2873993"/>
          <a:ext cx="1266825" cy="999649"/>
        </a:xfrm>
        <a:prstGeom prst="roundRect">
          <a:avLst>
            <a:gd name="adj" fmla="val 10000"/>
          </a:avLst>
        </a:prstGeom>
        <a:blipFill rotWithShape="1">
          <a:blip xmlns:r="http://schemas.openxmlformats.org/officeDocument/2006/relationships" r:embed="rId3"/>
          <a:srcRect/>
          <a:stretch>
            <a:fillRect t="-31000" b="-31000"/>
          </a:stretch>
        </a:blipFill>
        <a:ln>
          <a:noFill/>
        </a:ln>
        <a:effectLst/>
        <a:scene3d>
          <a:camera prst="orthographicFront">
            <a:rot lat="0" lon="0" rev="0"/>
          </a:camera>
          <a:lightRig rig="brightRoom" dir="tl">
            <a:rot lat="0" lon="0" rev="1800000"/>
          </a:lightRig>
        </a:scene3d>
        <a:sp3d contourW="10160" prstMaterial="dkEdge">
          <a:bevelT w="38100" h="50800" prst="angle"/>
          <a:contourClr>
            <a:schemeClr val="accent4">
              <a:tint val="50000"/>
              <a:hueOff val="6695866"/>
              <a:satOff val="-2635"/>
              <a:lumOff val="-1004"/>
              <a:alphaOff val="0"/>
              <a:shade val="40000"/>
              <a:satMod val="150000"/>
            </a:schemeClr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3">
          <a:scrgbClr r="0" g="0" b="0"/>
        </a:effectRef>
        <a:fontRef idx="minor"/>
      </dsp:style>
    </dsp:sp>
    <dsp:sp modelId="{F1C20DE1-D577-4111-B099-21CA8EF386D2}">
      <dsp:nvSpPr>
        <dsp:cNvPr id="0" name=""/>
        <dsp:cNvSpPr/>
      </dsp:nvSpPr>
      <dsp:spPr>
        <a:xfrm>
          <a:off x="0" y="4123555"/>
          <a:ext cx="6334127" cy="1249562"/>
        </a:xfrm>
        <a:prstGeom prst="roundRect">
          <a:avLst>
            <a:gd name="adj" fmla="val 10000"/>
          </a:avLst>
        </a:prstGeom>
        <a:solidFill>
          <a:srgbClr val="98465F"/>
        </a:solidFill>
        <a:ln>
          <a:noFill/>
        </a:ln>
        <a:effectLst/>
        <a:scene3d>
          <a:camera prst="orthographicFront">
            <a:rot lat="0" lon="0" rev="0"/>
          </a:camera>
          <a:lightRig rig="brightRoom" dir="tl">
            <a:rot lat="0" lon="0" rev="1800000"/>
          </a:lightRig>
        </a:scene3d>
        <a:sp3d contourW="10160" prstMaterial="dkEdge">
          <a:bevelT w="38100" h="50800" prst="angle"/>
          <a:contourClr>
            <a:schemeClr val="accent4">
              <a:hueOff val="9867426"/>
              <a:satOff val="8312"/>
              <a:lumOff val="-10588"/>
              <a:alphaOff val="0"/>
              <a:shade val="40000"/>
              <a:satMod val="150000"/>
            </a:scheme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kern="1200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  <a:latin typeface="Tamil Bible" pitchFamily="2" charset="0"/>
            </a:rPr>
            <a:t>Njtd</a:t>
          </a:r>
          <a:r>
            <a:rPr lang="en-US" sz="2000" b="1" kern="1200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  <a:latin typeface="Tamil Bible" pitchFamily="2" charset="0"/>
            </a:rPr>
            <a:t>; </a:t>
          </a:r>
          <a:r>
            <a:rPr lang="en-US" sz="2000" b="1" kern="1200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  <a:latin typeface="Tamil Bible" pitchFamily="2" charset="0"/>
            </a:rPr>
            <a:t>Mgpuhfhkplk</a:t>
          </a:r>
          <a:r>
            <a:rPr lang="en-US" sz="2000" b="1" kern="1200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  <a:latin typeface="Tamil Bible" pitchFamily="2" charset="0"/>
            </a:rPr>
            <a:t>; </a:t>
          </a:r>
          <a:r>
            <a:rPr lang="en-US" sz="2000" b="1" kern="1200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  <a:latin typeface="Tamil Bible" pitchFamily="2" charset="0"/>
            </a:rPr>
            <a:t>jd</a:t>
          </a:r>
          <a:r>
            <a:rPr lang="en-US" sz="2000" b="1" kern="1200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  <a:latin typeface="Tamil Bible" pitchFamily="2" charset="0"/>
            </a:rPr>
            <a:t>; </a:t>
          </a:r>
          <a:r>
            <a:rPr lang="en-US" sz="2000" b="1" kern="1200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  <a:latin typeface="Tamil Bible" pitchFamily="2" charset="0"/>
            </a:rPr>
            <a:t>kfd</a:t>
          </a:r>
          <a:r>
            <a:rPr lang="en-US" sz="2000" b="1" kern="1200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  <a:latin typeface="Tamil Bible" pitchFamily="2" charset="0"/>
            </a:rPr>
            <a:t>; &lt;</a:t>
          </a:r>
          <a:r>
            <a:rPr lang="en-US" sz="2000" b="1" kern="1200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  <a:latin typeface="Tamil Bible" pitchFamily="2" charset="0"/>
            </a:rPr>
            <a:t>rhf;if</a:t>
          </a:r>
          <a:r>
            <a:rPr lang="en-US" sz="2000" b="1" kern="1200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  <a:latin typeface="Tamil Bible" pitchFamily="2" charset="0"/>
            </a:rPr>
            <a:t> </a:t>
          </a:r>
          <a:r>
            <a:rPr lang="en-US" sz="2000" b="1" kern="1200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  <a:latin typeface="Tamil Bible" pitchFamily="2" charset="0"/>
            </a:rPr>
            <a:t>gypapLkhW</a:t>
          </a:r>
          <a:r>
            <a:rPr lang="en-US" sz="2000" b="1" kern="1200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  <a:latin typeface="Tamil Bible" pitchFamily="2" charset="0"/>
            </a:rPr>
            <a:t> $</a:t>
          </a:r>
          <a:r>
            <a:rPr lang="en-US" sz="2000" b="1" kern="1200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  <a:latin typeface="Tamil Bible" pitchFamily="2" charset="0"/>
            </a:rPr>
            <a:t>wpdhu</a:t>
          </a:r>
          <a:r>
            <a:rPr lang="en-US" sz="2000" b="1" kern="1200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  <a:latin typeface="Tamil Bible" pitchFamily="2" charset="0"/>
            </a:rPr>
            <a:t>;</a:t>
          </a:r>
          <a:r>
            <a:rPr lang="en-US" sz="2000" b="1" kern="1200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. </a:t>
          </a:r>
          <a:r>
            <a:rPr lang="en-US" sz="2000" b="1" kern="1200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  <a:latin typeface="Tamil Bible" pitchFamily="2" charset="0"/>
            </a:rPr>
            <a:t>mjw;F</a:t>
          </a:r>
          <a:r>
            <a:rPr lang="en-US" sz="2000" b="1" kern="1200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  <a:latin typeface="Tamil Bible" pitchFamily="2" charset="0"/>
            </a:rPr>
            <a:t> </a:t>
          </a:r>
          <a:r>
            <a:rPr lang="en-US" sz="2000" b="1" kern="1200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  <a:latin typeface="Tamil Bible" pitchFamily="2" charset="0"/>
            </a:rPr>
            <a:t>gjpyhf</a:t>
          </a:r>
          <a:r>
            <a:rPr lang="en-US" sz="2000" b="1" kern="1200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  <a:latin typeface="Tamil Bible" pitchFamily="2" charset="0"/>
            </a:rPr>
            <a:t> </a:t>
          </a:r>
          <a:r>
            <a:rPr lang="en-US" sz="2000" b="1" kern="1200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  <a:latin typeface="Tamil Bible" pitchFamily="2" charset="0"/>
            </a:rPr>
            <a:t>NtnwhU</a:t>
          </a:r>
          <a:r>
            <a:rPr lang="en-US" sz="2000" b="1" kern="1200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  <a:latin typeface="Tamil Bible" pitchFamily="2" charset="0"/>
            </a:rPr>
            <a:t> </a:t>
          </a:r>
          <a:r>
            <a:rPr lang="en-US" sz="2000" b="1" kern="1200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  <a:latin typeface="Tamil Bible" pitchFamily="2" charset="0"/>
            </a:rPr>
            <a:t>gypia</a:t>
          </a:r>
          <a:r>
            <a:rPr lang="en-US" sz="2000" b="1" kern="1200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  <a:latin typeface="Tamil Bible" pitchFamily="2" charset="0"/>
            </a:rPr>
            <a:t> </a:t>
          </a:r>
          <a:r>
            <a:rPr lang="en-US" sz="2000" b="1" kern="1200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  <a:latin typeface="Tamil Bible" pitchFamily="2" charset="0"/>
            </a:rPr>
            <a:t>Vw;ghL</a:t>
          </a:r>
          <a:r>
            <a:rPr lang="en-US" sz="2000" b="1" kern="1200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  <a:latin typeface="Tamil Bible" pitchFamily="2" charset="0"/>
            </a:rPr>
            <a:t> </a:t>
          </a:r>
          <a:r>
            <a:rPr lang="en-US" sz="2000" b="1" kern="1200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  <a:latin typeface="Tamil Bible" pitchFamily="2" charset="0"/>
            </a:rPr>
            <a:t>nra;jjd</a:t>
          </a:r>
          <a:r>
            <a:rPr lang="en-US" sz="2000" b="1" kern="1200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  <a:latin typeface="Tamil Bible" pitchFamily="2" charset="0"/>
            </a:rPr>
            <a:t>; %</a:t>
          </a:r>
          <a:r>
            <a:rPr lang="en-US" sz="2000" b="1" kern="1200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  <a:latin typeface="Tamil Bible" pitchFamily="2" charset="0"/>
            </a:rPr>
            <a:t>yk</a:t>
          </a:r>
          <a:r>
            <a:rPr lang="en-US" sz="2000" b="1" kern="1200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  <a:latin typeface="Tamil Bible" pitchFamily="2" charset="0"/>
            </a:rPr>
            <a:t>;</a:t>
          </a:r>
          <a:r>
            <a:rPr lang="en-US" sz="2000" b="1" kern="1200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, </a:t>
          </a:r>
          <a:r>
            <a:rPr lang="en-US" sz="2000" b="1" kern="1200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  <a:latin typeface="Tamil Bible" pitchFamily="2" charset="0"/>
            </a:rPr>
            <a:t>kPl;Gf;fhd</a:t>
          </a:r>
          <a:r>
            <a:rPr lang="en-US" sz="2000" b="1" kern="1200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  <a:latin typeface="Tamil Bible" pitchFamily="2" charset="0"/>
            </a:rPr>
            <a:t> </a:t>
          </a:r>
          <a:r>
            <a:rPr lang="en-US" sz="2000" b="1" kern="1200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  <a:latin typeface="Tamil Bible" pitchFamily="2" charset="0"/>
            </a:rPr>
            <a:t>khngUk</a:t>
          </a:r>
          <a:r>
            <a:rPr lang="en-US" sz="2000" b="1" kern="1200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  <a:latin typeface="Tamil Bible" pitchFamily="2" charset="0"/>
            </a:rPr>
            <a:t>; </a:t>
          </a:r>
          <a:r>
            <a:rPr lang="en-US" sz="2000" b="1" kern="1200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  <a:latin typeface="Tamil Bible" pitchFamily="2" charset="0"/>
            </a:rPr>
            <a:t>jpl;lk</a:t>
          </a:r>
          <a:r>
            <a:rPr lang="en-US" sz="2000" b="1" kern="1200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  <a:latin typeface="Tamil Bible" pitchFamily="2" charset="0"/>
            </a:rPr>
            <a:t>; </a:t>
          </a:r>
          <a:r>
            <a:rPr lang="en-US" sz="2000" b="1" kern="1200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  <a:latin typeface="Tamil Bible" pitchFamily="2" charset="0"/>
            </a:rPr>
            <a:t>mtUf;F</a:t>
          </a:r>
          <a:r>
            <a:rPr lang="en-US" sz="2000" b="1" kern="1200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  <a:latin typeface="Tamil Bible" pitchFamily="2" charset="0"/>
            </a:rPr>
            <a:t> </a:t>
          </a:r>
          <a:r>
            <a:rPr lang="en-US" sz="2000" b="1" kern="1200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  <a:latin typeface="Tamil Bible" pitchFamily="2" charset="0"/>
            </a:rPr>
            <a:t>ntspg;gLj;jg;gl;lJ</a:t>
          </a:r>
          <a:r>
            <a:rPr lang="en-US" sz="2000" b="1" kern="1200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(</a:t>
          </a:r>
          <a:r>
            <a:rPr lang="en-US" sz="2000" b="1" kern="1200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  <a:latin typeface="Tamil Bible" pitchFamily="2" charset="0"/>
            </a:rPr>
            <a:t>Mjp</a:t>
          </a:r>
          <a:r>
            <a:rPr lang="en-US" sz="2000" b="1" kern="1200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. 22:1-3, 9-13).</a:t>
          </a:r>
          <a:endParaRPr lang="en-US" sz="2000" kern="1200" noProof="0" dirty="0">
            <a:effectLst>
              <a:outerShdw blurRad="38100" dist="38100" dir="2700000" algn="tl">
                <a:srgbClr val="000000">
                  <a:alpha val="60000"/>
                </a:srgbClr>
              </a:outerShdw>
            </a:effectLst>
          </a:endParaRPr>
        </a:p>
      </dsp:txBody>
      <dsp:txXfrm>
        <a:off x="1391781" y="4123555"/>
        <a:ext cx="4942345" cy="1249562"/>
      </dsp:txXfrm>
    </dsp:sp>
    <dsp:sp modelId="{8A842A48-1079-4542-94D2-33CB6B8C61FF}">
      <dsp:nvSpPr>
        <dsp:cNvPr id="0" name=""/>
        <dsp:cNvSpPr/>
      </dsp:nvSpPr>
      <dsp:spPr>
        <a:xfrm>
          <a:off x="124956" y="4248511"/>
          <a:ext cx="1266825" cy="999649"/>
        </a:xfrm>
        <a:prstGeom prst="roundRect">
          <a:avLst>
            <a:gd name="adj" fmla="val 10000"/>
          </a:avLst>
        </a:prstGeom>
        <a:blipFill dpi="0" rotWithShape="1">
          <a:blip xmlns:r="http://schemas.openxmlformats.org/officeDocument/2006/relationships" r:embed="rId4"/>
          <a:srcRect/>
          <a:stretch>
            <a:fillRect t="-6289" b="-13363"/>
          </a:stretch>
        </a:blipFill>
        <a:ln>
          <a:noFill/>
        </a:ln>
        <a:effectLst/>
        <a:scene3d>
          <a:camera prst="orthographicFront">
            <a:rot lat="0" lon="0" rev="0"/>
          </a:camera>
          <a:lightRig rig="brightRoom" dir="tl">
            <a:rot lat="0" lon="0" rev="1800000"/>
          </a:lightRig>
        </a:scene3d>
        <a:sp3d contourW="10160" prstMaterial="dkEdge">
          <a:bevelT w="38100" h="50800" prst="angle"/>
          <a:contourClr>
            <a:schemeClr val="accent4">
              <a:tint val="50000"/>
              <a:hueOff val="10043799"/>
              <a:satOff val="-3952"/>
              <a:lumOff val="-1506"/>
              <a:alphaOff val="0"/>
              <a:shade val="40000"/>
              <a:satMod val="150000"/>
            </a:schemeClr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3">
          <a:scrgbClr r="0" g="0" b="0"/>
        </a:effectRef>
        <a:fontRef idx="minor"/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1F4ED62-D99A-4E0A-B413-9C2F2F2F67B8}">
      <dsp:nvSpPr>
        <dsp:cNvPr id="0" name=""/>
        <dsp:cNvSpPr/>
      </dsp:nvSpPr>
      <dsp:spPr>
        <a:xfrm>
          <a:off x="0" y="0"/>
          <a:ext cx="5562602" cy="1158186"/>
        </a:xfrm>
        <a:prstGeom prst="roundRect">
          <a:avLst>
            <a:gd name="adj" fmla="val 10000"/>
          </a:avLst>
        </a:prstGeom>
        <a:solidFill>
          <a:srgbClr val="9F7919"/>
        </a:solidFill>
        <a:ln>
          <a:noFill/>
        </a:ln>
        <a:effectLst/>
        <a:scene3d>
          <a:camera prst="orthographicFront">
            <a:rot lat="0" lon="0" rev="0"/>
          </a:camera>
          <a:lightRig rig="brightRoom" dir="tl">
            <a:rot lat="0" lon="0" rev="1800000"/>
          </a:lightRig>
        </a:scene3d>
        <a:sp3d contourW="10160" prstMaterial="dkEdge">
          <a:bevelT w="38100" h="50800" prst="angle"/>
          <a:contourClr>
            <a:schemeClr val="accent2">
              <a:hueOff val="0"/>
              <a:satOff val="0"/>
              <a:lumOff val="0"/>
              <a:alphaOff val="0"/>
              <a:shade val="40000"/>
              <a:satMod val="150000"/>
            </a:scheme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1" kern="1200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  <a:latin typeface="Tamil Bible" pitchFamily="2" charset="0"/>
            </a:rPr>
            <a:t>rPNfkpy</a:t>
          </a:r>
          <a:r>
            <a:rPr lang="en-US" sz="1800" b="1" kern="1200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  <a:latin typeface="Tamil Bible" pitchFamily="2" charset="0"/>
            </a:rPr>
            <a:t>;&gt; </a:t>
          </a:r>
          <a:r>
            <a:rPr lang="en-US" sz="1800" b="1" kern="1200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  <a:latin typeface="Tamil Bible" pitchFamily="2" charset="0"/>
            </a:rPr>
            <a:t>mtuJ</a:t>
          </a:r>
          <a:r>
            <a:rPr lang="en-US" sz="1800" b="1" kern="1200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  <a:latin typeface="Tamil Bible" pitchFamily="2" charset="0"/>
            </a:rPr>
            <a:t> </a:t>
          </a:r>
          <a:r>
            <a:rPr lang="en-US" sz="1800" b="1" kern="1200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  <a:latin typeface="Tamil Bible" pitchFamily="2" charset="0"/>
            </a:rPr>
            <a:t>re;jjpapdu</a:t>
          </a:r>
          <a:r>
            <a:rPr lang="en-US" sz="1800" b="1" kern="1200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  <a:latin typeface="Tamil Bible" pitchFamily="2" charset="0"/>
            </a:rPr>
            <a:t>; </a:t>
          </a:r>
          <a:r>
            <a:rPr lang="en-US" sz="1800" b="1" kern="1200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  <a:latin typeface="Tamil Bible" pitchFamily="2" charset="0"/>
            </a:rPr>
            <a:t>fhdhd</a:t>
          </a:r>
          <a:r>
            <a:rPr lang="en-US" sz="1800" b="1" kern="1200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  <a:latin typeface="Tamil Bible" pitchFamily="2" charset="0"/>
            </a:rPr>
            <a:t>; </a:t>
          </a:r>
          <a:r>
            <a:rPr lang="en-US" sz="1800" b="1" kern="1200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  <a:latin typeface="Tamil Bible" pitchFamily="2" charset="0"/>
            </a:rPr>
            <a:t>Njrj;ij</a:t>
          </a:r>
          <a:r>
            <a:rPr lang="en-US" sz="1800" b="1" kern="1200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  <a:latin typeface="Tamil Bible" pitchFamily="2" charset="0"/>
            </a:rPr>
            <a:t> </a:t>
          </a:r>
          <a:r>
            <a:rPr lang="en-US" sz="1800" b="1" kern="1200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  <a:latin typeface="Tamil Bible" pitchFamily="2" charset="0"/>
            </a:rPr>
            <a:t>Rje;jupj;Jf</a:t>
          </a:r>
          <a:r>
            <a:rPr lang="en-US" sz="1800" b="1" kern="1200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  <a:latin typeface="Tamil Bible" pitchFamily="2" charset="0"/>
            </a:rPr>
            <a:t>; </a:t>
          </a:r>
          <a:r>
            <a:rPr lang="en-US" sz="1800" b="1" kern="1200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  <a:latin typeface="Tamil Bible" pitchFamily="2" charset="0"/>
            </a:rPr>
            <a:t>nfhs;thu;fs</a:t>
          </a:r>
          <a:r>
            <a:rPr lang="en-US" sz="1800" b="1" kern="1200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  <a:latin typeface="Tamil Bible" pitchFamily="2" charset="0"/>
            </a:rPr>
            <a:t>; </a:t>
          </a:r>
          <a:r>
            <a:rPr lang="en-US" sz="1800" b="1" kern="1200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  <a:latin typeface="Tamil Bible" pitchFamily="2" charset="0"/>
            </a:rPr>
            <a:t>vd;W</a:t>
          </a:r>
          <a:r>
            <a:rPr lang="en-US" sz="1800" b="1" kern="1200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  <a:latin typeface="Tamil Bible" pitchFamily="2" charset="0"/>
            </a:rPr>
            <a:t> </a:t>
          </a:r>
          <a:r>
            <a:rPr lang="en-US" sz="1800" b="1" kern="1200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  <a:latin typeface="Tamil Bible" pitchFamily="2" charset="0"/>
            </a:rPr>
            <a:t>mtUf;F</a:t>
          </a:r>
          <a:r>
            <a:rPr lang="en-US" sz="1800" b="1" kern="1200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  <a:latin typeface="Tamil Bible" pitchFamily="2" charset="0"/>
            </a:rPr>
            <a:t> </a:t>
          </a:r>
          <a:r>
            <a:rPr lang="en-US" sz="1800" b="1" kern="1200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  <a:latin typeface="Tamil Bible" pitchFamily="2" charset="0"/>
            </a:rPr>
            <a:t>thf;Fj;jj;jk</a:t>
          </a:r>
          <a:r>
            <a:rPr lang="en-US" sz="1800" b="1" kern="1200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  <a:latin typeface="Tamil Bible" pitchFamily="2" charset="0"/>
            </a:rPr>
            <a:t>; </a:t>
          </a:r>
          <a:r>
            <a:rPr lang="en-US" sz="1800" b="1" kern="1200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  <a:latin typeface="Tamil Bible" pitchFamily="2" charset="0"/>
            </a:rPr>
            <a:t>mspf;fg;gl;lJ</a:t>
          </a:r>
          <a:r>
            <a:rPr lang="en-US" sz="1800" b="1" kern="1200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 (</a:t>
          </a:r>
          <a:r>
            <a:rPr lang="en-US" sz="1800" b="1" kern="1200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  <a:latin typeface="Tamil Bible" pitchFamily="2" charset="0"/>
            </a:rPr>
            <a:t>Mjp</a:t>
          </a:r>
          <a:r>
            <a:rPr lang="en-US" sz="1800" b="1" kern="1200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. 12:6-7)</a:t>
          </a:r>
          <a:endParaRPr lang="en-US" sz="1800" kern="1200" noProof="0" dirty="0">
            <a:effectLst>
              <a:outerShdw blurRad="38100" dist="38100" dir="2700000" algn="tl">
                <a:srgbClr val="000000">
                  <a:alpha val="59000"/>
                </a:srgbClr>
              </a:outerShdw>
            </a:effectLst>
          </a:endParaRPr>
        </a:p>
      </dsp:txBody>
      <dsp:txXfrm>
        <a:off x="1228339" y="0"/>
        <a:ext cx="4334262" cy="1158186"/>
      </dsp:txXfrm>
    </dsp:sp>
    <dsp:sp modelId="{FDBE7BA9-F2C9-492E-83BA-2EED7B3E52A1}">
      <dsp:nvSpPr>
        <dsp:cNvPr id="0" name=""/>
        <dsp:cNvSpPr/>
      </dsp:nvSpPr>
      <dsp:spPr>
        <a:xfrm>
          <a:off x="115818" y="115818"/>
          <a:ext cx="1112520" cy="926549"/>
        </a:xfrm>
        <a:prstGeom prst="roundRect">
          <a:avLst>
            <a:gd name="adj" fmla="val 10000"/>
          </a:avLst>
        </a:prstGeom>
        <a:blipFill rotWithShape="1"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t="-5000" b="-5000"/>
          </a:stretch>
        </a:blipFill>
        <a:ln>
          <a:noFill/>
        </a:ln>
        <a:effectLst/>
        <a:scene3d>
          <a:camera prst="orthographicFront">
            <a:rot lat="0" lon="0" rev="0"/>
          </a:camera>
          <a:lightRig rig="brightRoom" dir="tl">
            <a:rot lat="0" lon="0" rev="1800000"/>
          </a:lightRig>
        </a:scene3d>
        <a:sp3d contourW="10160" prstMaterial="dkEdge">
          <a:bevelT w="38100" h="50800" prst="angle"/>
          <a:contourClr>
            <a:schemeClr val="accent2">
              <a:tint val="50000"/>
              <a:hueOff val="0"/>
              <a:satOff val="0"/>
              <a:lumOff val="0"/>
              <a:alphaOff val="0"/>
              <a:shade val="40000"/>
              <a:satMod val="150000"/>
            </a:schemeClr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3">
          <a:scrgbClr r="0" g="0" b="0"/>
        </a:effectRef>
        <a:fontRef idx="minor"/>
      </dsp:style>
    </dsp:sp>
    <dsp:sp modelId="{66288725-619E-4C10-9BAE-98B76CD56E82}">
      <dsp:nvSpPr>
        <dsp:cNvPr id="0" name=""/>
        <dsp:cNvSpPr/>
      </dsp:nvSpPr>
      <dsp:spPr>
        <a:xfrm>
          <a:off x="0" y="1274004"/>
          <a:ext cx="5562602" cy="1158186"/>
        </a:xfrm>
        <a:prstGeom prst="roundRect">
          <a:avLst>
            <a:gd name="adj" fmla="val 10000"/>
          </a:avLst>
        </a:prstGeom>
        <a:solidFill>
          <a:schemeClr val="accent1">
            <a:lumMod val="7500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brightRoom" dir="tl">
            <a:rot lat="0" lon="0" rev="1800000"/>
          </a:lightRig>
        </a:scene3d>
        <a:sp3d contourW="10160" prstMaterial="dkEdge">
          <a:bevelT w="38100" h="50800" prst="angle"/>
          <a:contourClr>
            <a:schemeClr val="accent3">
              <a:hueOff val="0"/>
              <a:satOff val="0"/>
              <a:lumOff val="0"/>
              <a:alphaOff val="0"/>
              <a:shade val="40000"/>
              <a:satMod val="150000"/>
            </a:scheme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l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1" kern="1200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  <a:latin typeface="Tamil Bible" pitchFamily="2" charset="0"/>
            </a:rPr>
            <a:t>ngj;Njypy</a:t>
          </a:r>
          <a:r>
            <a:rPr lang="en-US" sz="1800" b="1" kern="1200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  <a:latin typeface="Tamil Bible" pitchFamily="2" charset="0"/>
            </a:rPr>
            <a:t>;</a:t>
          </a:r>
          <a:r>
            <a:rPr lang="en-US" sz="1800" b="1" kern="1200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, </a:t>
          </a:r>
          <a:r>
            <a:rPr lang="en-US" sz="1800" b="1" kern="1200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  <a:latin typeface="Tamil Bible" pitchFamily="2" charset="0"/>
            </a:rPr>
            <a:t>mtUila</a:t>
          </a:r>
          <a:r>
            <a:rPr lang="en-US" sz="1800" b="1" kern="1200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  <a:latin typeface="Tamil Bible" pitchFamily="2" charset="0"/>
            </a:rPr>
            <a:t> </a:t>
          </a:r>
          <a:r>
            <a:rPr lang="en-US" sz="1800" b="1" kern="1200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  <a:latin typeface="Tamil Bible" pitchFamily="2" charset="0"/>
            </a:rPr>
            <a:t>re;jjpapdu</a:t>
          </a:r>
          <a:r>
            <a:rPr lang="en-US" sz="1800" b="1" kern="1200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  <a:latin typeface="Tamil Bible" pitchFamily="2" charset="0"/>
            </a:rPr>
            <a:t>;</a:t>
          </a:r>
          <a:r>
            <a:rPr lang="en-US" sz="1800" b="1" kern="1200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, </a:t>
          </a:r>
          <a:r>
            <a:rPr lang="en-US" sz="1800" b="1" kern="1200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  <a:latin typeface="Tamil Bible" pitchFamily="2" charset="0"/>
            </a:rPr>
            <a:t>“</a:t>
          </a:r>
          <a:r>
            <a:rPr lang="en-US" sz="1800" b="1" kern="1200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  <a:latin typeface="Tamil Bible" pitchFamily="2" charset="0"/>
            </a:rPr>
            <a:t>G+kpapd</a:t>
          </a:r>
          <a:r>
            <a:rPr lang="en-US" sz="1800" b="1" kern="1200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  <a:latin typeface="Tamil Bible" pitchFamily="2" charset="0"/>
            </a:rPr>
            <a:t>; J}is </a:t>
          </a:r>
          <a:r>
            <a:rPr lang="en-US" sz="1800" b="1" kern="1200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  <a:latin typeface="Tamil Bible" pitchFamily="2" charset="0"/>
            </a:rPr>
            <a:t>Nghy</a:t>
          </a:r>
          <a:r>
            <a:rPr lang="en-US" sz="1800" b="1" kern="1200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  <a:latin typeface="Tamil Bible" pitchFamily="2" charset="0"/>
            </a:rPr>
            <a:t>” ,</a:t>
          </a:r>
          <a:r>
            <a:rPr lang="en-US" sz="1800" b="1" kern="1200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  <a:latin typeface="Tamil Bible" pitchFamily="2" charset="0"/>
            </a:rPr>
            <a:t>Ug;ghu;fs</a:t>
          </a:r>
          <a:r>
            <a:rPr lang="en-US" sz="1800" b="1" kern="1200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  <a:latin typeface="Tamil Bible" pitchFamily="2" charset="0"/>
            </a:rPr>
            <a:t>; </a:t>
          </a:r>
          <a:r>
            <a:rPr lang="en-US" sz="1800" b="1" kern="1200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  <a:latin typeface="Tamil Bible" pitchFamily="2" charset="0"/>
            </a:rPr>
            <a:t>vd;W</a:t>
          </a:r>
          <a:r>
            <a:rPr lang="en-US" sz="1800" b="1" kern="1200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  <a:latin typeface="Tamil Bible" pitchFamily="2" charset="0"/>
            </a:rPr>
            <a:t> $wp&gt; </a:t>
          </a:r>
          <a:r>
            <a:rPr lang="en-US" sz="1800" b="1" kern="1200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  <a:latin typeface="Tamil Bible" pitchFamily="2" charset="0"/>
            </a:rPr>
            <a:t>Njtd</a:t>
          </a:r>
          <a:r>
            <a:rPr lang="en-US" sz="1800" b="1" kern="1200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  <a:latin typeface="Tamil Bible" pitchFamily="2" charset="0"/>
            </a:rPr>
            <a:t>; </a:t>
          </a:r>
          <a:r>
            <a:rPr lang="en-US" sz="1800" b="1" kern="1200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  <a:latin typeface="Tamil Bible" pitchFamily="2" charset="0"/>
            </a:rPr>
            <a:t>mtDldhd</a:t>
          </a:r>
          <a:r>
            <a:rPr lang="en-US" sz="1800" b="1" kern="1200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  <a:latin typeface="Tamil Bible" pitchFamily="2" charset="0"/>
            </a:rPr>
            <a:t> </a:t>
          </a:r>
          <a:r>
            <a:rPr lang="en-US" sz="1800" b="1" kern="1200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  <a:latin typeface="Tamil Bible" pitchFamily="2" charset="0"/>
            </a:rPr>
            <a:t>cld;gbf;ifia</a:t>
          </a:r>
          <a:r>
            <a:rPr lang="en-US" sz="1800" b="1" kern="1200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  <a:latin typeface="Tamil Bible" pitchFamily="2" charset="0"/>
            </a:rPr>
            <a:t> </a:t>
          </a:r>
          <a:r>
            <a:rPr lang="en-US" sz="1800" b="1" kern="1200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  <a:latin typeface="Tamil Bible" pitchFamily="2" charset="0"/>
            </a:rPr>
            <a:t>GJg;gpj;jhu</a:t>
          </a:r>
          <a:r>
            <a:rPr lang="en-US" sz="1800" b="1" kern="1200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  <a:latin typeface="Tamil Bible" pitchFamily="2" charset="0"/>
            </a:rPr>
            <a:t>;</a:t>
          </a:r>
          <a:r>
            <a:rPr lang="en-US" sz="1800" b="1" kern="1200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 (</a:t>
          </a:r>
          <a:r>
            <a:rPr lang="en-US" sz="1800" b="1" kern="1200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  <a:latin typeface="Tamil Bible" pitchFamily="2" charset="0"/>
            </a:rPr>
            <a:t>Mjp</a:t>
          </a:r>
          <a:r>
            <a:rPr lang="en-US" sz="1800" b="1" kern="1200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. 13:14-18)</a:t>
          </a:r>
          <a:endParaRPr lang="en-US" sz="1800" kern="1200" noProof="0" dirty="0">
            <a:effectLst>
              <a:outerShdw blurRad="38100" dist="38100" dir="2700000" algn="tl">
                <a:srgbClr val="000000">
                  <a:alpha val="59000"/>
                </a:srgbClr>
              </a:outerShdw>
            </a:effectLst>
          </a:endParaRPr>
        </a:p>
      </dsp:txBody>
      <dsp:txXfrm>
        <a:off x="1228339" y="1274004"/>
        <a:ext cx="4334262" cy="1158186"/>
      </dsp:txXfrm>
    </dsp:sp>
    <dsp:sp modelId="{64766CB8-A1C6-464D-9FA2-A493A09185E9}">
      <dsp:nvSpPr>
        <dsp:cNvPr id="0" name=""/>
        <dsp:cNvSpPr/>
      </dsp:nvSpPr>
      <dsp:spPr>
        <a:xfrm>
          <a:off x="115818" y="1389823"/>
          <a:ext cx="1112520" cy="926549"/>
        </a:xfrm>
        <a:prstGeom prst="roundRect">
          <a:avLst>
            <a:gd name="adj" fmla="val 10000"/>
          </a:avLst>
        </a:prstGeom>
        <a:blipFill dpi="0" rotWithShape="1">
          <a:blip xmlns:r="http://schemas.openxmlformats.org/officeDocument/2006/relationships"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l="-17267" t="-24586" b="-5437"/>
          </a:stretch>
        </a:blipFill>
        <a:ln>
          <a:noFill/>
        </a:ln>
        <a:effectLst/>
        <a:scene3d>
          <a:camera prst="orthographicFront">
            <a:rot lat="0" lon="0" rev="0"/>
          </a:camera>
          <a:lightRig rig="brightRoom" dir="tl">
            <a:rot lat="0" lon="0" rev="1800000"/>
          </a:lightRig>
        </a:scene3d>
        <a:sp3d contourW="10160" prstMaterial="dkEdge">
          <a:bevelT w="38100" h="50800" prst="angle"/>
          <a:contourClr>
            <a:schemeClr val="accent3">
              <a:tint val="50000"/>
              <a:hueOff val="0"/>
              <a:satOff val="0"/>
              <a:lumOff val="0"/>
              <a:alphaOff val="0"/>
              <a:shade val="40000"/>
              <a:satMod val="150000"/>
            </a:schemeClr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3">
          <a:scrgbClr r="0" g="0" b="0"/>
        </a:effectRef>
        <a:fontRef idx="minor"/>
      </dsp:style>
    </dsp:sp>
    <dsp:sp modelId="{71436BC0-B46F-428C-919A-DB60CA8C0C2F}">
      <dsp:nvSpPr>
        <dsp:cNvPr id="0" name=""/>
        <dsp:cNvSpPr/>
      </dsp:nvSpPr>
      <dsp:spPr>
        <a:xfrm>
          <a:off x="0" y="2548009"/>
          <a:ext cx="5562602" cy="1461596"/>
        </a:xfrm>
        <a:prstGeom prst="roundRect">
          <a:avLst>
            <a:gd name="adj" fmla="val 10000"/>
          </a:avLst>
        </a:prstGeom>
        <a:solidFill>
          <a:schemeClr val="accent3">
            <a:lumMod val="7500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brightRoom" dir="tl">
            <a:rot lat="0" lon="0" rev="1800000"/>
          </a:lightRig>
        </a:scene3d>
        <a:sp3d contourW="10160" prstMaterial="dkEdge">
          <a:bevelT w="38100" h="50800" prst="angle"/>
          <a:contourClr>
            <a:schemeClr val="accent4">
              <a:hueOff val="0"/>
              <a:satOff val="0"/>
              <a:lumOff val="0"/>
              <a:alphaOff val="0"/>
              <a:shade val="40000"/>
              <a:satMod val="150000"/>
            </a:scheme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1" kern="1200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  <a:latin typeface="Tamil Bible" pitchFamily="2" charset="0"/>
            </a:rPr>
            <a:t>kk;Nuapy</a:t>
          </a:r>
          <a:r>
            <a:rPr lang="en-US" sz="1800" b="1" kern="1200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  <a:latin typeface="Tamil Bible" pitchFamily="2" charset="0"/>
            </a:rPr>
            <a:t>;</a:t>
          </a:r>
          <a:r>
            <a:rPr lang="en-US" sz="1800" b="1" kern="1200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, </a:t>
          </a:r>
          <a:r>
            <a:rPr lang="en-US" sz="1800" b="1" kern="1200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  <a:latin typeface="Tamil Bible" pitchFamily="2" charset="0"/>
            </a:rPr>
            <a:t>mtuJ</a:t>
          </a:r>
          <a:r>
            <a:rPr lang="en-US" sz="1800" b="1" kern="1200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  <a:latin typeface="Tamil Bible" pitchFamily="2" charset="0"/>
            </a:rPr>
            <a:t> </a:t>
          </a:r>
          <a:r>
            <a:rPr lang="en-US" sz="1800" b="1" kern="1200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  <a:latin typeface="Tamil Bible" pitchFamily="2" charset="0"/>
            </a:rPr>
            <a:t>re;jjpapdu</a:t>
          </a:r>
          <a:r>
            <a:rPr lang="en-US" sz="1800" b="1" kern="1200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  <a:latin typeface="Tamil Bible" pitchFamily="2" charset="0"/>
            </a:rPr>
            <a:t>; </a:t>
          </a:r>
          <a:r>
            <a:rPr lang="en-US" sz="1800" b="1" kern="1200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  <a:latin typeface="Tamil Bible" pitchFamily="2" charset="0"/>
            </a:rPr>
            <a:t>el;rj;jpuq;fis</a:t>
          </a:r>
          <a:r>
            <a:rPr lang="en-US" sz="1800" b="1" kern="1200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  <a:latin typeface="Tamil Bible" pitchFamily="2" charset="0"/>
            </a:rPr>
            <a:t> </a:t>
          </a:r>
          <a:r>
            <a:rPr lang="en-US" sz="1800" b="1" kern="1200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  <a:latin typeface="Tamil Bible" pitchFamily="2" charset="0"/>
            </a:rPr>
            <a:t>Nghy</a:t>
          </a:r>
          <a:r>
            <a:rPr lang="en-US" sz="1800" b="1" kern="1200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  <a:latin typeface="Tamil Bible" pitchFamily="2" charset="0"/>
            </a:rPr>
            <a:t> </a:t>
          </a:r>
          <a:r>
            <a:rPr lang="en-US" sz="1800" b="1" kern="1200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  <a:latin typeface="Tamil Bible" pitchFamily="2" charset="0"/>
            </a:rPr>
            <a:t>vz;zw;wtu;fshf</a:t>
          </a:r>
          <a:r>
            <a:rPr lang="en-US" sz="1800" b="1" kern="1200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  <a:latin typeface="Tamil Bible" pitchFamily="2" charset="0"/>
            </a:rPr>
            <a:t> ,</a:t>
          </a:r>
          <a:r>
            <a:rPr lang="en-US" sz="1800" b="1" kern="1200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  <a:latin typeface="Tamil Bible" pitchFamily="2" charset="0"/>
            </a:rPr>
            <a:t>Ug;ghu;fs</a:t>
          </a:r>
          <a:r>
            <a:rPr lang="en-US" sz="1800" b="1" kern="1200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  <a:latin typeface="Tamil Bible" pitchFamily="2" charset="0"/>
            </a:rPr>
            <a:t>; </a:t>
          </a:r>
          <a:r>
            <a:rPr lang="en-US" sz="1800" b="1" kern="1200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  <a:latin typeface="Tamil Bible" pitchFamily="2" charset="0"/>
            </a:rPr>
            <a:t>vd;W</a:t>
          </a:r>
          <a:r>
            <a:rPr lang="en-US" sz="1800" b="1" kern="1200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  <a:latin typeface="Tamil Bible" pitchFamily="2" charset="0"/>
            </a:rPr>
            <a:t> </a:t>
          </a:r>
          <a:r>
            <a:rPr lang="en-US" sz="1800" b="1" kern="1200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  <a:latin typeface="Tamil Bible" pitchFamily="2" charset="0"/>
            </a:rPr>
            <a:t>mtUf;F</a:t>
          </a:r>
          <a:r>
            <a:rPr lang="en-US" sz="1800" b="1" kern="1200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  <a:latin typeface="Tamil Bible" pitchFamily="2" charset="0"/>
            </a:rPr>
            <a:t> </a:t>
          </a:r>
          <a:r>
            <a:rPr lang="en-US" sz="1800" b="1" kern="1200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  <a:latin typeface="Tamil Bible" pitchFamily="2" charset="0"/>
            </a:rPr>
            <a:t>cWjpaspf;fg;gl;lJ</a:t>
          </a:r>
          <a:r>
            <a:rPr lang="en-US" sz="1800" b="1" kern="1200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. “</a:t>
          </a:r>
          <a:r>
            <a:rPr lang="en-US" sz="1800" b="1" kern="1200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  <a:latin typeface="Tamil Bible" pitchFamily="2" charset="0"/>
            </a:rPr>
            <a:t>mtd</a:t>
          </a:r>
          <a:r>
            <a:rPr lang="en-US" sz="1800" b="1" kern="1200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  <a:latin typeface="Tamil Bible" pitchFamily="2" charset="0"/>
            </a:rPr>
            <a:t>; </a:t>
          </a:r>
          <a:r>
            <a:rPr lang="en-US" sz="1800" b="1" kern="1200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  <a:latin typeface="Tamil Bible" pitchFamily="2" charset="0"/>
            </a:rPr>
            <a:t>fh;j;jiu</a:t>
          </a:r>
          <a:r>
            <a:rPr lang="en-US" sz="1800" b="1" kern="1200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  <a:latin typeface="Tamil Bible" pitchFamily="2" charset="0"/>
            </a:rPr>
            <a:t> </a:t>
          </a:r>
          <a:r>
            <a:rPr lang="en-US" sz="1800" b="1" kern="1200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  <a:latin typeface="Tamil Bible" pitchFamily="2" charset="0"/>
            </a:rPr>
            <a:t>tpRthrpj;jhd</a:t>
          </a:r>
          <a:r>
            <a:rPr lang="en-US" sz="1800" b="1" kern="1200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  <a:latin typeface="Tamil Bible" pitchFamily="2" charset="0"/>
            </a:rPr>
            <a:t>;&gt; </a:t>
          </a:r>
          <a:r>
            <a:rPr lang="en-US" sz="1800" b="1" kern="1200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  <a:latin typeface="Tamil Bible" pitchFamily="2" charset="0"/>
            </a:rPr>
            <a:t>mij</a:t>
          </a:r>
          <a:r>
            <a:rPr lang="en-US" sz="1800" b="1" kern="1200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  <a:latin typeface="Tamil Bible" pitchFamily="2" charset="0"/>
            </a:rPr>
            <a:t> </a:t>
          </a:r>
          <a:r>
            <a:rPr lang="en-US" sz="1800" b="1" kern="1200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  <a:latin typeface="Tamil Bible" pitchFamily="2" charset="0"/>
            </a:rPr>
            <a:t>mth</a:t>
          </a:r>
          <a:r>
            <a:rPr lang="en-US" sz="1800" b="1" kern="1200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  <a:latin typeface="Tamil Bible" pitchFamily="2" charset="0"/>
            </a:rPr>
            <a:t>; </a:t>
          </a:r>
          <a:r>
            <a:rPr lang="en-US" sz="1800" b="1" kern="1200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  <a:latin typeface="Tamil Bible" pitchFamily="2" charset="0"/>
            </a:rPr>
            <a:t>mtDf;F</a:t>
          </a:r>
          <a:r>
            <a:rPr lang="en-US" sz="1800" b="1" kern="1200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  <a:latin typeface="Tamil Bible" pitchFamily="2" charset="0"/>
            </a:rPr>
            <a:t> </a:t>
          </a:r>
          <a:r>
            <a:rPr lang="en-US" sz="1800" b="1" kern="1200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  <a:latin typeface="Tamil Bible" pitchFamily="2" charset="0"/>
            </a:rPr>
            <a:t>ePjpahf</a:t>
          </a:r>
          <a:r>
            <a:rPr lang="en-US" sz="1800" b="1" kern="1200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  <a:latin typeface="Tamil Bible" pitchFamily="2" charset="0"/>
            </a:rPr>
            <a:t> </a:t>
          </a:r>
          <a:r>
            <a:rPr lang="en-US" sz="1800" b="1" kern="1200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  <a:latin typeface="Tamil Bible" pitchFamily="2" charset="0"/>
            </a:rPr>
            <a:t>vz;zpdhh</a:t>
          </a:r>
          <a:r>
            <a:rPr lang="en-US" sz="1800" b="1" kern="1200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  <a:latin typeface="Tamil Bible" pitchFamily="2" charset="0"/>
            </a:rPr>
            <a:t>;.</a:t>
          </a:r>
          <a:r>
            <a:rPr lang="en-US" sz="1800" b="1" kern="1200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” (</a:t>
          </a:r>
          <a:r>
            <a:rPr lang="en-US" sz="1800" b="1" kern="1200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  <a:latin typeface="Tamil Bible" pitchFamily="2" charset="0"/>
            </a:rPr>
            <a:t>Mjp</a:t>
          </a:r>
          <a:r>
            <a:rPr lang="en-US" sz="1800" b="1" kern="1200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. 15:1-6)</a:t>
          </a:r>
          <a:endParaRPr lang="en-US" sz="1800" kern="1200" noProof="0" dirty="0">
            <a:effectLst>
              <a:outerShdw blurRad="38100" dist="38100" dir="2700000" algn="tl">
                <a:srgbClr val="000000">
                  <a:alpha val="59000"/>
                </a:srgbClr>
              </a:outerShdw>
            </a:effectLst>
          </a:endParaRPr>
        </a:p>
      </dsp:txBody>
      <dsp:txXfrm>
        <a:off x="1228339" y="2548009"/>
        <a:ext cx="4334262" cy="1461596"/>
      </dsp:txXfrm>
    </dsp:sp>
    <dsp:sp modelId="{EB2C40E9-8ADC-4E8F-B069-5B0EF8221EA8}">
      <dsp:nvSpPr>
        <dsp:cNvPr id="0" name=""/>
        <dsp:cNvSpPr/>
      </dsp:nvSpPr>
      <dsp:spPr>
        <a:xfrm>
          <a:off x="115818" y="2815533"/>
          <a:ext cx="1112520" cy="926549"/>
        </a:xfrm>
        <a:prstGeom prst="roundRect">
          <a:avLst>
            <a:gd name="adj" fmla="val 10000"/>
          </a:avLst>
        </a:prstGeom>
        <a:blipFill rotWithShape="1">
          <a:blip xmlns:r="http://schemas.openxmlformats.org/officeDocument/2006/relationships"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l="-8000" r="-8000"/>
          </a:stretch>
        </a:blipFill>
        <a:ln>
          <a:noFill/>
        </a:ln>
        <a:effectLst/>
        <a:scene3d>
          <a:camera prst="orthographicFront">
            <a:rot lat="0" lon="0" rev="0"/>
          </a:camera>
          <a:lightRig rig="brightRoom" dir="tl">
            <a:rot lat="0" lon="0" rev="1800000"/>
          </a:lightRig>
        </a:scene3d>
        <a:sp3d contourW="10160" prstMaterial="dkEdge">
          <a:bevelT w="38100" h="50800" prst="angle"/>
          <a:contourClr>
            <a:schemeClr val="accent4">
              <a:tint val="50000"/>
              <a:hueOff val="0"/>
              <a:satOff val="0"/>
              <a:lumOff val="0"/>
              <a:alphaOff val="0"/>
              <a:shade val="40000"/>
              <a:satMod val="150000"/>
            </a:schemeClr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3">
          <a:scrgbClr r="0" g="0" b="0"/>
        </a:effectRef>
        <a:fontRef idx="minor"/>
      </dsp:style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00C7FC6-8112-41E9-9028-5FA0098927D2}">
      <dsp:nvSpPr>
        <dsp:cNvPr id="0" name=""/>
        <dsp:cNvSpPr/>
      </dsp:nvSpPr>
      <dsp:spPr>
        <a:xfrm>
          <a:off x="897439" y="156973"/>
          <a:ext cx="2961245" cy="925389"/>
        </a:xfrm>
        <a:prstGeom prst="rect">
          <a:avLst/>
        </a:prstGeom>
        <a:solidFill>
          <a:schemeClr val="bg2">
            <a:lumMod val="20000"/>
            <a:lumOff val="80000"/>
          </a:schemeClr>
        </a:solidFill>
        <a:ln w="12700" cap="flat" cmpd="sng" algn="ctr">
          <a:solidFill>
            <a:schemeClr val="bg2">
              <a:lumMod val="75000"/>
            </a:schemeClr>
          </a:solidFill>
          <a:prstDash val="solid"/>
        </a:ln>
        <a:effectLst>
          <a:outerShdw blurRad="50800" dist="25400" algn="bl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26797" tIns="68580" rIns="68580" bIns="6858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1" kern="1200" noProof="0" dirty="0" err="1">
              <a:latin typeface="Tamil Bible" pitchFamily="2" charset="0"/>
            </a:rPr>
            <a:t>mtuJ</a:t>
          </a:r>
          <a:r>
            <a:rPr lang="en-US" sz="1800" b="1" kern="1200" noProof="0" dirty="0">
              <a:latin typeface="Tamil Bible" pitchFamily="2" charset="0"/>
            </a:rPr>
            <a:t> &lt;</a:t>
          </a:r>
          <a:r>
            <a:rPr lang="en-US" sz="1800" b="1" kern="1200" noProof="0" dirty="0" err="1">
              <a:latin typeface="Tamil Bible" pitchFamily="2" charset="0"/>
            </a:rPr>
            <a:t>u;g;G</a:t>
          </a:r>
          <a:r>
            <a:rPr lang="en-US" sz="1800" b="1" kern="1200" noProof="0" dirty="0">
              <a:latin typeface="Tamil Bible" pitchFamily="2" charset="0"/>
            </a:rPr>
            <a:t> </a:t>
          </a:r>
          <a:r>
            <a:rPr lang="en-US" sz="1800" b="1" kern="1200" noProof="0" dirty="0" err="1">
              <a:latin typeface="Tamil Bible" pitchFamily="2" charset="0"/>
            </a:rPr>
            <a:t>cly</a:t>
          </a:r>
          <a:r>
            <a:rPr lang="en-US" sz="1800" b="1" kern="1200" noProof="0" dirty="0">
              <a:latin typeface="Tamil Bible" pitchFamily="2" charset="0"/>
            </a:rPr>
            <a:t>; </a:t>
          </a:r>
          <a:r>
            <a:rPr lang="en-US" sz="1800" b="1" kern="1200" noProof="0" dirty="0" err="1">
              <a:latin typeface="Tamil Bible" pitchFamily="2" charset="0"/>
            </a:rPr>
            <a:t>rhu;e;jjhf</a:t>
          </a:r>
          <a:r>
            <a:rPr lang="en-US" sz="1800" b="1" kern="1200" noProof="0" dirty="0">
              <a:latin typeface="Tamil Bible" pitchFamily="2" charset="0"/>
            </a:rPr>
            <a:t> </a:t>
          </a:r>
          <a:r>
            <a:rPr lang="en-US" sz="1800" b="1" kern="1200" noProof="0" dirty="0" err="1">
              <a:latin typeface="Tamil Bible" pitchFamily="2" charset="0"/>
            </a:rPr>
            <a:t>my;yhky</a:t>
          </a:r>
          <a:r>
            <a:rPr lang="en-US" sz="1800" b="1" kern="1200" noProof="0" dirty="0">
              <a:latin typeface="Tamil Bible" pitchFamily="2" charset="0"/>
            </a:rPr>
            <a:t>;&gt; </a:t>
          </a:r>
          <a:r>
            <a:rPr lang="en-US" sz="1800" b="1" kern="1200" noProof="0" dirty="0" err="1">
              <a:latin typeface="Tamil Bible" pitchFamily="2" charset="0"/>
            </a:rPr>
            <a:t>Md;kPfk</a:t>
          </a:r>
          <a:r>
            <a:rPr lang="en-US" sz="1800" b="1" kern="1200" noProof="0" dirty="0">
              <a:latin typeface="Tamil Bible" pitchFamily="2" charset="0"/>
            </a:rPr>
            <a:t>; </a:t>
          </a:r>
          <a:r>
            <a:rPr lang="en-US" sz="1800" b="1" kern="1200" noProof="0" dirty="0" err="1">
              <a:latin typeface="Tamil Bible" pitchFamily="2" charset="0"/>
            </a:rPr>
            <a:t>rhu;e;jjhf</a:t>
          </a:r>
          <a:r>
            <a:rPr lang="en-US" sz="1800" b="1" kern="1200" noProof="0" dirty="0">
              <a:latin typeface="Tamil Bible" pitchFamily="2" charset="0"/>
            </a:rPr>
            <a:t> ,</a:t>
          </a:r>
          <a:r>
            <a:rPr lang="en-US" sz="1800" b="1" kern="1200" noProof="0" dirty="0" err="1">
              <a:latin typeface="Tamil Bible" pitchFamily="2" charset="0"/>
            </a:rPr>
            <a:t>Ue;jJ</a:t>
          </a:r>
          <a:r>
            <a:rPr lang="en-US" sz="1800" b="1" kern="1200" noProof="0" dirty="0"/>
            <a:t>(</a:t>
          </a:r>
          <a:r>
            <a:rPr lang="en-US" sz="1800" b="1" kern="1200" noProof="0" dirty="0">
              <a:latin typeface="Tamil Bible" pitchFamily="2" charset="0"/>
            </a:rPr>
            <a:t>t</a:t>
          </a:r>
          <a:r>
            <a:rPr lang="en-US" sz="1800" b="1" kern="1200" noProof="0" dirty="0"/>
            <a:t>. 2)</a:t>
          </a:r>
          <a:endParaRPr lang="en-US" sz="1800" kern="1200" noProof="0" dirty="0"/>
        </a:p>
      </dsp:txBody>
      <dsp:txXfrm>
        <a:off x="897439" y="156973"/>
        <a:ext cx="2961245" cy="925389"/>
      </dsp:txXfrm>
    </dsp:sp>
    <dsp:sp modelId="{F6438344-8F0F-4DC4-B75E-CF562DB342BA}">
      <dsp:nvSpPr>
        <dsp:cNvPr id="0" name=""/>
        <dsp:cNvSpPr/>
      </dsp:nvSpPr>
      <dsp:spPr>
        <a:xfrm>
          <a:off x="0" y="23306"/>
          <a:ext cx="1298919" cy="971658"/>
        </a:xfrm>
        <a:prstGeom prst="rect">
          <a:avLst/>
        </a:prstGeom>
        <a:blipFill rotWithShape="1"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t="-31000" b="-31000"/>
          </a:stretch>
        </a:blipFill>
        <a:ln>
          <a:noFill/>
        </a:ln>
        <a:effectLst>
          <a:outerShdw blurRad="50800" dist="25400" algn="bl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z="127000" prstMaterial="plastic">
          <a:bevelT w="88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/>
      </dsp:style>
    </dsp:sp>
    <dsp:sp modelId="{D4FF5664-0623-4096-9F26-41F8EF382369}">
      <dsp:nvSpPr>
        <dsp:cNvPr id="0" name=""/>
        <dsp:cNvSpPr/>
      </dsp:nvSpPr>
      <dsp:spPr>
        <a:xfrm>
          <a:off x="4879167" y="156973"/>
          <a:ext cx="2961245" cy="925389"/>
        </a:xfrm>
        <a:prstGeom prst="rect">
          <a:avLst/>
        </a:prstGeom>
        <a:solidFill>
          <a:schemeClr val="accent5">
            <a:lumMod val="20000"/>
            <a:lumOff val="80000"/>
          </a:schemeClr>
        </a:solidFill>
        <a:ln w="12700" cap="flat" cmpd="sng" algn="ctr">
          <a:solidFill>
            <a:schemeClr val="accent5">
              <a:lumMod val="75000"/>
            </a:schemeClr>
          </a:solidFill>
          <a:prstDash val="solid"/>
        </a:ln>
        <a:effectLst>
          <a:outerShdw blurRad="50800" dist="25400" algn="bl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26797" tIns="68580" rIns="68580" bIns="6858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1" kern="1200" noProof="0" dirty="0" err="1">
              <a:latin typeface="Tamil Bible" pitchFamily="2" charset="0"/>
            </a:rPr>
            <a:t>mtu</a:t>
          </a:r>
          <a:r>
            <a:rPr lang="en-US" sz="1800" b="1" kern="1200" noProof="0" dirty="0">
              <a:latin typeface="Tamil Bible" pitchFamily="2" charset="0"/>
            </a:rPr>
            <a:t>; </a:t>
          </a:r>
          <a:r>
            <a:rPr lang="en-US" sz="1800" b="1" kern="1200" noProof="0" dirty="0" err="1">
              <a:latin typeface="Tamil Bible" pitchFamily="2" charset="0"/>
            </a:rPr>
            <a:t>mtkjpf;fg;gl;lhu</a:t>
          </a:r>
          <a:r>
            <a:rPr lang="en-US" sz="1800" b="1" kern="1200" noProof="0" dirty="0">
              <a:latin typeface="Tamil Bible" pitchFamily="2" charset="0"/>
            </a:rPr>
            <a:t>;&gt; </a:t>
          </a:r>
          <a:r>
            <a:rPr lang="en-US" sz="1800" b="1" kern="1200" noProof="0" dirty="0" err="1">
              <a:latin typeface="Tamil Bible" pitchFamily="2" charset="0"/>
            </a:rPr>
            <a:t>nehWf;fg;l;lhu</a:t>
          </a:r>
          <a:r>
            <a:rPr lang="en-US" sz="1800" b="1" kern="1200" noProof="0" dirty="0">
              <a:latin typeface="Tamil Bible" pitchFamily="2" charset="0"/>
            </a:rPr>
            <a:t>; </a:t>
          </a:r>
          <a:r>
            <a:rPr lang="en-US" sz="1800" b="1" kern="1200" noProof="0" dirty="0" err="1">
              <a:latin typeface="Tamil Bible" pitchFamily="2" charset="0"/>
            </a:rPr>
            <a:t>kw;Wk</a:t>
          </a:r>
          <a:r>
            <a:rPr lang="en-US" sz="1800" b="1" kern="1200" noProof="0" dirty="0">
              <a:latin typeface="Tamil Bible" pitchFamily="2" charset="0"/>
            </a:rPr>
            <a:t>; </a:t>
          </a:r>
          <a:r>
            <a:rPr lang="en-US" sz="1800" b="1" kern="1200" noProof="0" dirty="0" err="1">
              <a:latin typeface="Tamil Bible" pitchFamily="2" charset="0"/>
            </a:rPr>
            <a:t>epuhfupf;fg;l;lhu</a:t>
          </a:r>
          <a:r>
            <a:rPr lang="en-US" sz="1800" b="1" kern="1200" noProof="0" dirty="0">
              <a:latin typeface="Tamil Bible" pitchFamily="2" charset="0"/>
            </a:rPr>
            <a:t>;</a:t>
          </a:r>
          <a:r>
            <a:rPr lang="en-US" sz="1800" b="1" kern="1200" noProof="0" dirty="0"/>
            <a:t> (</a:t>
          </a:r>
          <a:r>
            <a:rPr lang="en-US" sz="1800" b="1" kern="1200" noProof="0" dirty="0">
              <a:latin typeface="Tamil Bible" pitchFamily="2" charset="0"/>
            </a:rPr>
            <a:t>t</a:t>
          </a:r>
          <a:r>
            <a:rPr lang="en-US" sz="1800" b="1" kern="1200" noProof="0" dirty="0"/>
            <a:t>. 3)</a:t>
          </a:r>
          <a:endParaRPr lang="en-US" sz="1800" kern="1200" noProof="0" dirty="0"/>
        </a:p>
      </dsp:txBody>
      <dsp:txXfrm>
        <a:off x="4879167" y="156973"/>
        <a:ext cx="2961245" cy="925389"/>
      </dsp:txXfrm>
    </dsp:sp>
    <dsp:sp modelId="{7DF17FC3-A427-416A-9371-0A0113350C66}">
      <dsp:nvSpPr>
        <dsp:cNvPr id="0" name=""/>
        <dsp:cNvSpPr/>
      </dsp:nvSpPr>
      <dsp:spPr>
        <a:xfrm>
          <a:off x="3997596" y="23306"/>
          <a:ext cx="1298919" cy="971658"/>
        </a:xfrm>
        <a:prstGeom prst="rect">
          <a:avLst/>
        </a:prstGeom>
        <a:blipFill dpi="0" rotWithShape="1">
          <a:blip xmlns:r="http://schemas.openxmlformats.org/officeDocument/2006/relationships"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l="-13625" t="-44643" r="-36571" b="-56139"/>
          </a:stretch>
        </a:blipFill>
        <a:ln>
          <a:noFill/>
        </a:ln>
        <a:effectLst>
          <a:outerShdw blurRad="50800" dist="25400" algn="bl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z="127000" prstMaterial="plastic">
          <a:bevelT w="88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/>
      </dsp:style>
    </dsp:sp>
    <dsp:sp modelId="{D0C04B62-7486-41F9-B79B-C48B34E31EE6}">
      <dsp:nvSpPr>
        <dsp:cNvPr id="0" name=""/>
        <dsp:cNvSpPr/>
      </dsp:nvSpPr>
      <dsp:spPr>
        <a:xfrm>
          <a:off x="8900220" y="156973"/>
          <a:ext cx="2961245" cy="925389"/>
        </a:xfrm>
        <a:prstGeom prst="rect">
          <a:avLst/>
        </a:prstGeom>
        <a:solidFill>
          <a:schemeClr val="accent1">
            <a:lumMod val="20000"/>
            <a:lumOff val="80000"/>
          </a:schemeClr>
        </a:solidFill>
        <a:ln w="12700" cap="flat" cmpd="sng" algn="ctr">
          <a:solidFill>
            <a:schemeClr val="accent1">
              <a:lumMod val="75000"/>
            </a:schemeClr>
          </a:solidFill>
          <a:prstDash val="solid"/>
        </a:ln>
        <a:effectLst>
          <a:outerShdw blurRad="50800" dist="25400" algn="bl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26797" tIns="60960" rIns="60960" bIns="6096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1" kern="1200" noProof="0" dirty="0" err="1">
              <a:latin typeface="Tamil Bible" pitchFamily="2" charset="0"/>
            </a:rPr>
            <a:t>mtu</a:t>
          </a:r>
          <a:r>
            <a:rPr lang="en-US" sz="1600" b="1" kern="1200" noProof="0" dirty="0">
              <a:latin typeface="Tamil Bible" pitchFamily="2" charset="0"/>
            </a:rPr>
            <a:t>; </a:t>
          </a:r>
          <a:r>
            <a:rPr lang="en-US" sz="1600" b="1" kern="1200" noProof="0" dirty="0" err="1">
              <a:latin typeface="Tamil Bible" pitchFamily="2" charset="0"/>
            </a:rPr>
            <a:t>jpushd</a:t>
          </a:r>
          <a:r>
            <a:rPr lang="en-US" sz="1600" b="1" kern="1200" noProof="0" dirty="0">
              <a:latin typeface="Tamil Bible" pitchFamily="2" charset="0"/>
            </a:rPr>
            <a:t> </a:t>
          </a:r>
          <a:r>
            <a:rPr lang="en-US" sz="1600" b="1" kern="1200" noProof="0" dirty="0" err="1">
              <a:latin typeface="Tamil Bible" pitchFamily="2" charset="0"/>
            </a:rPr>
            <a:t>kf;fis</a:t>
          </a:r>
          <a:r>
            <a:rPr lang="en-US" sz="1600" b="1" kern="1200" noProof="0" dirty="0">
              <a:latin typeface="Tamil Bible" pitchFamily="2" charset="0"/>
            </a:rPr>
            <a:t> </a:t>
          </a:r>
          <a:r>
            <a:rPr lang="en-US" sz="1600" b="1" kern="1200" noProof="0" dirty="0" err="1">
              <a:latin typeface="Tamil Bible" pitchFamily="2" charset="0"/>
            </a:rPr>
            <a:t>Fzkhf;fpa</a:t>
          </a:r>
          <a:r>
            <a:rPr lang="en-US" sz="1600" b="1" kern="1200" noProof="0" dirty="0">
              <a:latin typeface="Tamil Bible" pitchFamily="2" charset="0"/>
            </a:rPr>
            <a:t> </a:t>
          </a:r>
          <a:r>
            <a:rPr lang="en-US" sz="1600" b="1" kern="1200" noProof="0" dirty="0" err="1">
              <a:latin typeface="Tamil Bible" pitchFamily="2" charset="0"/>
            </a:rPr>
            <a:t>NghjpYk</a:t>
          </a:r>
          <a:r>
            <a:rPr lang="en-US" sz="1600" b="1" kern="1200" noProof="0" dirty="0">
              <a:latin typeface="Tamil Bible" pitchFamily="2" charset="0"/>
            </a:rPr>
            <a:t>;&gt; </a:t>
          </a:r>
          <a:r>
            <a:rPr lang="en-US" sz="1600" b="1" kern="1200" noProof="0" dirty="0" err="1">
              <a:latin typeface="Tamil Bible" pitchFamily="2" charset="0"/>
            </a:rPr>
            <a:t>mtu;fs</a:t>
          </a:r>
          <a:r>
            <a:rPr lang="en-US" sz="1600" b="1" kern="1200" noProof="0" dirty="0">
              <a:latin typeface="Tamil Bible" pitchFamily="2" charset="0"/>
            </a:rPr>
            <a:t>; </a:t>
          </a:r>
          <a:r>
            <a:rPr lang="en-US" sz="1600" b="1" kern="1200" noProof="0" dirty="0" err="1">
              <a:latin typeface="Tamil Bible" pitchFamily="2" charset="0"/>
            </a:rPr>
            <a:t>mtiu</a:t>
          </a:r>
          <a:r>
            <a:rPr lang="en-US" sz="1600" b="1" kern="1200" noProof="0" dirty="0">
              <a:latin typeface="Tamil Bible" pitchFamily="2" charset="0"/>
            </a:rPr>
            <a:t> </a:t>
          </a:r>
          <a:r>
            <a:rPr lang="en-US" sz="1600" b="1" kern="1200" noProof="0" dirty="0" err="1">
              <a:latin typeface="Tamil Bible" pitchFamily="2" charset="0"/>
            </a:rPr>
            <a:t>Vw;Wf;nfhs;stpy;iy</a:t>
          </a:r>
          <a:r>
            <a:rPr lang="en-US" sz="1600" b="1" kern="1200" noProof="0" dirty="0"/>
            <a:t> (</a:t>
          </a:r>
          <a:r>
            <a:rPr lang="en-US" sz="1600" b="1" kern="1200" noProof="0" dirty="0">
              <a:latin typeface="Tamil Bible" pitchFamily="2" charset="0"/>
            </a:rPr>
            <a:t>t</a:t>
          </a:r>
          <a:r>
            <a:rPr lang="en-US" sz="1600" b="1" kern="1200" noProof="0" dirty="0"/>
            <a:t>. 4)</a:t>
          </a:r>
          <a:endParaRPr lang="en-US" sz="1600" kern="1200" noProof="0" dirty="0"/>
        </a:p>
      </dsp:txBody>
      <dsp:txXfrm>
        <a:off x="8900220" y="156973"/>
        <a:ext cx="2961245" cy="925389"/>
      </dsp:txXfrm>
    </dsp:sp>
    <dsp:sp modelId="{24448896-CA1D-4883-BE3F-84CB5DDCC757}">
      <dsp:nvSpPr>
        <dsp:cNvPr id="0" name=""/>
        <dsp:cNvSpPr/>
      </dsp:nvSpPr>
      <dsp:spPr>
        <a:xfrm>
          <a:off x="7979396" y="23306"/>
          <a:ext cx="1298919" cy="971658"/>
        </a:xfrm>
        <a:prstGeom prst="rect">
          <a:avLst/>
        </a:prstGeom>
        <a:blipFill dpi="0" rotWithShape="1">
          <a:blip xmlns:r="http://schemas.openxmlformats.org/officeDocument/2006/relationships"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t="-8216" b="-51774"/>
          </a:stretch>
        </a:blipFill>
        <a:ln>
          <a:noFill/>
        </a:ln>
        <a:effectLst>
          <a:outerShdw blurRad="50800" dist="25400" algn="bl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z="127000" prstMaterial="plastic">
          <a:bevelT w="88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/>
      </dsp:style>
    </dsp:sp>
    <dsp:sp modelId="{F328A671-F538-4EAD-88EA-C1B65401CB01}">
      <dsp:nvSpPr>
        <dsp:cNvPr id="0" name=""/>
        <dsp:cNvSpPr/>
      </dsp:nvSpPr>
      <dsp:spPr>
        <a:xfrm>
          <a:off x="897439" y="1321935"/>
          <a:ext cx="2961245" cy="925389"/>
        </a:xfrm>
        <a:prstGeom prst="rect">
          <a:avLst/>
        </a:prstGeom>
        <a:solidFill>
          <a:schemeClr val="accent4">
            <a:lumMod val="20000"/>
            <a:lumOff val="80000"/>
          </a:schemeClr>
        </a:solidFill>
        <a:ln w="12700" cap="flat" cmpd="sng" algn="ctr">
          <a:solidFill>
            <a:schemeClr val="accent4">
              <a:lumMod val="75000"/>
            </a:schemeClr>
          </a:solidFill>
          <a:prstDash val="solid"/>
        </a:ln>
        <a:effectLst>
          <a:outerShdw blurRad="50800" dist="25400" algn="bl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26797" tIns="60960" rIns="60960" bIns="6096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1" kern="1200" noProof="0" dirty="0" err="1">
              <a:latin typeface="Tamil Bible" pitchFamily="2" charset="0"/>
            </a:rPr>
            <a:t>rpYitapy</a:t>
          </a:r>
          <a:r>
            <a:rPr lang="en-US" sz="1600" b="1" kern="1200" noProof="0" dirty="0">
              <a:latin typeface="Tamil Bible" pitchFamily="2" charset="0"/>
            </a:rPr>
            <a:t>; </a:t>
          </a:r>
          <a:r>
            <a:rPr lang="en-US" sz="1600" b="1" kern="1200" noProof="0" dirty="0" err="1">
              <a:latin typeface="Tamil Bible" pitchFamily="2" charset="0"/>
            </a:rPr>
            <a:t>mtu</a:t>
          </a:r>
          <a:r>
            <a:rPr lang="en-US" sz="1600" b="1" kern="1200" noProof="0" dirty="0">
              <a:latin typeface="Tamil Bible" pitchFamily="2" charset="0"/>
            </a:rPr>
            <a:t>; </a:t>
          </a:r>
          <a:r>
            <a:rPr lang="en-US" sz="1600" b="1" kern="1200" noProof="0" dirty="0" err="1">
              <a:latin typeface="Tamil Bible" pitchFamily="2" charset="0"/>
            </a:rPr>
            <a:t>mile;j</a:t>
          </a:r>
          <a:r>
            <a:rPr lang="en-US" sz="1600" b="1" kern="1200" noProof="0" dirty="0">
              <a:latin typeface="Tamil Bible" pitchFamily="2" charset="0"/>
            </a:rPr>
            <a:t> </a:t>
          </a:r>
          <a:r>
            <a:rPr lang="en-US" sz="1600" b="1" kern="1200" noProof="0" dirty="0" err="1">
              <a:latin typeface="Tamil Bible" pitchFamily="2" charset="0"/>
            </a:rPr>
            <a:t>kuzj;jpd</a:t>
          </a:r>
          <a:r>
            <a:rPr lang="en-US" sz="1600" b="1" kern="1200" noProof="0" dirty="0">
              <a:latin typeface="Tamil Bible" pitchFamily="2" charset="0"/>
            </a:rPr>
            <a:t>; %</a:t>
          </a:r>
          <a:r>
            <a:rPr lang="en-US" sz="1600" b="1" kern="1200" noProof="0" dirty="0" err="1">
              <a:latin typeface="Tamil Bible" pitchFamily="2" charset="0"/>
            </a:rPr>
            <a:t>yk</a:t>
          </a:r>
          <a:r>
            <a:rPr lang="en-US" sz="1600" b="1" kern="1200" noProof="0" dirty="0">
              <a:latin typeface="Tamil Bible" pitchFamily="2" charset="0"/>
            </a:rPr>
            <a:t>; </a:t>
          </a:r>
          <a:r>
            <a:rPr lang="en-US" sz="1600" b="1" kern="1200" noProof="0" dirty="0" err="1">
              <a:latin typeface="Tamil Bible" pitchFamily="2" charset="0"/>
            </a:rPr>
            <a:t>ekf;F</a:t>
          </a:r>
          <a:r>
            <a:rPr lang="en-US" sz="1600" b="1" kern="1200" noProof="0" dirty="0">
              <a:latin typeface="Tamil Bible" pitchFamily="2" charset="0"/>
            </a:rPr>
            <a:t> ,</a:t>
          </a:r>
          <a:r>
            <a:rPr lang="en-US" sz="1600" b="1" kern="1200" noProof="0" dirty="0" err="1">
              <a:latin typeface="Tamil Bible" pitchFamily="2" charset="0"/>
            </a:rPr>
            <a:t>ul;rpg;ig</a:t>
          </a:r>
          <a:r>
            <a:rPr lang="en-US" sz="1600" b="1" kern="1200" noProof="0" dirty="0">
              <a:latin typeface="Tamil Bible" pitchFamily="2" charset="0"/>
            </a:rPr>
            <a:t> </a:t>
          </a:r>
          <a:r>
            <a:rPr lang="en-US" sz="1600" b="1" kern="1200" noProof="0" dirty="0" err="1">
              <a:latin typeface="Tamil Bible" pitchFamily="2" charset="0"/>
            </a:rPr>
            <a:t>mspf;fpwhu</a:t>
          </a:r>
          <a:r>
            <a:rPr lang="en-US" sz="1600" b="1" kern="1200" noProof="0" dirty="0">
              <a:latin typeface="Tamil Bible" pitchFamily="2" charset="0"/>
            </a:rPr>
            <a:t>;</a:t>
          </a:r>
          <a:r>
            <a:rPr lang="en-US" sz="1600" b="1" kern="1200" noProof="0" dirty="0"/>
            <a:t> (</a:t>
          </a:r>
          <a:r>
            <a:rPr lang="en-US" sz="1600" b="1" kern="1200" noProof="0" dirty="0">
              <a:latin typeface="Tamil Bible" pitchFamily="2" charset="0"/>
            </a:rPr>
            <a:t>t</a:t>
          </a:r>
          <a:r>
            <a:rPr lang="en-US" sz="1600" b="1" kern="1200" noProof="0" dirty="0"/>
            <a:t>. 5)</a:t>
          </a:r>
          <a:endParaRPr lang="en-US" sz="1600" kern="1200" noProof="0" dirty="0"/>
        </a:p>
      </dsp:txBody>
      <dsp:txXfrm>
        <a:off x="897439" y="1321935"/>
        <a:ext cx="2961245" cy="925389"/>
      </dsp:txXfrm>
    </dsp:sp>
    <dsp:sp modelId="{5BA0408C-669B-45DF-995D-F2F35FC9DD3D}">
      <dsp:nvSpPr>
        <dsp:cNvPr id="0" name=""/>
        <dsp:cNvSpPr/>
      </dsp:nvSpPr>
      <dsp:spPr>
        <a:xfrm>
          <a:off x="0" y="1188268"/>
          <a:ext cx="1298919" cy="971658"/>
        </a:xfrm>
        <a:prstGeom prst="rect">
          <a:avLst/>
        </a:prstGeom>
        <a:blipFill rotWithShape="1">
          <a:blip xmlns:r="http://schemas.openxmlformats.org/officeDocument/2006/relationships"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ln>
          <a:noFill/>
        </a:ln>
        <a:effectLst>
          <a:outerShdw blurRad="50800" dist="25400" algn="bl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z="127000" prstMaterial="plastic">
          <a:bevelT w="88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/>
      </dsp:style>
    </dsp:sp>
    <dsp:sp modelId="{EDF251BE-D7CD-436E-B59C-0606C669B925}">
      <dsp:nvSpPr>
        <dsp:cNvPr id="0" name=""/>
        <dsp:cNvSpPr/>
      </dsp:nvSpPr>
      <dsp:spPr>
        <a:xfrm>
          <a:off x="4879167" y="1321935"/>
          <a:ext cx="2961245" cy="925389"/>
        </a:xfrm>
        <a:prstGeom prst="rect">
          <a:avLst/>
        </a:prstGeom>
        <a:solidFill>
          <a:schemeClr val="accent6">
            <a:lumMod val="20000"/>
            <a:lumOff val="80000"/>
          </a:schemeClr>
        </a:solidFill>
        <a:ln w="12700" cap="flat" cmpd="sng" algn="ctr">
          <a:solidFill>
            <a:schemeClr val="accent6">
              <a:lumMod val="75000"/>
            </a:schemeClr>
          </a:solidFill>
          <a:prstDash val="solid"/>
        </a:ln>
        <a:effectLst>
          <a:outerShdw blurRad="50800" dist="25400" algn="bl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26797" tIns="60960" rIns="60960" bIns="6096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1" kern="1200" noProof="0" dirty="0" err="1">
              <a:latin typeface="Tamil Bible" pitchFamily="2" charset="0"/>
            </a:rPr>
            <a:t>Njtd</a:t>
          </a:r>
          <a:r>
            <a:rPr lang="en-US" sz="1600" b="1" kern="1200" noProof="0" dirty="0">
              <a:latin typeface="Tamil Bible" pitchFamily="2" charset="0"/>
            </a:rPr>
            <a:t>; </a:t>
          </a:r>
          <a:r>
            <a:rPr lang="en-US" sz="1600" b="1" kern="1200" noProof="0" dirty="0" err="1">
              <a:latin typeface="Tamil Bible" pitchFamily="2" charset="0"/>
            </a:rPr>
            <a:t>ek;Kila</a:t>
          </a:r>
          <a:r>
            <a:rPr lang="en-US" sz="1600" b="1" kern="1200" noProof="0" dirty="0">
              <a:latin typeface="Tamil Bible" pitchFamily="2" charset="0"/>
            </a:rPr>
            <a:t> </a:t>
          </a:r>
          <a:r>
            <a:rPr lang="en-US" sz="1600" b="1" kern="1200" noProof="0" dirty="0" err="1">
              <a:latin typeface="Tamil Bible" pitchFamily="2" charset="0"/>
            </a:rPr>
            <a:t>ghtq;fs</a:t>
          </a:r>
          <a:r>
            <a:rPr lang="en-US" sz="1600" b="1" kern="1200" noProof="0" dirty="0">
              <a:latin typeface="Tamil Bible" pitchFamily="2" charset="0"/>
            </a:rPr>
            <a:t>; </a:t>
          </a:r>
          <a:r>
            <a:rPr lang="en-US" sz="1600" b="1" kern="1200" noProof="0" dirty="0" err="1">
              <a:latin typeface="Tamil Bible" pitchFamily="2" charset="0"/>
            </a:rPr>
            <a:t>midj;ijAk</a:t>
          </a:r>
          <a:r>
            <a:rPr lang="en-US" sz="1600" b="1" kern="1200" noProof="0" dirty="0">
              <a:latin typeface="Tamil Bible" pitchFamily="2" charset="0"/>
            </a:rPr>
            <a:t>; </a:t>
          </a:r>
          <a:r>
            <a:rPr lang="en-US" sz="1600" b="1" kern="1200" noProof="0" dirty="0" err="1">
              <a:latin typeface="Tamil Bible" pitchFamily="2" charset="0"/>
            </a:rPr>
            <a:t>mtu;Nky</a:t>
          </a:r>
          <a:r>
            <a:rPr lang="en-US" sz="1600" b="1" kern="1200" noProof="0" dirty="0">
              <a:latin typeface="Tamil Bible" pitchFamily="2" charset="0"/>
            </a:rPr>
            <a:t>; </a:t>
          </a:r>
          <a:r>
            <a:rPr lang="en-US" sz="1600" b="1" kern="1200" noProof="0" dirty="0" err="1">
              <a:latin typeface="Tamil Bible" pitchFamily="2" charset="0"/>
            </a:rPr>
            <a:t>Rkj;jpdhu</a:t>
          </a:r>
          <a:r>
            <a:rPr lang="en-US" sz="1600" b="1" kern="1200" noProof="0" dirty="0">
              <a:latin typeface="Tamil Bible" pitchFamily="2" charset="0"/>
            </a:rPr>
            <a:t>;</a:t>
          </a:r>
          <a:r>
            <a:rPr lang="en-US" sz="1600" b="1" kern="1200" noProof="0" dirty="0"/>
            <a:t>(</a:t>
          </a:r>
          <a:r>
            <a:rPr lang="en-US" sz="1600" b="1" kern="1200" noProof="0" dirty="0">
              <a:latin typeface="Tamil Bible" pitchFamily="2" charset="0"/>
            </a:rPr>
            <a:t>t</a:t>
          </a:r>
          <a:r>
            <a:rPr lang="en-US" sz="1600" b="1" kern="1200" noProof="0" dirty="0"/>
            <a:t>. 6)</a:t>
          </a:r>
          <a:endParaRPr lang="en-US" sz="1600" kern="1200" noProof="0" dirty="0"/>
        </a:p>
      </dsp:txBody>
      <dsp:txXfrm>
        <a:off x="4879167" y="1321935"/>
        <a:ext cx="2961245" cy="925389"/>
      </dsp:txXfrm>
    </dsp:sp>
    <dsp:sp modelId="{AE878031-4BBF-4EF4-9556-33969B6A0D0E}">
      <dsp:nvSpPr>
        <dsp:cNvPr id="0" name=""/>
        <dsp:cNvSpPr/>
      </dsp:nvSpPr>
      <dsp:spPr>
        <a:xfrm>
          <a:off x="3997596" y="1188268"/>
          <a:ext cx="1298919" cy="971658"/>
        </a:xfrm>
        <a:prstGeom prst="rect">
          <a:avLst/>
        </a:prstGeom>
        <a:blipFill rotWithShape="1">
          <a:blip xmlns:r="http://schemas.openxmlformats.org/officeDocument/2006/relationships"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t="-27000" b="-27000"/>
          </a:stretch>
        </a:blipFill>
        <a:ln>
          <a:noFill/>
        </a:ln>
        <a:effectLst>
          <a:outerShdw blurRad="50800" dist="25400" algn="bl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z="127000" prstMaterial="plastic">
          <a:bevelT w="88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/>
      </dsp:style>
    </dsp:sp>
    <dsp:sp modelId="{05B072B4-7394-49EE-880D-7A0C05073BAC}">
      <dsp:nvSpPr>
        <dsp:cNvPr id="0" name=""/>
        <dsp:cNvSpPr/>
      </dsp:nvSpPr>
      <dsp:spPr>
        <a:xfrm>
          <a:off x="8900220" y="1321935"/>
          <a:ext cx="2961245" cy="925389"/>
        </a:xfrm>
        <a:prstGeom prst="rect">
          <a:avLst/>
        </a:prstGeom>
        <a:solidFill>
          <a:schemeClr val="tx2">
            <a:lumMod val="20000"/>
            <a:lumOff val="80000"/>
          </a:schemeClr>
        </a:solidFill>
        <a:ln w="12700" cap="flat" cmpd="sng" algn="ctr">
          <a:solidFill>
            <a:schemeClr val="tx2">
              <a:lumMod val="50000"/>
            </a:schemeClr>
          </a:solidFill>
          <a:prstDash val="solid"/>
        </a:ln>
        <a:effectLst>
          <a:outerShdw blurRad="50800" dist="25400" algn="bl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26797" tIns="60960" rIns="60960" bIns="6096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1" kern="1200" noProof="0" dirty="0" err="1">
              <a:latin typeface="Tamil Bible" pitchFamily="2" charset="0"/>
            </a:rPr>
            <a:t>jd;kPJ</a:t>
          </a:r>
          <a:r>
            <a:rPr lang="en-US" sz="1600" b="1" kern="1200" noProof="0" dirty="0">
              <a:latin typeface="Tamil Bible" pitchFamily="2" charset="0"/>
            </a:rPr>
            <a:t> </a:t>
          </a:r>
          <a:r>
            <a:rPr lang="en-US" sz="1600" b="1" kern="1200" noProof="0" dirty="0" err="1">
              <a:latin typeface="Tamil Bible" pitchFamily="2" charset="0"/>
            </a:rPr>
            <a:t>Fw;wk</a:t>
          </a:r>
          <a:r>
            <a:rPr lang="en-US" sz="1600" b="1" kern="1200" noProof="0" dirty="0">
              <a:latin typeface="Tamil Bible" pitchFamily="2" charset="0"/>
            </a:rPr>
            <a:t>; </a:t>
          </a:r>
          <a:r>
            <a:rPr lang="en-US" sz="1600" b="1" kern="1200" noProof="0" dirty="0" err="1">
              <a:latin typeface="Tamil Bible" pitchFamily="2" charset="0"/>
            </a:rPr>
            <a:t>rhl;batu;fSf;F</a:t>
          </a:r>
          <a:r>
            <a:rPr lang="en-US" sz="1600" b="1" kern="1200" noProof="0" dirty="0">
              <a:latin typeface="Tamil Bible" pitchFamily="2" charset="0"/>
            </a:rPr>
            <a:t> </a:t>
          </a:r>
          <a:r>
            <a:rPr lang="en-US" sz="1600" b="1" kern="1200" noProof="0" dirty="0" err="1">
              <a:latin typeface="Tamil Bible" pitchFamily="2" charset="0"/>
            </a:rPr>
            <a:t>Kd;dhy</a:t>
          </a:r>
          <a:r>
            <a:rPr lang="en-US" sz="1600" b="1" kern="1200" noProof="0" dirty="0">
              <a:latin typeface="Tamil Bible" pitchFamily="2" charset="0"/>
            </a:rPr>
            <a:t>; </a:t>
          </a:r>
          <a:r>
            <a:rPr lang="en-US" sz="1600" b="1" kern="1200" noProof="0" dirty="0" err="1">
              <a:latin typeface="Tamil Bible" pitchFamily="2" charset="0"/>
            </a:rPr>
            <a:t>mtu</a:t>
          </a:r>
          <a:r>
            <a:rPr lang="en-US" sz="1600" b="1" kern="1200" noProof="0" dirty="0">
              <a:latin typeface="Tamil Bible" pitchFamily="2" charset="0"/>
            </a:rPr>
            <a:t>; </a:t>
          </a:r>
          <a:r>
            <a:rPr lang="en-US" sz="1600" b="1" kern="1200" noProof="0" dirty="0" err="1">
              <a:latin typeface="Tamil Bible" pitchFamily="2" charset="0"/>
            </a:rPr>
            <a:t>jd;id</a:t>
          </a:r>
          <a:r>
            <a:rPr lang="en-US" sz="1600" b="1" kern="1200" noProof="0" dirty="0">
              <a:latin typeface="Tamil Bible" pitchFamily="2" charset="0"/>
            </a:rPr>
            <a:t> </a:t>
          </a:r>
          <a:r>
            <a:rPr lang="en-US" sz="1600" b="1" kern="1200" noProof="0" dirty="0" err="1">
              <a:latin typeface="Tamil Bible" pitchFamily="2" charset="0"/>
            </a:rPr>
            <a:t>jw;fhj;Jf;nfhs;stpy;iy</a:t>
          </a:r>
          <a:r>
            <a:rPr lang="en-US" sz="1600" b="1" kern="1200" noProof="0" dirty="0"/>
            <a:t> (</a:t>
          </a:r>
          <a:r>
            <a:rPr lang="en-US" sz="1600" b="1" kern="1200" noProof="0" dirty="0">
              <a:latin typeface="Tamil Bible" pitchFamily="2" charset="0"/>
            </a:rPr>
            <a:t>t</a:t>
          </a:r>
          <a:r>
            <a:rPr lang="en-US" sz="1600" b="1" kern="1200" noProof="0" dirty="0"/>
            <a:t>. 7)</a:t>
          </a:r>
          <a:endParaRPr lang="en-US" sz="1600" kern="1200" noProof="0" dirty="0"/>
        </a:p>
      </dsp:txBody>
      <dsp:txXfrm>
        <a:off x="8900220" y="1321935"/>
        <a:ext cx="2961245" cy="925389"/>
      </dsp:txXfrm>
    </dsp:sp>
    <dsp:sp modelId="{A3375F40-8DD6-4373-81D7-EE4B422B8BEF}">
      <dsp:nvSpPr>
        <dsp:cNvPr id="0" name=""/>
        <dsp:cNvSpPr/>
      </dsp:nvSpPr>
      <dsp:spPr>
        <a:xfrm>
          <a:off x="7979396" y="1188268"/>
          <a:ext cx="1298919" cy="971658"/>
        </a:xfrm>
        <a:prstGeom prst="rect">
          <a:avLst/>
        </a:prstGeom>
        <a:blipFill dpi="0" rotWithShape="1">
          <a:blip xmlns:r="http://schemas.openxmlformats.org/officeDocument/2006/relationships"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t="-17256" b="-59756"/>
          </a:stretch>
        </a:blipFill>
        <a:ln>
          <a:noFill/>
        </a:ln>
        <a:effectLst>
          <a:outerShdw blurRad="50800" dist="25400" algn="bl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z="127000" prstMaterial="plastic">
          <a:bevelT w="88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/>
      </dsp:style>
    </dsp:sp>
    <dsp:sp modelId="{46E0D814-1770-4727-9EF9-9B6BC6CB9647}">
      <dsp:nvSpPr>
        <dsp:cNvPr id="0" name=""/>
        <dsp:cNvSpPr/>
      </dsp:nvSpPr>
      <dsp:spPr>
        <a:xfrm>
          <a:off x="897439" y="2486898"/>
          <a:ext cx="2961245" cy="925389"/>
        </a:xfrm>
        <a:prstGeom prst="rect">
          <a:avLst/>
        </a:prstGeom>
        <a:solidFill>
          <a:srgbClr val="FFE697"/>
        </a:solidFill>
        <a:ln w="12700" cap="flat" cmpd="sng" algn="ctr">
          <a:solidFill>
            <a:srgbClr val="FFC000"/>
          </a:solidFill>
          <a:prstDash val="solid"/>
        </a:ln>
        <a:effectLst>
          <a:outerShdw blurRad="50800" dist="25400" algn="bl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26797" tIns="60960" rIns="60960" bIns="6096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1" kern="1200" noProof="0" dirty="0" err="1">
              <a:latin typeface="Tamil Bible" pitchFamily="2" charset="0"/>
            </a:rPr>
            <a:t>mtu;kPJ</a:t>
          </a:r>
          <a:r>
            <a:rPr lang="en-US" sz="1600" b="1" kern="1200" noProof="0" dirty="0">
              <a:latin typeface="Tamil Bible" pitchFamily="2" charset="0"/>
            </a:rPr>
            <a:t> </a:t>
          </a:r>
          <a:r>
            <a:rPr lang="en-US" sz="1600" b="1" kern="1200" noProof="0" dirty="0" err="1">
              <a:latin typeface="Tamil Bible" pitchFamily="2" charset="0"/>
            </a:rPr>
            <a:t>tof;F</a:t>
          </a:r>
          <a:r>
            <a:rPr lang="en-US" sz="1600" b="1" kern="1200" noProof="0" dirty="0">
              <a:latin typeface="Tamil Bible" pitchFamily="2" charset="0"/>
            </a:rPr>
            <a:t> </a:t>
          </a:r>
          <a:r>
            <a:rPr lang="en-US" sz="1600" b="1" kern="1200" noProof="0" dirty="0" err="1">
              <a:latin typeface="Tamil Bible" pitchFamily="2" charset="0"/>
            </a:rPr>
            <a:t>tprhupf;fg;gl;L</a:t>
          </a:r>
          <a:r>
            <a:rPr lang="en-US" sz="1600" b="1" kern="1200" noProof="0" dirty="0">
              <a:latin typeface="Tamil Bible" pitchFamily="2" charset="0"/>
            </a:rPr>
            <a:t>&gt; </a:t>
          </a:r>
          <a:r>
            <a:rPr lang="en-US" sz="1600" b="1" kern="1200" noProof="0" dirty="0" err="1">
              <a:latin typeface="Tamil Bible" pitchFamily="2" charset="0"/>
            </a:rPr>
            <a:t>mtUf;F</a:t>
          </a:r>
          <a:r>
            <a:rPr lang="en-US" sz="1600" b="1" kern="1200" noProof="0" dirty="0">
              <a:latin typeface="Tamil Bible" pitchFamily="2" charset="0"/>
            </a:rPr>
            <a:t> </a:t>
          </a:r>
          <a:r>
            <a:rPr lang="en-US" sz="1600" b="1" kern="1200" noProof="0" dirty="0" err="1">
              <a:latin typeface="Tamil Bible" pitchFamily="2" charset="0"/>
            </a:rPr>
            <a:t>kuz</a:t>
          </a:r>
          <a:r>
            <a:rPr lang="en-US" sz="1600" b="1" kern="1200" noProof="0" dirty="0">
              <a:latin typeface="Tamil Bible" pitchFamily="2" charset="0"/>
            </a:rPr>
            <a:t> </a:t>
          </a:r>
          <a:r>
            <a:rPr lang="en-US" sz="1600" b="1" kern="1200" noProof="0" dirty="0" err="1">
              <a:latin typeface="Tamil Bible" pitchFamily="2" charset="0"/>
            </a:rPr>
            <a:t>jz;lid</a:t>
          </a:r>
          <a:r>
            <a:rPr lang="en-US" sz="1600" b="1" kern="1200" noProof="0" dirty="0">
              <a:latin typeface="Tamil Bible" pitchFamily="2" charset="0"/>
            </a:rPr>
            <a:t> </a:t>
          </a:r>
          <a:r>
            <a:rPr lang="en-US" sz="1600" b="1" kern="1200" noProof="0" dirty="0" err="1">
              <a:latin typeface="Tamil Bible" pitchFamily="2" charset="0"/>
            </a:rPr>
            <a:t>tpjpf;fg;gl;lJ</a:t>
          </a:r>
          <a:r>
            <a:rPr lang="en-US" sz="1600" b="1" kern="1200" noProof="0" dirty="0"/>
            <a:t> (</a:t>
          </a:r>
          <a:r>
            <a:rPr lang="en-US" sz="1600" b="1" kern="1200" noProof="0" dirty="0">
              <a:latin typeface="Tamil Bible" pitchFamily="2" charset="0"/>
            </a:rPr>
            <a:t>t</a:t>
          </a:r>
          <a:r>
            <a:rPr lang="en-US" sz="1600" b="1" kern="1200" noProof="0" dirty="0"/>
            <a:t>. 8)</a:t>
          </a:r>
          <a:endParaRPr lang="en-US" sz="1600" kern="1200" noProof="0" dirty="0"/>
        </a:p>
      </dsp:txBody>
      <dsp:txXfrm>
        <a:off x="897439" y="2486898"/>
        <a:ext cx="2961245" cy="925389"/>
      </dsp:txXfrm>
    </dsp:sp>
    <dsp:sp modelId="{5237D0B7-7F65-4461-9797-CB2C5C38E1A5}">
      <dsp:nvSpPr>
        <dsp:cNvPr id="0" name=""/>
        <dsp:cNvSpPr/>
      </dsp:nvSpPr>
      <dsp:spPr>
        <a:xfrm>
          <a:off x="0" y="2353230"/>
          <a:ext cx="1298919" cy="971658"/>
        </a:xfrm>
        <a:prstGeom prst="rect">
          <a:avLst/>
        </a:prstGeom>
        <a:blipFill dpi="0" rotWithShape="1">
          <a:blip xmlns:r="http://schemas.openxmlformats.org/officeDocument/2006/relationships" r:embed="rId9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l="757" t="-4022" r="-757" b="-74274"/>
          </a:stretch>
        </a:blipFill>
        <a:ln>
          <a:noFill/>
        </a:ln>
        <a:effectLst>
          <a:outerShdw blurRad="50800" dist="25400" algn="bl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z="127000" prstMaterial="plastic">
          <a:bevelT w="88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/>
      </dsp:style>
    </dsp:sp>
    <dsp:sp modelId="{0BF2E09E-5358-4A27-9A8E-579579F6657C}">
      <dsp:nvSpPr>
        <dsp:cNvPr id="0" name=""/>
        <dsp:cNvSpPr/>
      </dsp:nvSpPr>
      <dsp:spPr>
        <a:xfrm>
          <a:off x="4879167" y="2486898"/>
          <a:ext cx="2961245" cy="925389"/>
        </a:xfrm>
        <a:prstGeom prst="rect">
          <a:avLst/>
        </a:prstGeom>
        <a:solidFill>
          <a:srgbClr val="FEC3A8"/>
        </a:solidFill>
        <a:ln w="12700" cap="flat" cmpd="sng" algn="ctr">
          <a:solidFill>
            <a:srgbClr val="FF0000"/>
          </a:solidFill>
          <a:prstDash val="solid"/>
        </a:ln>
        <a:effectLst>
          <a:outerShdw blurRad="50800" dist="25400" algn="bl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26797" tIns="68580" rIns="68580" bIns="6858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1" kern="1200" noProof="0" dirty="0" err="1">
              <a:latin typeface="Tamil Bible" pitchFamily="2" charset="0"/>
            </a:rPr>
            <a:t>mtu</a:t>
          </a:r>
          <a:r>
            <a:rPr lang="en-US" sz="1800" b="1" kern="1200" noProof="0" dirty="0">
              <a:latin typeface="Tamil Bible" pitchFamily="2" charset="0"/>
            </a:rPr>
            <a:t>; </a:t>
          </a:r>
          <a:r>
            <a:rPr lang="en-US" sz="1800" b="1" kern="1200" noProof="0" dirty="0" err="1">
              <a:latin typeface="Tamil Bible" pitchFamily="2" charset="0"/>
            </a:rPr>
            <a:t>IRtupathd;fSld</a:t>
          </a:r>
          <a:r>
            <a:rPr lang="en-US" sz="1800" b="1" kern="1200" noProof="0" dirty="0">
              <a:latin typeface="Tamil Bible" pitchFamily="2" charset="0"/>
            </a:rPr>
            <a:t>; </a:t>
          </a:r>
          <a:r>
            <a:rPr lang="en-US" sz="1800" b="1" kern="1200" noProof="0" dirty="0" err="1">
              <a:latin typeface="Tamil Bible" pitchFamily="2" charset="0"/>
            </a:rPr>
            <a:t>mlf;fk;gz;zg;gl;lhu</a:t>
          </a:r>
          <a:r>
            <a:rPr lang="en-US" sz="1800" b="1" kern="1200" noProof="0" dirty="0">
              <a:latin typeface="Tamil Bible" pitchFamily="2" charset="0"/>
            </a:rPr>
            <a:t>;</a:t>
          </a:r>
          <a:r>
            <a:rPr lang="en-US" sz="1800" b="1" kern="1200" noProof="0" dirty="0"/>
            <a:t> (</a:t>
          </a:r>
          <a:r>
            <a:rPr lang="en-US" sz="1800" b="1" kern="1200" noProof="0" dirty="0">
              <a:latin typeface="Tamil Bible" pitchFamily="2" charset="0"/>
            </a:rPr>
            <a:t>t</a:t>
          </a:r>
          <a:r>
            <a:rPr lang="en-US" sz="1800" b="1" kern="1200" noProof="0" dirty="0"/>
            <a:t>. 9</a:t>
          </a:r>
          <a:r>
            <a:rPr lang="en-US" sz="1800" b="1" kern="1200" noProof="0" dirty="0">
              <a:latin typeface="Tamil Bible" pitchFamily="2" charset="0"/>
            </a:rPr>
            <a:t>K</a:t>
          </a:r>
          <a:r>
            <a:rPr lang="en-US" sz="1800" b="1" kern="1200" noProof="0" dirty="0"/>
            <a:t>)</a:t>
          </a:r>
          <a:endParaRPr lang="en-US" sz="1800" kern="1200" noProof="0" dirty="0"/>
        </a:p>
      </dsp:txBody>
      <dsp:txXfrm>
        <a:off x="4879167" y="2486898"/>
        <a:ext cx="2961245" cy="925389"/>
      </dsp:txXfrm>
    </dsp:sp>
    <dsp:sp modelId="{12656DD7-776A-4FBB-B7F0-7C60A02F2F49}">
      <dsp:nvSpPr>
        <dsp:cNvPr id="0" name=""/>
        <dsp:cNvSpPr/>
      </dsp:nvSpPr>
      <dsp:spPr>
        <a:xfrm>
          <a:off x="3997596" y="2353230"/>
          <a:ext cx="1298919" cy="971658"/>
        </a:xfrm>
        <a:prstGeom prst="rect">
          <a:avLst/>
        </a:prstGeom>
        <a:blipFill rotWithShape="1">
          <a:blip xmlns:r="http://schemas.openxmlformats.org/officeDocument/2006/relationships" r:embed="rId10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ln>
          <a:noFill/>
        </a:ln>
        <a:effectLst>
          <a:outerShdw blurRad="50800" dist="25400" algn="bl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z="127000" prstMaterial="plastic">
          <a:bevelT w="88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/>
      </dsp:style>
    </dsp:sp>
    <dsp:sp modelId="{8BACC5E0-2473-4196-928F-E4A3074963F0}">
      <dsp:nvSpPr>
        <dsp:cNvPr id="0" name=""/>
        <dsp:cNvSpPr/>
      </dsp:nvSpPr>
      <dsp:spPr>
        <a:xfrm>
          <a:off x="8900220" y="2486898"/>
          <a:ext cx="2961245" cy="925389"/>
        </a:xfrm>
        <a:prstGeom prst="rect">
          <a:avLst/>
        </a:prstGeom>
        <a:solidFill>
          <a:srgbClr val="EBE600"/>
        </a:solidFill>
        <a:ln w="12700" cap="flat" cmpd="sng" algn="ctr">
          <a:solidFill>
            <a:srgbClr val="9E9A00"/>
          </a:solidFill>
          <a:prstDash val="solid"/>
        </a:ln>
        <a:effectLst>
          <a:outerShdw blurRad="50800" dist="25400" algn="bl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26797" tIns="68580" rIns="68580" bIns="6858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1" kern="1200" noProof="0" dirty="0" err="1">
              <a:latin typeface="Tamil Bible" pitchFamily="2" charset="0"/>
            </a:rPr>
            <a:t>mtu</a:t>
          </a:r>
          <a:r>
            <a:rPr lang="en-US" sz="1800" b="1" kern="1200" noProof="0" dirty="0">
              <a:latin typeface="Tamil Bible" pitchFamily="2" charset="0"/>
            </a:rPr>
            <a:t>; </a:t>
          </a:r>
          <a:r>
            <a:rPr lang="en-US" sz="1800" b="1" kern="1200" noProof="0" dirty="0" err="1">
              <a:latin typeface="Tamil Bible" pitchFamily="2" charset="0"/>
            </a:rPr>
            <a:t>xUNghJk</a:t>
          </a:r>
          <a:r>
            <a:rPr lang="en-US" sz="1800" b="1" kern="1200" noProof="0" dirty="0">
              <a:latin typeface="Tamil Bible" pitchFamily="2" charset="0"/>
            </a:rPr>
            <a:t>; </a:t>
          </a:r>
          <a:r>
            <a:rPr lang="en-US" sz="1800" b="1" kern="1200" noProof="0" dirty="0" err="1">
              <a:latin typeface="Tamil Bible" pitchFamily="2" charset="0"/>
            </a:rPr>
            <a:t>ghtk;nra;atpy;iy</a:t>
          </a:r>
          <a:br>
            <a:rPr lang="en-US" sz="1800" b="1" kern="1200" noProof="0" dirty="0"/>
          </a:br>
          <a:r>
            <a:rPr lang="en-US" sz="1800" b="1" kern="1200" noProof="0" dirty="0"/>
            <a:t>(</a:t>
          </a:r>
          <a:r>
            <a:rPr lang="en-US" sz="1800" b="1" kern="1200" noProof="0" dirty="0">
              <a:latin typeface="Tamil Bible" pitchFamily="2" charset="0"/>
            </a:rPr>
            <a:t>t</a:t>
          </a:r>
          <a:r>
            <a:rPr lang="en-US" sz="1800" b="1" kern="1200" noProof="0" dirty="0"/>
            <a:t>. 9</a:t>
          </a:r>
          <a:r>
            <a:rPr lang="en-US" sz="1800" b="1" kern="1200" noProof="0" dirty="0">
              <a:latin typeface="Tamil Bible" pitchFamily="2" charset="0"/>
            </a:rPr>
            <a:t>gp</a:t>
          </a:r>
          <a:r>
            <a:rPr lang="en-US" sz="1800" b="1" kern="1200" noProof="0" dirty="0"/>
            <a:t>)</a:t>
          </a:r>
          <a:endParaRPr lang="en-US" sz="1800" kern="1200" noProof="0" dirty="0"/>
        </a:p>
      </dsp:txBody>
      <dsp:txXfrm>
        <a:off x="8900220" y="2486898"/>
        <a:ext cx="2961245" cy="925389"/>
      </dsp:txXfrm>
    </dsp:sp>
    <dsp:sp modelId="{5B87B8EE-EC59-410A-BC31-2F01366AE4A7}">
      <dsp:nvSpPr>
        <dsp:cNvPr id="0" name=""/>
        <dsp:cNvSpPr/>
      </dsp:nvSpPr>
      <dsp:spPr>
        <a:xfrm>
          <a:off x="7979396" y="2353230"/>
          <a:ext cx="1298919" cy="971658"/>
        </a:xfrm>
        <a:prstGeom prst="rect">
          <a:avLst/>
        </a:prstGeom>
        <a:blipFill rotWithShape="1">
          <a:blip xmlns:r="http://schemas.openxmlformats.org/officeDocument/2006/relationships" r:embed="rId11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ln>
          <a:noFill/>
        </a:ln>
        <a:effectLst>
          <a:outerShdw blurRad="50800" dist="25400" algn="bl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z="127000" prstMaterial="plastic">
          <a:bevelT w="88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/>
      </dsp:style>
    </dsp:sp>
    <dsp:sp modelId="{5DA6CDA0-395F-491F-ABB7-6ED4F5BF27E4}">
      <dsp:nvSpPr>
        <dsp:cNvPr id="0" name=""/>
        <dsp:cNvSpPr/>
      </dsp:nvSpPr>
      <dsp:spPr>
        <a:xfrm>
          <a:off x="897439" y="3651860"/>
          <a:ext cx="2961245" cy="925389"/>
        </a:xfrm>
        <a:prstGeom prst="rect">
          <a:avLst/>
        </a:prstGeom>
        <a:solidFill>
          <a:srgbClr val="DCC5ED"/>
        </a:solidFill>
        <a:ln w="12700" cap="flat" cmpd="sng" algn="ctr">
          <a:solidFill>
            <a:srgbClr val="7030A0"/>
          </a:solidFill>
          <a:prstDash val="solid"/>
        </a:ln>
        <a:effectLst>
          <a:outerShdw blurRad="50800" dist="25400" algn="bl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26797" tIns="60960" rIns="60960" bIns="6096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1" kern="1200" noProof="0" dirty="0" err="1">
              <a:latin typeface="Tamil Bible" pitchFamily="2" charset="0"/>
            </a:rPr>
            <a:t>ghtepthuz</a:t>
          </a:r>
          <a:r>
            <a:rPr lang="en-US" sz="1600" b="1" kern="1200" noProof="0" dirty="0">
              <a:latin typeface="Tamil Bible" pitchFamily="2" charset="0"/>
            </a:rPr>
            <a:t> </a:t>
          </a:r>
          <a:r>
            <a:rPr lang="en-US" sz="1600" b="1" kern="1200" noProof="0" dirty="0" err="1">
              <a:latin typeface="Tamil Bible" pitchFamily="2" charset="0"/>
            </a:rPr>
            <a:t>kuzj;jpw;F</a:t>
          </a:r>
          <a:r>
            <a:rPr lang="en-US" sz="1600" b="1" kern="1200" noProof="0" dirty="0">
              <a:latin typeface="Tamil Bible" pitchFamily="2" charset="0"/>
            </a:rPr>
            <a:t> </a:t>
          </a:r>
          <a:r>
            <a:rPr lang="en-US" sz="1600" b="1" kern="1200" noProof="0" dirty="0" err="1">
              <a:latin typeface="Tamil Bible" pitchFamily="2" charset="0"/>
            </a:rPr>
            <a:t>gpwF</a:t>
          </a:r>
          <a:r>
            <a:rPr lang="en-US" sz="1600" b="1" kern="1200" noProof="0" dirty="0">
              <a:latin typeface="Tamil Bible" pitchFamily="2" charset="0"/>
            </a:rPr>
            <a:t> </a:t>
          </a:r>
          <a:r>
            <a:rPr lang="en-US" sz="1600" b="1" kern="1200" noProof="0" dirty="0" err="1">
              <a:latin typeface="Tamil Bible" pitchFamily="2" charset="0"/>
            </a:rPr>
            <a:t>mtu</a:t>
          </a:r>
          <a:r>
            <a:rPr lang="en-US" sz="1600" b="1" kern="1200" noProof="0" dirty="0">
              <a:latin typeface="Tamil Bible" pitchFamily="2" charset="0"/>
            </a:rPr>
            <a:t>; </a:t>
          </a:r>
          <a:r>
            <a:rPr lang="en-US" sz="1600" b="1" kern="1200" noProof="0" dirty="0" err="1">
              <a:latin typeface="Tamil Bible" pitchFamily="2" charset="0"/>
            </a:rPr>
            <a:t>kPz;Lk</a:t>
          </a:r>
          <a:r>
            <a:rPr lang="en-US" sz="1600" b="1" kern="1200" noProof="0" dirty="0">
              <a:latin typeface="Tamil Bible" pitchFamily="2" charset="0"/>
            </a:rPr>
            <a:t>; </a:t>
          </a:r>
          <a:r>
            <a:rPr lang="en-US" sz="1600" b="1" kern="1200" noProof="0" dirty="0" err="1">
              <a:latin typeface="Tamil Bible" pitchFamily="2" charset="0"/>
            </a:rPr>
            <a:t>capu;e;njOe;jhu</a:t>
          </a:r>
          <a:r>
            <a:rPr lang="en-US" sz="1600" b="1" kern="1200" noProof="0" dirty="0">
              <a:latin typeface="Tamil Bible" pitchFamily="2" charset="0"/>
            </a:rPr>
            <a:t>;</a:t>
          </a:r>
          <a:r>
            <a:rPr lang="en-US" sz="1600" b="1" kern="1200" noProof="0" dirty="0"/>
            <a:t> </a:t>
          </a:r>
          <a:br>
            <a:rPr lang="en-US" sz="1600" b="1" kern="1200" noProof="0" dirty="0"/>
          </a:br>
          <a:r>
            <a:rPr lang="en-US" sz="1600" b="1" kern="1200" noProof="0" dirty="0"/>
            <a:t>(</a:t>
          </a:r>
          <a:r>
            <a:rPr lang="en-US" sz="1600" b="1" kern="1200" noProof="0" dirty="0">
              <a:latin typeface="Tamil Bible" pitchFamily="2" charset="0"/>
            </a:rPr>
            <a:t>t</a:t>
          </a:r>
          <a:r>
            <a:rPr lang="en-US" sz="1600" b="1" kern="1200" noProof="0" dirty="0"/>
            <a:t>. 10)</a:t>
          </a:r>
          <a:endParaRPr lang="en-US" sz="1600" kern="1200" noProof="0" dirty="0"/>
        </a:p>
      </dsp:txBody>
      <dsp:txXfrm>
        <a:off x="897439" y="3651860"/>
        <a:ext cx="2961245" cy="925389"/>
      </dsp:txXfrm>
    </dsp:sp>
    <dsp:sp modelId="{221F4DF1-C4D6-463F-A71F-CFB4A107A606}">
      <dsp:nvSpPr>
        <dsp:cNvPr id="0" name=""/>
        <dsp:cNvSpPr/>
      </dsp:nvSpPr>
      <dsp:spPr>
        <a:xfrm>
          <a:off x="0" y="3518192"/>
          <a:ext cx="1298919" cy="971658"/>
        </a:xfrm>
        <a:prstGeom prst="rect">
          <a:avLst/>
        </a:prstGeom>
        <a:blipFill rotWithShape="1">
          <a:blip xmlns:r="http://schemas.openxmlformats.org/officeDocument/2006/relationships" r:embed="rId1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t="-17000" b="-17000"/>
          </a:stretch>
        </a:blipFill>
        <a:ln>
          <a:noFill/>
        </a:ln>
        <a:effectLst>
          <a:outerShdw blurRad="50800" dist="25400" algn="bl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z="127000" prstMaterial="plastic">
          <a:bevelT w="88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/>
      </dsp:style>
    </dsp:sp>
    <dsp:sp modelId="{158A3A02-EB17-4596-B68B-7CAFDB9A99E5}">
      <dsp:nvSpPr>
        <dsp:cNvPr id="0" name=""/>
        <dsp:cNvSpPr/>
      </dsp:nvSpPr>
      <dsp:spPr>
        <a:xfrm>
          <a:off x="4879167" y="3651860"/>
          <a:ext cx="2961245" cy="925389"/>
        </a:xfrm>
        <a:prstGeom prst="rect">
          <a:avLst/>
        </a:prstGeom>
        <a:solidFill>
          <a:srgbClr val="B5E5BE"/>
        </a:solidFill>
        <a:ln w="12700" cap="flat" cmpd="sng" algn="ctr">
          <a:solidFill>
            <a:srgbClr val="3CAA51"/>
          </a:solidFill>
          <a:prstDash val="solid"/>
        </a:ln>
        <a:effectLst>
          <a:outerShdw blurRad="50800" dist="25400" algn="bl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26797" tIns="68580" rIns="68580" bIns="6858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1" kern="1200" noProof="0" dirty="0" err="1">
              <a:latin typeface="Tamil Bible" pitchFamily="2" charset="0"/>
            </a:rPr>
            <a:t>xU</a:t>
          </a:r>
          <a:r>
            <a:rPr lang="en-US" sz="1800" b="1" kern="1200" noProof="0" dirty="0">
              <a:latin typeface="Tamil Bible" pitchFamily="2" charset="0"/>
            </a:rPr>
            <a:t> </a:t>
          </a:r>
          <a:r>
            <a:rPr lang="en-US" sz="1800" b="1" kern="1200" noProof="0" dirty="0" err="1">
              <a:latin typeface="Tamil Bible" pitchFamily="2" charset="0"/>
            </a:rPr>
            <a:t>ehs</a:t>
          </a:r>
          <a:r>
            <a:rPr lang="en-US" sz="1800" b="1" kern="1200" noProof="0" dirty="0">
              <a:latin typeface="Tamil Bible" pitchFamily="2" charset="0"/>
            </a:rPr>
            <a:t>; </a:t>
          </a:r>
          <a:r>
            <a:rPr lang="en-US" sz="1800" b="1" kern="1200" noProof="0" dirty="0" err="1">
              <a:latin typeface="Tamil Bible" pitchFamily="2" charset="0"/>
            </a:rPr>
            <a:t>mtu</a:t>
          </a:r>
          <a:r>
            <a:rPr lang="en-US" sz="1800" b="1" kern="1200" noProof="0" dirty="0">
              <a:latin typeface="Tamil Bible" pitchFamily="2" charset="0"/>
            </a:rPr>
            <a:t>; </a:t>
          </a:r>
          <a:r>
            <a:rPr lang="en-US" sz="1800" b="1" kern="1200" noProof="0" dirty="0" err="1">
              <a:latin typeface="Tamil Bible" pitchFamily="2" charset="0"/>
            </a:rPr>
            <a:t>jhk</a:t>
          </a:r>
          <a:r>
            <a:rPr lang="en-US" sz="1800" b="1" kern="1200" noProof="0" dirty="0">
              <a:latin typeface="Tamil Bible" pitchFamily="2" charset="0"/>
            </a:rPr>
            <a:t>; </a:t>
          </a:r>
          <a:r>
            <a:rPr lang="en-US" sz="1800" b="1" kern="1200" noProof="0" dirty="0" err="1">
              <a:latin typeface="Tamil Bible" pitchFamily="2" charset="0"/>
            </a:rPr>
            <a:t>kPl;Lf</a:t>
          </a:r>
          <a:r>
            <a:rPr lang="en-US" sz="1800" b="1" kern="1200" noProof="0" dirty="0">
              <a:latin typeface="Tamil Bible" pitchFamily="2" charset="0"/>
            </a:rPr>
            <a:t>; </a:t>
          </a:r>
          <a:r>
            <a:rPr lang="en-US" sz="1800" b="1" kern="1200" noProof="0" dirty="0" err="1">
              <a:latin typeface="Tamil Bible" pitchFamily="2" charset="0"/>
            </a:rPr>
            <a:t>nfhz;ltu;fSld</a:t>
          </a:r>
          <a:r>
            <a:rPr lang="en-US" sz="1800" b="1" kern="1200" noProof="0" dirty="0">
              <a:latin typeface="Tamil Bible" pitchFamily="2" charset="0"/>
            </a:rPr>
            <a:t>; </a:t>
          </a:r>
          <a:r>
            <a:rPr lang="en-US" sz="1800" b="1" kern="1200" noProof="0" dirty="0" err="1">
              <a:latin typeface="Tamil Bible" pitchFamily="2" charset="0"/>
            </a:rPr>
            <a:t>tho;thu</a:t>
          </a:r>
          <a:r>
            <a:rPr lang="en-US" sz="1800" b="1" kern="1200" noProof="0" dirty="0">
              <a:latin typeface="Tamil Bible" pitchFamily="2" charset="0"/>
            </a:rPr>
            <a:t>;</a:t>
          </a:r>
          <a:r>
            <a:rPr lang="en-US" sz="1800" b="1" kern="1200" noProof="0" dirty="0"/>
            <a:t> (</a:t>
          </a:r>
          <a:r>
            <a:rPr lang="en-US" sz="1800" b="1" kern="1200" noProof="0" dirty="0">
              <a:latin typeface="Tamil Bible" pitchFamily="2" charset="0"/>
            </a:rPr>
            <a:t>t</a:t>
          </a:r>
          <a:r>
            <a:rPr lang="en-US" sz="1800" b="1" kern="1200" noProof="0" dirty="0"/>
            <a:t>. 11)</a:t>
          </a:r>
          <a:endParaRPr lang="en-US" sz="1800" kern="1200" noProof="0" dirty="0"/>
        </a:p>
      </dsp:txBody>
      <dsp:txXfrm>
        <a:off x="4879167" y="3651860"/>
        <a:ext cx="2961245" cy="925389"/>
      </dsp:txXfrm>
    </dsp:sp>
    <dsp:sp modelId="{CD8BC6EB-CBE6-4AFE-872D-39830C0A1935}">
      <dsp:nvSpPr>
        <dsp:cNvPr id="0" name=""/>
        <dsp:cNvSpPr/>
      </dsp:nvSpPr>
      <dsp:spPr>
        <a:xfrm>
          <a:off x="3997596" y="3518192"/>
          <a:ext cx="1298919" cy="971658"/>
        </a:xfrm>
        <a:prstGeom prst="rect">
          <a:avLst/>
        </a:prstGeom>
        <a:blipFill dpi="0" rotWithShape="1">
          <a:blip xmlns:r="http://schemas.openxmlformats.org/officeDocument/2006/relationships" r:embed="rId1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l="-33485" t="-28249" r="-9167" b="-14167"/>
          </a:stretch>
        </a:blipFill>
        <a:ln>
          <a:noFill/>
        </a:ln>
        <a:effectLst>
          <a:outerShdw blurRad="50800" dist="25400" algn="bl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z="127000" prstMaterial="plastic">
          <a:bevelT w="88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/>
      </dsp:style>
    </dsp:sp>
    <dsp:sp modelId="{E0BCFF9E-D978-42AC-9151-B4B106A83126}">
      <dsp:nvSpPr>
        <dsp:cNvPr id="0" name=""/>
        <dsp:cNvSpPr/>
      </dsp:nvSpPr>
      <dsp:spPr>
        <a:xfrm>
          <a:off x="8900220" y="3651860"/>
          <a:ext cx="2961245" cy="925389"/>
        </a:xfrm>
        <a:prstGeom prst="rect">
          <a:avLst/>
        </a:prstGeom>
        <a:solidFill>
          <a:srgbClr val="B7CFFF"/>
        </a:solidFill>
        <a:ln w="12700" cap="flat" cmpd="sng" algn="ctr">
          <a:solidFill>
            <a:srgbClr val="6699FF"/>
          </a:solidFill>
          <a:prstDash val="solid"/>
        </a:ln>
        <a:effectLst>
          <a:outerShdw blurRad="50800" dist="25400" algn="bl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26797" tIns="68580" rIns="68580" bIns="6858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1" kern="1200" noProof="0" dirty="0">
              <a:latin typeface="Tamil Bible" pitchFamily="2" charset="0"/>
            </a:rPr>
            <a:t>,</a:t>
          </a:r>
          <a:r>
            <a:rPr lang="en-US" sz="1800" b="1" kern="1200" noProof="0" dirty="0" err="1">
              <a:latin typeface="Tamil Bible" pitchFamily="2" charset="0"/>
            </a:rPr>
            <a:t>jw;fpilapy</a:t>
          </a:r>
          <a:r>
            <a:rPr lang="en-US" sz="1800" b="1" kern="1200" noProof="0" dirty="0">
              <a:latin typeface="Tamil Bible" pitchFamily="2" charset="0"/>
            </a:rPr>
            <a:t>; </a:t>
          </a:r>
          <a:r>
            <a:rPr lang="en-US" sz="1800" b="1" kern="1200" noProof="0" dirty="0" err="1">
              <a:latin typeface="Tamil Bible" pitchFamily="2" charset="0"/>
            </a:rPr>
            <a:t>mtu</a:t>
          </a:r>
          <a:r>
            <a:rPr lang="en-US" sz="1800" b="1" kern="1200" noProof="0" dirty="0">
              <a:latin typeface="Tamil Bible" pitchFamily="2" charset="0"/>
            </a:rPr>
            <a:t>; </a:t>
          </a:r>
          <a:r>
            <a:rPr lang="en-US" sz="1800" b="1" kern="1200" noProof="0" dirty="0" err="1">
              <a:latin typeface="Tamil Bible" pitchFamily="2" charset="0"/>
            </a:rPr>
            <a:t>ekf;fhf</a:t>
          </a:r>
          <a:r>
            <a:rPr lang="en-US" sz="1800" b="1" kern="1200" noProof="0" dirty="0">
              <a:latin typeface="Tamil Bible" pitchFamily="2" charset="0"/>
            </a:rPr>
            <a:t> </a:t>
          </a:r>
          <a:r>
            <a:rPr lang="en-US" sz="1800" b="1" kern="1200" noProof="0" dirty="0" err="1">
              <a:latin typeface="Tamil Bible" pitchFamily="2" charset="0"/>
            </a:rPr>
            <a:t>gupe;J</a:t>
          </a:r>
          <a:r>
            <a:rPr lang="en-US" sz="1800" b="1" kern="1200" noProof="0" dirty="0">
              <a:latin typeface="Tamil Bible" pitchFamily="2" charset="0"/>
            </a:rPr>
            <a:t> </a:t>
          </a:r>
          <a:r>
            <a:rPr lang="en-US" sz="1800" b="1" kern="1200" noProof="0" dirty="0" err="1">
              <a:latin typeface="Tamil Bible" pitchFamily="2" charset="0"/>
            </a:rPr>
            <a:t>NgRthu</a:t>
          </a:r>
          <a:r>
            <a:rPr lang="en-US" sz="1800" b="1" kern="1200" noProof="0" dirty="0">
              <a:latin typeface="Tamil Bible" pitchFamily="2" charset="0"/>
            </a:rPr>
            <a:t>;</a:t>
          </a:r>
          <a:r>
            <a:rPr lang="en-US" sz="1800" b="1" kern="1200" noProof="0" dirty="0"/>
            <a:t> (</a:t>
          </a:r>
          <a:r>
            <a:rPr lang="en-US" sz="1800" b="1" kern="1200" noProof="0" dirty="0">
              <a:latin typeface="Tamil Bible" pitchFamily="2" charset="0"/>
            </a:rPr>
            <a:t>t</a:t>
          </a:r>
          <a:r>
            <a:rPr lang="en-US" sz="1800" b="1" kern="1200" noProof="0" dirty="0"/>
            <a:t>. 12)</a:t>
          </a:r>
          <a:endParaRPr lang="en-US" sz="1800" kern="1200" noProof="0" dirty="0"/>
        </a:p>
      </dsp:txBody>
      <dsp:txXfrm>
        <a:off x="8900220" y="3651860"/>
        <a:ext cx="2961245" cy="925389"/>
      </dsp:txXfrm>
    </dsp:sp>
    <dsp:sp modelId="{A6C372CA-8BFD-4004-8FB0-0CAC06FFF0DA}">
      <dsp:nvSpPr>
        <dsp:cNvPr id="0" name=""/>
        <dsp:cNvSpPr/>
      </dsp:nvSpPr>
      <dsp:spPr>
        <a:xfrm>
          <a:off x="7979396" y="3518192"/>
          <a:ext cx="1298919" cy="971658"/>
        </a:xfrm>
        <a:prstGeom prst="rect">
          <a:avLst/>
        </a:prstGeom>
        <a:blipFill dpi="0" rotWithShape="1">
          <a:blip xmlns:r="http://schemas.openxmlformats.org/officeDocument/2006/relationships" r:embed="rId1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l="-757" t="-19486" r="757" b="-64010"/>
          </a:stretch>
        </a:blipFill>
        <a:ln>
          <a:noFill/>
        </a:ln>
        <a:effectLst>
          <a:outerShdw blurRad="50800" dist="25400" algn="bl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z="127000" prstMaterial="plastic">
          <a:bevelT w="88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4">
  <dgm:title val=""/>
  <dgm:desc val=""/>
  <dgm:catLst>
    <dgm:cat type="list" pri="13000"/>
    <dgm:cat type="picture" pri="26000"/>
    <dgm:cat type="pictureconvert" pri="26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resizeHandles val="exact"/>
    </dgm:varLst>
    <dgm:alg type="lin">
      <dgm:param type="linDir" val="fromT"/>
      <dgm:param type="vertAlign" val="t"/>
    </dgm:alg>
    <dgm:shape xmlns:r="http://schemas.openxmlformats.org/officeDocument/2006/relationships" r:blip="">
      <dgm:adjLst/>
    </dgm:shape>
    <dgm:presOf/>
    <dgm:constrLst>
      <dgm:constr type="w" for="ch" forName="comp" refType="w"/>
      <dgm:constr type="h" for="ch" forName="comp" refType="h"/>
      <dgm:constr type="h" for="ch" forName="spacer" refType="h" refFor="ch" refForName="comp" op="equ" fact="0.1"/>
      <dgm:constr type="primFontSz" for="des" forName="text" op="equ" val="65"/>
    </dgm:constrLst>
    <dgm:ruleLst/>
    <dgm:forEach name="Name0" axis="ch" ptType="node">
      <dgm:layoutNode name="comp" styleLbl="node1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l" for="ch" forName="img" refType="h" refFor="ch" refForName="box" fact="0.1"/>
              <dgm:constr type="h" for="ch" forName="text" refType="h"/>
              <dgm:constr type="l" for="ch" forName="text" refType="r" refFor="ch" refForName="img"/>
              <dgm:constr type="r" for="ch" forName="text" refType="w"/>
            </dgm:constrLst>
          </dgm:if>
          <dgm:else name="Name3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r" for="ch" forName="img" refType="w" refFor="ch" refForName="box"/>
              <dgm:constr type="rOff" for="ch" forName="img" refType="h" refFor="ch" refForName="box" fact="-0.1"/>
              <dgm:constr type="h" for="ch" forName="text" refType="h"/>
              <dgm:constr type="r" for="ch" forName="text" refType="l" refFor="ch" refForName="img"/>
              <dgm:constr type="l" for="ch" forName="text"/>
            </dgm:constrLst>
          </dgm:else>
        </dgm:choose>
        <dgm:ruleLst/>
        <dgm:layoutNode name="box" styleLbl="node1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desOrSelf" ptType="node"/>
          <dgm:constrLst/>
          <dgm:ruleLst/>
        </dgm:layoutNode>
        <dgm:layoutNode name="img" styleLbl="fgImgPlace1">
          <dgm:alg type="sp"/>
          <dgm:shape xmlns:r="http://schemas.openxmlformats.org/officeDocument/2006/relationships" type="roundRect" r:blip="" blipPhldr="1">
            <dgm:adjLst>
              <dgm:adj idx="1" val="0.1"/>
            </dgm:adjLst>
          </dgm:shape>
          <dgm:presOf/>
          <dgm:constrLst/>
          <dgm:ruleLst/>
        </dgm:layoutNode>
        <dgm:layoutNode name="text">
          <dgm:varLst>
            <dgm:bulletEnabled val="1"/>
          </dgm:varLst>
          <dgm:alg type="tx">
            <dgm:param type="parTxLTRAlign" val="l"/>
            <dgm:param type="parTxRTLAlign" val="r"/>
          </dgm:alg>
          <dgm:shape xmlns:r="http://schemas.openxmlformats.org/officeDocument/2006/relationships" type="rect" r:blip="" hideGeom="1">
            <dgm:adjLst/>
          </dgm:shape>
          <dgm:presOf axis="desOrSelf" ptType="node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layoutNode>
      <dgm:forEach name="Name4" axis="followSib" ptType="sibTrans" cnt="1">
        <dgm:layoutNode name="spacer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4">
  <dgm:title val=""/>
  <dgm:desc val=""/>
  <dgm:catLst>
    <dgm:cat type="list" pri="13000"/>
    <dgm:cat type="picture" pri="26000"/>
    <dgm:cat type="pictureconvert" pri="26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resizeHandles val="exact"/>
    </dgm:varLst>
    <dgm:alg type="lin">
      <dgm:param type="linDir" val="fromT"/>
      <dgm:param type="vertAlign" val="t"/>
    </dgm:alg>
    <dgm:shape xmlns:r="http://schemas.openxmlformats.org/officeDocument/2006/relationships" r:blip="">
      <dgm:adjLst/>
    </dgm:shape>
    <dgm:presOf/>
    <dgm:constrLst>
      <dgm:constr type="w" for="ch" forName="comp" refType="w"/>
      <dgm:constr type="h" for="ch" forName="comp" refType="h"/>
      <dgm:constr type="h" for="ch" forName="spacer" refType="h" refFor="ch" refForName="comp" op="equ" fact="0.1"/>
      <dgm:constr type="primFontSz" for="des" forName="text" op="equ" val="65"/>
    </dgm:constrLst>
    <dgm:ruleLst/>
    <dgm:forEach name="Name0" axis="ch" ptType="node">
      <dgm:layoutNode name="comp" styleLbl="node1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l" for="ch" forName="img" refType="h" refFor="ch" refForName="box" fact="0.1"/>
              <dgm:constr type="h" for="ch" forName="text" refType="h"/>
              <dgm:constr type="l" for="ch" forName="text" refType="r" refFor="ch" refForName="img"/>
              <dgm:constr type="r" for="ch" forName="text" refType="w"/>
            </dgm:constrLst>
          </dgm:if>
          <dgm:else name="Name3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r" for="ch" forName="img" refType="w" refFor="ch" refForName="box"/>
              <dgm:constr type="rOff" for="ch" forName="img" refType="h" refFor="ch" refForName="box" fact="-0.1"/>
              <dgm:constr type="h" for="ch" forName="text" refType="h"/>
              <dgm:constr type="r" for="ch" forName="text" refType="l" refFor="ch" refForName="img"/>
              <dgm:constr type="l" for="ch" forName="text"/>
            </dgm:constrLst>
          </dgm:else>
        </dgm:choose>
        <dgm:ruleLst/>
        <dgm:layoutNode name="box" styleLbl="node1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desOrSelf" ptType="node"/>
          <dgm:constrLst/>
          <dgm:ruleLst/>
        </dgm:layoutNode>
        <dgm:layoutNode name="img" styleLbl="fgImgPlace1">
          <dgm:alg type="sp"/>
          <dgm:shape xmlns:r="http://schemas.openxmlformats.org/officeDocument/2006/relationships" type="roundRect" r:blip="" blipPhldr="1">
            <dgm:adjLst>
              <dgm:adj idx="1" val="0.1"/>
            </dgm:adjLst>
          </dgm:shape>
          <dgm:presOf/>
          <dgm:constrLst/>
          <dgm:ruleLst/>
        </dgm:layoutNode>
        <dgm:layoutNode name="text">
          <dgm:varLst>
            <dgm:bulletEnabled val="1"/>
          </dgm:varLst>
          <dgm:alg type="tx">
            <dgm:param type="parTxLTRAlign" val="l"/>
            <dgm:param type="parTxRTLAlign" val="r"/>
          </dgm:alg>
          <dgm:shape xmlns:r="http://schemas.openxmlformats.org/officeDocument/2006/relationships" type="rect" r:blip="" hideGeom="1">
            <dgm:adjLst/>
          </dgm:shape>
          <dgm:presOf axis="desOrSelf" ptType="node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layoutNode>
      <dgm:forEach name="Name4" axis="followSib" ptType="sibTrans" cnt="1">
        <dgm:layoutNode name="spacer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8/layout/PictureStrips">
  <dgm:title val=""/>
  <dgm:desc val=""/>
  <dgm:catLst>
    <dgm:cat type="list" pri="12500"/>
    <dgm:cat type="picture" pri="13000"/>
    <dgm:cat type="pictureconvert" pri="130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40" srcId="0" destId="10" srcOrd="0" destOrd="0"/>
        <dgm:cxn modelId="5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  <dgm:cxn modelId="70" srcId="0" destId="40" srcOrd="2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snake">
          <dgm:param type="off" val="ctr"/>
        </dgm:alg>
      </dgm:if>
      <dgm:else name="Name3">
        <dgm:alg type="snake">
          <dgm:param type="off" val="ctr"/>
          <dgm:param type="grDir" val="tR"/>
        </dgm:alg>
      </dgm:else>
    </dgm:choose>
    <dgm:shape xmlns:r="http://schemas.openxmlformats.org/officeDocument/2006/relationships" r:blip="">
      <dgm:adjLst/>
    </dgm:shape>
    <dgm:constrLst>
      <dgm:constr type="primFontSz" for="des" ptType="node" op="equ" val="65"/>
      <dgm:constr type="w" for="ch" forName="composite" refType="w"/>
      <dgm:constr type="h" for="ch" forName="composite" refType="h"/>
      <dgm:constr type="sp" refType="h" refFor="ch" refForName="composite" op="equ" fact="0.1"/>
      <dgm:constr type="h" for="ch" forName="sibTrans" refType="h" refFor="ch" refForName="composite" op="equ" fact="0.1"/>
      <dgm:constr type="w" for="ch" forName="sibTrans" refType="h" refFor="ch" refForName="sibTrans" op="equ"/>
    </dgm:constrLst>
    <dgm:forEach name="nodesForEach" axis="ch" ptType="node">
      <dgm:layoutNode name="composite">
        <dgm:alg type="composite">
          <dgm:param type="ar" val="3"/>
        </dgm:alg>
        <dgm:shape xmlns:r="http://schemas.openxmlformats.org/officeDocument/2006/relationships" r:blip="">
          <dgm:adjLst/>
        </dgm:shape>
        <dgm:choose name="Name4">
          <dgm:if name="Name5" func="var" arg="dir" op="equ" val="norm">
            <dgm:constrLst>
              <dgm:constr type="l" for="ch" forName="rect1" refType="w" fact="0.04"/>
              <dgm:constr type="t" for="ch" forName="rect1" refType="h" fact="0.13"/>
              <dgm:constr type="w" for="ch" forName="rect1" refType="w" fact="0.96"/>
              <dgm:constr type="h" for="ch" forName="rect1" refType="h" fact="0.9"/>
              <dgm:constr type="l" for="ch" forName="rect2" refType="w" fact="0"/>
              <dgm:constr type="t" for="ch" forName="rect2" refType="h" fact="0"/>
              <dgm:constr type="w" for="ch" forName="rect2" refType="w" fact="0.21"/>
              <dgm:constr type="h" for="ch" forName="rect2" refType="w" fact="0.315"/>
            </dgm:constrLst>
          </dgm:if>
          <dgm:else name="Name6">
            <dgm:constrLst>
              <dgm:constr type="l" for="ch" forName="rect1" refType="w" fact="0"/>
              <dgm:constr type="t" for="ch" forName="rect1" refType="h" fact="0.13"/>
              <dgm:constr type="w" for="ch" forName="rect1" refType="w" fact="0.96"/>
              <dgm:constr type="h" for="ch" forName="rect1" refType="h" fact="0.9"/>
              <dgm:constr type="l" for="ch" forName="rect2" refType="w" fact="0.79"/>
              <dgm:constr type="t" for="ch" forName="rect2" refType="h" fact="0"/>
              <dgm:constr type="w" for="ch" forName="rect2" refType="w" fact="0.21"/>
              <dgm:constr type="h" for="ch" forName="rect2" refType="w" fact="0.315"/>
            </dgm:constrLst>
          </dgm:else>
        </dgm:choose>
        <dgm:layoutNode name="rect1" styleLbl="trAlignAcc1">
          <dgm:varLst>
            <dgm:bulletEnabled val="1"/>
          </dgm:varLst>
          <dgm:alg type="tx">
            <dgm:param type="parTxLTRAlign" val="l"/>
          </dgm:alg>
          <dgm:shape xmlns:r="http://schemas.openxmlformats.org/officeDocument/2006/relationships" type="rect" r:blip="">
            <dgm:adjLst/>
          </dgm:shape>
          <dgm:presOf axis="desOrSelf" ptType="node"/>
          <dgm:choose name="Name7">
            <dgm:if name="Name8" func="var" arg="dir" op="equ" val="norm">
              <dgm:constrLst>
                <dgm:constr type="lMarg" refType="w" fact="0.6"/>
                <dgm:constr type="rMarg" refType="primFontSz" fact="0.3"/>
                <dgm:constr type="tMarg" refType="primFontSz" fact="0.3"/>
                <dgm:constr type="bMarg" refType="primFontSz" fact="0.3"/>
              </dgm:constrLst>
            </dgm:if>
            <dgm:else name="Name9">
              <dgm:constrLst>
                <dgm:constr type="lMarg" refType="primFontSz" fact="0.3"/>
                <dgm:constr type="rMarg" refType="w" fact="0.6"/>
                <dgm:constr type="tMarg" refType="primFontSz" fact="0.3"/>
                <dgm:constr type="bMarg" refType="primFontSz" fact="0.3"/>
              </dgm:constrLst>
            </dgm:else>
          </dgm:choose>
          <dgm:ruleLst>
            <dgm:rule type="primFontSz" val="5" fact="NaN" max="NaN"/>
          </dgm:ruleLst>
        </dgm:layoutNode>
        <dgm:layoutNode name="rect2" styleLbl="fgImgPlace1">
          <dgm:alg type="sp"/>
          <dgm:shape xmlns:r="http://schemas.openxmlformats.org/officeDocument/2006/relationships" type="rect" r:blip="" blipPhldr="1">
            <dgm:adjLst/>
          </dgm:shape>
          <dgm:presOf/>
        </dgm:layoutNod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5#1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0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tNode1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revTxLt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lt1"/>
      </a:fontRef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5#2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0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tNode1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revTxLt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lt1"/>
      </a:fontRef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3d1#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0NoLn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NoLn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tNode1NoLn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NoLn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NoLn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NoLn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revTxLt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lt1"/>
      </a:fontRef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FC263CB-62E2-D445-C417-24F2E6109CF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536FD56C-EB71-8F58-0BF4-DA034699B11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FEF9133C-DF6F-C303-577D-4DA485D61E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CC9843-1170-4737-8447-4C15693B59CF}" type="datetimeFigureOut">
              <a:rPr lang="es-ES" smtClean="0"/>
              <a:t>09/10/2026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F12DC845-2C62-ED90-0C50-03F74E78FF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231077C7-5CAB-6077-980B-A589E09188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0C115C-9DF6-4913-8276-557643B9F8E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7877547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6FBE1D7-FCD7-3472-25CF-F6FBBE1675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480B68F8-21DD-D8AB-D867-B029C793314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AAFA4BEE-D947-07B4-D03F-6CE94B3227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CC9843-1170-4737-8447-4C15693B59CF}" type="datetimeFigureOut">
              <a:rPr lang="es-ES" smtClean="0"/>
              <a:t>09/10/2026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09591703-7415-AF2F-EB3F-5B01D0FFE5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ED7F55D4-5AC1-B15B-8890-3342D12282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0C115C-9DF6-4913-8276-557643B9F8E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7346668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8472397-B1CF-A256-4D68-CD7BC38453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57476B27-B95F-BD75-585C-77DAE1EFD43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46C2456F-81CF-7CDF-8FCD-58707805C8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CC9843-1170-4737-8447-4C15693B59CF}" type="datetimeFigureOut">
              <a:rPr lang="es-ES" smtClean="0"/>
              <a:t>09/10/2026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75259F11-DF01-4E71-8E99-02AD1CB65B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FD869865-5EA4-BF02-91E5-F8031D153C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0C115C-9DF6-4913-8276-557643B9F8E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5574042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9105616-3896-FB9B-60A4-220AFFAB51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7CC92F47-CBBA-91B5-6292-6157DB53A09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B4286DF2-C9AE-6900-F5D7-67A0B162BCE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62F59C09-9511-F9AD-E8DD-B881398EA2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CC9843-1170-4737-8447-4C15693B59CF}" type="datetimeFigureOut">
              <a:rPr lang="es-ES" smtClean="0"/>
              <a:t>09/10/2026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27CD5906-0F20-E45C-C0A5-73AC2E4ECD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AF7C340F-C29D-8017-0A64-74BD0A14A3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0C115C-9DF6-4913-8276-557643B9F8E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5399575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4D161D9-9BD1-7D1F-62E3-41ED884F5A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DF5DD4B9-58E8-BF18-67CA-E86DE4F093D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E98DB3F8-C777-B227-1A1E-641611A808E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B82DAE83-BC3E-4C0E-3604-1B66A2BA379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20296AFF-520B-F1C1-DA07-5DC73291D62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C0F39805-7626-A1E4-35AD-523EB258AD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CC9843-1170-4737-8447-4C15693B59CF}" type="datetimeFigureOut">
              <a:rPr lang="es-ES" smtClean="0"/>
              <a:t>09/10/2026</a:t>
            </a:fld>
            <a:endParaRPr lang="es-ES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FBCE7C7D-EEA5-E9D2-F3E5-06FE67EB0B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6DB3E1E4-70AC-661B-DC59-857622B396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0C115C-9DF6-4913-8276-557643B9F8E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09107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A64A78E-6C04-A4F3-8659-57E11363E7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A3EC7C06-DB1C-B430-AAA9-3E3B8060E5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CC9843-1170-4737-8447-4C15693B59CF}" type="datetimeFigureOut">
              <a:rPr lang="es-ES" smtClean="0"/>
              <a:t>09/10/2026</a:t>
            </a:fld>
            <a:endParaRPr lang="es-ES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D470FC8F-4DDE-B67B-0A32-1A51A79AAE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3B3659F9-CA93-C945-27F1-ACFB843071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0C115C-9DF6-4913-8276-557643B9F8E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0928670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22625736-7F47-1DD7-1271-1D81E0407C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CC9843-1170-4737-8447-4C15693B59CF}" type="datetimeFigureOut">
              <a:rPr lang="es-ES" smtClean="0"/>
              <a:t>09/10/2026</a:t>
            </a:fld>
            <a:endParaRPr lang="es-ES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D58DDBB5-C20D-DAAD-DCF6-390157173B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2B016E7C-BF6E-B5E0-EE46-FB36F12989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0C115C-9DF6-4913-8276-557643B9F8E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9735520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DB150BC-CAEF-1231-A50C-D111BF1E30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D37F700F-AA98-493A-4840-969EF328F5E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F5DE7CAC-7AEB-1B40-8457-E61AD9BC711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D461E0AA-54BF-D2A9-87B8-1E8445B212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CC9843-1170-4737-8447-4C15693B59CF}" type="datetimeFigureOut">
              <a:rPr lang="es-ES" smtClean="0"/>
              <a:t>09/10/2026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3990DCCE-4D02-7E58-7C1C-C6950A3F9F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EEEBF9F7-F4E0-3492-22FE-01873A362F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0C115C-9DF6-4913-8276-557643B9F8E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6362243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CE58627-85DB-EEB1-84E1-51A6461313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5F609BBE-2FFC-E0D3-9941-AC39892933D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6CA0105F-6C53-2763-D71D-8B84DBFE363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D0014B00-6C66-90F5-1DA4-D131219ECC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CC9843-1170-4737-8447-4C15693B59CF}" type="datetimeFigureOut">
              <a:rPr lang="es-ES" smtClean="0"/>
              <a:t>09/10/2026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90C99DDD-C0BD-BCE1-8002-E1FE0DA983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0D8145CD-6BD1-7658-E145-87F4AEC5A5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0C115C-9DF6-4913-8276-557643B9F8E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2473883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CD63BD6-E6E4-0400-97BD-E0DCEAED5F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9BF3A5D3-6E55-B5AE-EAA6-2879EF543B4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9DF64461-DA92-FBA2-092A-A1D218BF77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CC9843-1170-4737-8447-4C15693B59CF}" type="datetimeFigureOut">
              <a:rPr lang="es-ES" smtClean="0"/>
              <a:t>09/10/2026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C5E55450-0930-3B9E-1773-3C1846FB57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5CBA9669-E35F-0276-F026-7DDD49FEFE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0C115C-9DF6-4913-8276-557643B9F8E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7523679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CEF95B5E-AE39-AAAD-63BB-48AA65FBECE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0263549F-615A-D5E7-5055-7A126176DD6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452A5108-14B8-288A-0A02-83387CBC3B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CC9843-1170-4737-8447-4C15693B59CF}" type="datetimeFigureOut">
              <a:rPr lang="es-ES" smtClean="0"/>
              <a:t>09/10/2026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F0489EEE-9E91-AB39-F70A-C1F310C9D5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44CF62CE-A0DF-C881-D317-8E60115E39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0C115C-9DF6-4913-8276-557643B9F8E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6550260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CA3FB30-A257-BE85-29E5-3948FAE8B40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E4398776-65E7-0861-BC46-26E3E20363D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97634884-8FE5-B756-6863-D9AEEAF7D3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D2163-C9F2-4132-A6F3-24E9B4A20EF3}" type="datetimeFigureOut">
              <a:rPr lang="es-ES" smtClean="0"/>
              <a:t>09/10/2026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22B09012-43F4-CC12-1D40-2A501B7435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E4FB91E2-7F81-F51A-290F-B2820262A9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09FE4-2851-49C3-9E5D-C579F961088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24782674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D6AAFEB-C9B4-685F-AED6-817B1FD61C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6DAA031F-5EFC-8E11-559D-C72D5D1360B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2EAB5A2D-2794-F08B-E416-46AF877F33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D2163-C9F2-4132-A6F3-24E9B4A20EF3}" type="datetimeFigureOut">
              <a:rPr lang="es-ES" smtClean="0"/>
              <a:t>09/10/2026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09DA272D-88A8-B966-3240-349800B3AC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D7EBCC7F-C63C-F68A-39DA-EEC5FB3A55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09FE4-2851-49C3-9E5D-C579F961088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58966854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4A431D6-1E92-AE5B-36D8-08A10C79B5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EC3E1492-90D1-B67B-CF11-1C8D16732C0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C2E447A9-3E95-149A-80A7-93DCA963C7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D2163-C9F2-4132-A6F3-24E9B4A20EF3}" type="datetimeFigureOut">
              <a:rPr lang="es-ES" smtClean="0"/>
              <a:t>09/10/2026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DD3578E1-C0C9-2915-C68D-0AAE59F266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4EA4E1E9-6F84-DB94-3619-C8CD3862BD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09FE4-2851-49C3-9E5D-C579F961088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14245837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CE8A401-21E6-84DB-1350-AF55F56EED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891D31DE-C58D-ABC8-EBDC-12CE2CDEAFB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7A88745D-C695-DA8C-65CA-0B9822CA385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E7A9A171-C974-247C-F4D0-AE502F30D1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D2163-C9F2-4132-A6F3-24E9B4A20EF3}" type="datetimeFigureOut">
              <a:rPr lang="es-ES" smtClean="0"/>
              <a:t>09/10/2026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9CC83BD2-C182-134A-B8CA-4C5FA613EB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DDF3D0F4-9606-68D5-65D3-ED75B9D33D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09FE4-2851-49C3-9E5D-C579F961088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58294102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8DD24D1-F82A-A1A2-1B9B-37439891F5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62B8AE1E-A443-6F0E-04F8-5FD9736653F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B4E4633A-4B41-7FEB-212F-78FF080802C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27825BB1-D5EA-1CFD-3D1B-2A0EA8173C9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3010A9CD-A968-3CF5-C790-DF251BA19FC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4E641206-4299-13AA-76B9-2552F91961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D2163-C9F2-4132-A6F3-24E9B4A20EF3}" type="datetimeFigureOut">
              <a:rPr lang="es-ES" smtClean="0"/>
              <a:t>09/10/2026</a:t>
            </a:fld>
            <a:endParaRPr lang="es-ES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6153ECB6-9C85-1F48-578F-C9FB09E173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7FD9080D-4B92-D056-54DD-56AF1238AD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09FE4-2851-49C3-9E5D-C579F961088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18216131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2FA6B3A-F137-30A1-E737-5EF52C6E2B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3836EFD3-677E-EC56-00E4-7883C564F2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D2163-C9F2-4132-A6F3-24E9B4A20EF3}" type="datetimeFigureOut">
              <a:rPr lang="es-ES" smtClean="0"/>
              <a:t>09/10/2026</a:t>
            </a:fld>
            <a:endParaRPr lang="es-ES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39EA143D-E2BB-2E3C-2700-1F00DEF729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B4F6A741-F77D-BF5A-61C2-6AA0564A0C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09FE4-2851-49C3-9E5D-C579F961088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39830778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64F5E201-E528-9A53-B936-EF225748EA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D2163-C9F2-4132-A6F3-24E9B4A20EF3}" type="datetimeFigureOut">
              <a:rPr lang="es-ES" smtClean="0"/>
              <a:t>09/10/2026</a:t>
            </a:fld>
            <a:endParaRPr lang="es-ES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A7E9EE31-FCC3-B9A2-D3FB-9514458711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B954DE78-F22C-9A22-6C87-76C0D3C9FD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09FE4-2851-49C3-9E5D-C579F961088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55968539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20C8A8D-A9A0-2B7B-28B1-43C741F79A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527D4A49-D97E-CABE-EA88-04DFA646997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5C434578-8E93-D670-DD5E-FC9AE6EBA16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1CB64436-92B3-1C41-D719-DB918E087B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D2163-C9F2-4132-A6F3-24E9B4A20EF3}" type="datetimeFigureOut">
              <a:rPr lang="es-ES" smtClean="0"/>
              <a:t>09/10/2026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C6CD3847-0CC9-D90B-E32A-EBD7E4E571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A3D6A90A-741D-6D41-EAD7-7C0419FFEA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09FE4-2851-49C3-9E5D-C579F961088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90317293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D08570D-C7FD-7B95-C162-6CDA544922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BD77A0B6-0A56-B530-B9C6-D95756DCC25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1D580A27-F45F-4197-2F37-D821C3DA327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7420D4EE-28C5-5485-3A18-EA2384B670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D2163-C9F2-4132-A6F3-24E9B4A20EF3}" type="datetimeFigureOut">
              <a:rPr lang="es-ES" smtClean="0"/>
              <a:t>09/10/2026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8FEBB4AF-2C9A-E86D-F4AE-0197962313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B4FD1420-987B-C2E3-B247-D24D39CBFE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09FE4-2851-49C3-9E5D-C579F961088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72057597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73649F8-E53A-D8B3-1FEF-3089DB3919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A1C500DB-C491-D588-1FB0-2A6DAC1C053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9BDFB2F3-B417-E7F3-C4F1-16CF6DB2B1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D2163-C9F2-4132-A6F3-24E9B4A20EF3}" type="datetimeFigureOut">
              <a:rPr lang="es-ES" smtClean="0"/>
              <a:t>09/10/2026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9AC69DA7-2BCD-968D-6A9A-B7E80237F4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2FCF97FB-FB08-5B34-6B3E-E1098B7165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09FE4-2851-49C3-9E5D-C579F961088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62475877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B5DEEBDC-0FA7-E43E-2CEF-D5782DDD4E1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2F5BF719-6B5E-D0E7-4298-5F5FB5C7709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A3A0C4ED-DB60-9412-C7DB-AE9A4DF264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D2163-C9F2-4132-A6F3-24E9B4A20EF3}" type="datetimeFigureOut">
              <a:rPr lang="es-ES" smtClean="0"/>
              <a:t>09/10/2026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8D8F8EE2-C41D-7FC2-7D38-271827FDA7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8118CBC4-878A-55FB-C4F7-367E958E0A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09FE4-2851-49C3-9E5D-C579F961088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40855098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9473FA3D-2F69-20AE-44C1-C57AB87216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7E89804E-7BA5-38E1-E389-8E55963BE47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D9013735-B7FE-E6FE-6D70-972D0A6ECDA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12CC9843-1170-4737-8447-4C15693B59CF}" type="datetimeFigureOut">
              <a:rPr lang="es-ES" smtClean="0"/>
              <a:t>09/10/2026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7BC686BB-D790-1926-BDFB-864124D8432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E56388FA-97BD-2AFE-1EDF-6198C888EC8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20C115C-9DF6-4913-8276-557643B9F8E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7616957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CF136C6B-C08F-7D3E-36CA-2EC2C62DED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6AB93889-6625-4ABF-4D8C-BEEE39135BB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5174D07D-AF94-6977-DB24-C34CD2E95B3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9DD2163-C9F2-4132-A6F3-24E9B4A20EF3}" type="datetimeFigureOut">
              <a:rPr lang="es-ES" smtClean="0"/>
              <a:t>09/10/2026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3EC3883C-2990-3843-A12A-9D9E6D091C8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90323DEC-668F-C5DE-0CDD-D4EDEBA7C6A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A709FE4-2851-49C3-9E5D-C579F961088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7011668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png"/><Relationship Id="rId11" Type="http://schemas.microsoft.com/office/2007/relationships/hdphoto" Target="../media/hdphoto5.wdp"/><Relationship Id="rId5" Type="http://schemas.microsoft.com/office/2007/relationships/hdphoto" Target="../media/hdphoto2.wdp"/><Relationship Id="rId10" Type="http://schemas.openxmlformats.org/officeDocument/2006/relationships/image" Target="../media/image5.png"/><Relationship Id="rId4" Type="http://schemas.openxmlformats.org/officeDocument/2006/relationships/image" Target="../media/image2.png"/><Relationship Id="rId9" Type="http://schemas.microsoft.com/office/2007/relationships/hdphoto" Target="../media/hdphoto4.wdp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8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8.jpeg"/><Relationship Id="rId7" Type="http://schemas.openxmlformats.org/officeDocument/2006/relationships/image" Target="../media/image11.pn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png"/><Relationship Id="rId5" Type="http://schemas.microsoft.com/office/2007/relationships/hdphoto" Target="../media/hdphoto6.wdp"/><Relationship Id="rId10" Type="http://schemas.openxmlformats.org/officeDocument/2006/relationships/image" Target="../media/image14.png"/><Relationship Id="rId4" Type="http://schemas.openxmlformats.org/officeDocument/2006/relationships/image" Target="../media/image9.png"/><Relationship Id="rId9" Type="http://schemas.openxmlformats.org/officeDocument/2006/relationships/image" Target="../media/image13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jpeg"/><Relationship Id="rId3" Type="http://schemas.openxmlformats.org/officeDocument/2006/relationships/image" Target="../media/image16.png"/><Relationship Id="rId7" Type="http://schemas.microsoft.com/office/2007/relationships/hdphoto" Target="../media/hdphoto8.wdp"/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8.png"/><Relationship Id="rId5" Type="http://schemas.openxmlformats.org/officeDocument/2006/relationships/image" Target="../media/image17.jpeg"/><Relationship Id="rId4" Type="http://schemas.microsoft.com/office/2007/relationships/hdphoto" Target="../media/hdphoto7.wdp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1.xml"/><Relationship Id="rId13" Type="http://schemas.openxmlformats.org/officeDocument/2006/relationships/diagramColors" Target="../diagrams/colors2.xml"/><Relationship Id="rId3" Type="http://schemas.openxmlformats.org/officeDocument/2006/relationships/image" Target="../media/image16.png"/><Relationship Id="rId7" Type="http://schemas.openxmlformats.org/officeDocument/2006/relationships/diagramQuickStyle" Target="../diagrams/quickStyle1.xml"/><Relationship Id="rId12" Type="http://schemas.openxmlformats.org/officeDocument/2006/relationships/diagramQuickStyle" Target="../diagrams/quickStyle2.xml"/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7.xml"/><Relationship Id="rId6" Type="http://schemas.openxmlformats.org/officeDocument/2006/relationships/diagramLayout" Target="../diagrams/layout1.xml"/><Relationship Id="rId11" Type="http://schemas.openxmlformats.org/officeDocument/2006/relationships/diagramLayout" Target="../diagrams/layout2.xml"/><Relationship Id="rId5" Type="http://schemas.openxmlformats.org/officeDocument/2006/relationships/diagramData" Target="../diagrams/data1.xml"/><Relationship Id="rId10" Type="http://schemas.openxmlformats.org/officeDocument/2006/relationships/diagramData" Target="../diagrams/data2.xml"/><Relationship Id="rId4" Type="http://schemas.microsoft.com/office/2007/relationships/hdphoto" Target="../media/hdphoto7.wdp"/><Relationship Id="rId9" Type="http://schemas.microsoft.com/office/2007/relationships/diagramDrawing" Target="../diagrams/drawing1.xml"/><Relationship Id="rId14" Type="http://schemas.microsoft.com/office/2007/relationships/diagramDrawing" Target="../diagrams/drawing2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jpeg"/><Relationship Id="rId3" Type="http://schemas.openxmlformats.org/officeDocument/2006/relationships/image" Target="../media/image28.jpg"/><Relationship Id="rId7" Type="http://schemas.microsoft.com/office/2007/relationships/hdphoto" Target="../media/hdphoto9.wdp"/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1.png"/><Relationship Id="rId5" Type="http://schemas.openxmlformats.org/officeDocument/2006/relationships/image" Target="../media/image30.jpeg"/><Relationship Id="rId4" Type="http://schemas.openxmlformats.org/officeDocument/2006/relationships/image" Target="../media/image29.jp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jpeg"/><Relationship Id="rId3" Type="http://schemas.microsoft.com/office/2007/relationships/hdphoto" Target="../media/hdphoto10.wdp"/><Relationship Id="rId7" Type="http://schemas.microsoft.com/office/2007/relationships/hdphoto" Target="../media/hdphoto12.wdp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5.png"/><Relationship Id="rId11" Type="http://schemas.openxmlformats.org/officeDocument/2006/relationships/image" Target="../media/image39.jpg"/><Relationship Id="rId5" Type="http://schemas.microsoft.com/office/2007/relationships/hdphoto" Target="../media/hdphoto11.wdp"/><Relationship Id="rId10" Type="http://schemas.openxmlformats.org/officeDocument/2006/relationships/image" Target="../media/image38.jpg"/><Relationship Id="rId4" Type="http://schemas.openxmlformats.org/officeDocument/2006/relationships/image" Target="../media/image34.png"/><Relationship Id="rId9" Type="http://schemas.openxmlformats.org/officeDocument/2006/relationships/image" Target="../media/image37.jpe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diagramQuickStyle" Target="../diagrams/quickStyle3.xml"/><Relationship Id="rId3" Type="http://schemas.microsoft.com/office/2007/relationships/hdphoto" Target="../media/hdphoto10.wdp"/><Relationship Id="rId7" Type="http://schemas.openxmlformats.org/officeDocument/2006/relationships/diagramLayout" Target="../diagrams/layout3.xml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.xml"/><Relationship Id="rId6" Type="http://schemas.openxmlformats.org/officeDocument/2006/relationships/diagramData" Target="../diagrams/data3.xml"/><Relationship Id="rId11" Type="http://schemas.openxmlformats.org/officeDocument/2006/relationships/image" Target="../media/image52.jpeg"/><Relationship Id="rId5" Type="http://schemas.microsoft.com/office/2007/relationships/hdphoto" Target="../media/hdphoto11.wdp"/><Relationship Id="rId10" Type="http://schemas.microsoft.com/office/2007/relationships/diagramDrawing" Target="../diagrams/drawing3.xml"/><Relationship Id="rId4" Type="http://schemas.openxmlformats.org/officeDocument/2006/relationships/image" Target="../media/image34.png"/><Relationship Id="rId9" Type="http://schemas.openxmlformats.org/officeDocument/2006/relationships/diagramColors" Target="../diagrams/colors3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9.jpeg"/><Relationship Id="rId3" Type="http://schemas.openxmlformats.org/officeDocument/2006/relationships/image" Target="../media/image54.jpg"/><Relationship Id="rId7" Type="http://schemas.openxmlformats.org/officeDocument/2006/relationships/image" Target="../media/image58.jpeg"/><Relationship Id="rId12" Type="http://schemas.openxmlformats.org/officeDocument/2006/relationships/image" Target="../media/image63.jpg"/><Relationship Id="rId2" Type="http://schemas.openxmlformats.org/officeDocument/2006/relationships/image" Target="../media/image53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7.jpg"/><Relationship Id="rId11" Type="http://schemas.openxmlformats.org/officeDocument/2006/relationships/image" Target="../media/image62.jpeg"/><Relationship Id="rId5" Type="http://schemas.openxmlformats.org/officeDocument/2006/relationships/image" Target="../media/image56.jpeg"/><Relationship Id="rId10" Type="http://schemas.openxmlformats.org/officeDocument/2006/relationships/image" Target="../media/image61.jpeg"/><Relationship Id="rId4" Type="http://schemas.openxmlformats.org/officeDocument/2006/relationships/image" Target="../media/image55.jpg"/><Relationship Id="rId9" Type="http://schemas.openxmlformats.org/officeDocument/2006/relationships/image" Target="../media/image60.jp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68.jpeg"/><Relationship Id="rId3" Type="http://schemas.microsoft.com/office/2007/relationships/hdphoto" Target="../media/hdphoto15.wdp"/><Relationship Id="rId7" Type="http://schemas.openxmlformats.org/officeDocument/2006/relationships/image" Target="../media/image67.jpeg"/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7.xml"/><Relationship Id="rId6" Type="http://schemas.microsoft.com/office/2007/relationships/hdphoto" Target="../media/hdphoto16.wdp"/><Relationship Id="rId5" Type="http://schemas.openxmlformats.org/officeDocument/2006/relationships/image" Target="../media/image66.png"/><Relationship Id="rId4" Type="http://schemas.openxmlformats.org/officeDocument/2006/relationships/image" Target="../media/image65.jp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9.jp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png"/><Relationship Id="rId2" Type="http://schemas.openxmlformats.org/officeDocument/2006/relationships/image" Target="../media/image70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2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D35687D-F07C-0618-EC5E-D0C2E955A42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4">
            <a:extLst>
              <a:ext uri="{FF2B5EF4-FFF2-40B4-BE49-F238E27FC236}">
                <a16:creationId xmlns:a16="http://schemas.microsoft.com/office/drawing/2014/main" id="{2705E2BE-5F47-4B94-B624-7B4D140495C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1"/>
            <a:ext cx="12188952" cy="68580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14" name="Rectángulo 13">
            <a:extLst>
              <a:ext uri="{FF2B5EF4-FFF2-40B4-BE49-F238E27FC236}">
                <a16:creationId xmlns:a16="http://schemas.microsoft.com/office/drawing/2014/main" id="{D05988D7-997F-D5E9-677D-D21F5FAC259C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7419029" y="3121030"/>
            <a:ext cx="4565343" cy="3587746"/>
          </a:xfrm>
          <a:prstGeom prst="rect">
            <a:avLst/>
          </a:prstGeom>
          <a:ln>
            <a:solidFill>
              <a:schemeClr val="accent1"/>
            </a:solidFill>
          </a:ln>
          <a:scene3d>
            <a:camera prst="orthographicFront"/>
            <a:lightRig rig="threePt" dir="t"/>
          </a:scene3d>
          <a:sp3d>
            <a:bevelT prst="relaxedInset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9FD59844-C9D0-3464-A78A-6E6E2850914C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t="2268" b="2268"/>
          <a:stretch/>
        </p:blipFill>
        <p:spPr>
          <a:xfrm>
            <a:off x="196219" y="136347"/>
            <a:ext cx="3488281" cy="4141235"/>
          </a:xfrm>
          <a:prstGeom prst="rect">
            <a:avLst/>
          </a:prstGeom>
          <a:ln w="28575">
            <a:solidFill>
              <a:schemeClr val="accent1"/>
            </a:solidFill>
          </a:ln>
          <a:scene3d>
            <a:camera prst="orthographicFront"/>
            <a:lightRig rig="threePt" dir="t"/>
          </a:scene3d>
          <a:sp3d>
            <a:bevelT prst="relaxedInset"/>
          </a:sp3d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4EF3E00C-715F-4CDB-F644-4FBDD2A28DC3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t="47" b="47"/>
          <a:stretch/>
        </p:blipFill>
        <p:spPr>
          <a:xfrm>
            <a:off x="3878571" y="136348"/>
            <a:ext cx="3339104" cy="4141235"/>
          </a:xfrm>
          <a:prstGeom prst="rect">
            <a:avLst/>
          </a:prstGeom>
          <a:ln w="28575">
            <a:solidFill>
              <a:schemeClr val="accent1"/>
            </a:solidFill>
          </a:ln>
          <a:scene3d>
            <a:camera prst="orthographicFront"/>
            <a:lightRig rig="threePt" dir="t"/>
          </a:scene3d>
          <a:sp3d>
            <a:bevelT prst="relaxedInset"/>
          </a:sp3d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363C4B93-2B2E-992B-B1E6-7AD920C9B724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l="4510" r="4510"/>
          <a:stretch/>
        </p:blipFill>
        <p:spPr>
          <a:xfrm>
            <a:off x="7419029" y="149223"/>
            <a:ext cx="4565343" cy="2822583"/>
          </a:xfrm>
          <a:prstGeom prst="rect">
            <a:avLst/>
          </a:prstGeom>
          <a:ln w="28575">
            <a:solidFill>
              <a:schemeClr val="accent1"/>
            </a:solidFill>
          </a:ln>
          <a:scene3d>
            <a:camera prst="orthographicFront"/>
            <a:lightRig rig="threePt" dir="t"/>
          </a:scene3d>
          <a:sp3d>
            <a:bevelT prst="relaxedInset"/>
          </a:sp3d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5A4A4A2D-B6A6-8382-DEF9-AAA2240AE701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 rotWithShape="1"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l="13238" r="776"/>
          <a:stretch>
            <a:fillRect/>
          </a:stretch>
        </p:blipFill>
        <p:spPr>
          <a:xfrm>
            <a:off x="196218" y="4426804"/>
            <a:ext cx="3488281" cy="2281973"/>
          </a:xfrm>
          <a:prstGeom prst="rect">
            <a:avLst/>
          </a:prstGeom>
          <a:ln w="28575">
            <a:solidFill>
              <a:schemeClr val="accent1"/>
            </a:solidFill>
          </a:ln>
          <a:scene3d>
            <a:camera prst="orthographicFront"/>
            <a:lightRig rig="threePt" dir="t"/>
          </a:scene3d>
          <a:sp3d>
            <a:bevelT prst="relaxedInset"/>
          </a:sp3d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EB294FE8-B8E5-EAB4-CB0D-1761E099999D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10" cstate="print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rightnessContrast bright="4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l="8846" r="8846"/>
          <a:stretch/>
        </p:blipFill>
        <p:spPr>
          <a:xfrm>
            <a:off x="3878568" y="4426804"/>
            <a:ext cx="3339105" cy="2281973"/>
          </a:xfrm>
          <a:prstGeom prst="rect">
            <a:avLst/>
          </a:prstGeom>
          <a:ln w="28575">
            <a:solidFill>
              <a:schemeClr val="accent1"/>
            </a:solidFill>
          </a:ln>
          <a:scene3d>
            <a:camera prst="orthographicFront"/>
            <a:lightRig rig="threePt" dir="t"/>
          </a:scene3d>
          <a:sp3d>
            <a:bevelT prst="relaxedInset"/>
          </a:sp3d>
        </p:spPr>
      </p:pic>
      <p:sp>
        <p:nvSpPr>
          <p:cNvPr id="18" name="CuadroTexto 17">
            <a:extLst>
              <a:ext uri="{FF2B5EF4-FFF2-40B4-BE49-F238E27FC236}">
                <a16:creationId xmlns:a16="http://schemas.microsoft.com/office/drawing/2014/main" id="{F9BDDCDE-B19C-68FB-620C-FEAA7C9F38A8}"/>
              </a:ext>
            </a:extLst>
          </p:cNvPr>
          <p:cNvSpPr txBox="1"/>
          <p:nvPr/>
        </p:nvSpPr>
        <p:spPr>
          <a:xfrm>
            <a:off x="7411742" y="3207623"/>
            <a:ext cx="4572625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ts val="600"/>
              </a:spcBef>
            </a:pPr>
            <a:r>
              <a:rPr lang="en-US" sz="5600" b="1" noProof="0" dirty="0" err="1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/>
                  </a:outerShdw>
                </a:effectLst>
                <a:latin typeface="Tamil Bible" pitchFamily="2" charset="0"/>
              </a:rPr>
              <a:t>xU</a:t>
            </a:r>
            <a:r>
              <a:rPr lang="en-US" sz="5600" b="1" noProof="0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/>
                  </a:outerShdw>
                </a:effectLst>
                <a:latin typeface="Tamil Bible" pitchFamily="2" charset="0"/>
              </a:rPr>
              <a:t> </a:t>
            </a:r>
            <a:r>
              <a:rPr lang="en-US" sz="5600" b="1" noProof="0" dirty="0" err="1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/>
                  </a:outerShdw>
                </a:effectLst>
                <a:latin typeface="Tamil Bible" pitchFamily="2" charset="0"/>
              </a:rPr>
              <a:t>jPu</a:t>
            </a:r>
            <a:r>
              <a:rPr lang="en-US" sz="5600" b="1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/>
                  </a:outerShdw>
                </a:effectLst>
                <a:latin typeface="Tamil Bible" pitchFamily="2" charset="0"/>
              </a:rPr>
              <a:t>;</a:t>
            </a:r>
            <a:r>
              <a:rPr lang="en-US" sz="5600" b="1" dirty="0" err="1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/>
                  </a:outerShdw>
                </a:effectLst>
                <a:latin typeface="Tamil Bible" pitchFamily="2" charset="0"/>
              </a:rPr>
              <a:t>f;fjuprpapd</a:t>
            </a:r>
            <a:r>
              <a:rPr lang="en-US" sz="5600" b="1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/>
                  </a:outerShdw>
                </a:effectLst>
                <a:latin typeface="Tamil Bible" pitchFamily="2" charset="0"/>
              </a:rPr>
              <a:t>; </a:t>
            </a:r>
            <a:r>
              <a:rPr lang="en-US" sz="5600" b="1" dirty="0" err="1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/>
                  </a:outerShdw>
                </a:effectLst>
                <a:latin typeface="Tamil Bible" pitchFamily="2" charset="0"/>
              </a:rPr>
              <a:t>miog;G</a:t>
            </a:r>
            <a:endParaRPr lang="en-US" sz="5600" b="1" noProof="0" dirty="0">
              <a:ln w="10160">
                <a:solidFill>
                  <a:schemeClr val="accent5"/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/>
                </a:outerShdw>
              </a:effectLst>
              <a:latin typeface="Tamil Bible" pitchFamily="2" charset="0"/>
            </a:endParaRPr>
          </a:p>
        </p:txBody>
      </p:sp>
      <p:sp>
        <p:nvSpPr>
          <p:cNvPr id="20" name="CuadroTexto 19">
            <a:extLst>
              <a:ext uri="{FF2B5EF4-FFF2-40B4-BE49-F238E27FC236}">
                <a16:creationId xmlns:a16="http://schemas.microsoft.com/office/drawing/2014/main" id="{63E2B7C3-8E65-214C-5622-83878326CEF5}"/>
              </a:ext>
            </a:extLst>
          </p:cNvPr>
          <p:cNvSpPr txBox="1"/>
          <p:nvPr/>
        </p:nvSpPr>
        <p:spPr>
          <a:xfrm>
            <a:off x="7422080" y="6370222"/>
            <a:ext cx="456229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 noProof="0" dirty="0" err="1">
                <a:solidFill>
                  <a:srgbClr val="145423"/>
                </a:solidFill>
                <a:latin typeface="Tamil Bible" pitchFamily="2" charset="0"/>
              </a:rPr>
              <a:t>ghlk</a:t>
            </a:r>
            <a:r>
              <a:rPr lang="en-US" sz="1600" b="1" noProof="0" dirty="0">
                <a:solidFill>
                  <a:srgbClr val="145423"/>
                </a:solidFill>
                <a:latin typeface="Tamil Bible" pitchFamily="2" charset="0"/>
              </a:rPr>
              <a:t>;</a:t>
            </a:r>
            <a:r>
              <a:rPr lang="en-US" sz="1600" b="1" noProof="0" dirty="0">
                <a:solidFill>
                  <a:srgbClr val="145423"/>
                </a:solidFill>
              </a:rPr>
              <a:t> 2 </a:t>
            </a:r>
            <a:r>
              <a:rPr lang="en-US" sz="1600" b="1" noProof="0" dirty="0" err="1">
                <a:solidFill>
                  <a:srgbClr val="145423"/>
                </a:solidFill>
                <a:latin typeface="Tamil Bible" pitchFamily="2" charset="0"/>
              </a:rPr>
              <a:t>mf;Nlhgu</a:t>
            </a:r>
            <a:r>
              <a:rPr lang="en-US" sz="1600" b="1" noProof="0" dirty="0">
                <a:solidFill>
                  <a:srgbClr val="145423"/>
                </a:solidFill>
                <a:latin typeface="Tamil Bible" pitchFamily="2" charset="0"/>
              </a:rPr>
              <a:t>;</a:t>
            </a:r>
            <a:r>
              <a:rPr lang="en-US" sz="1600" b="1" noProof="0" dirty="0">
                <a:solidFill>
                  <a:srgbClr val="145423"/>
                </a:solidFill>
              </a:rPr>
              <a:t> 10, 2026</a:t>
            </a:r>
          </a:p>
        </p:txBody>
      </p:sp>
    </p:spTree>
    <p:extLst>
      <p:ext uri="{BB962C8B-B14F-4D97-AF65-F5344CB8AC3E}">
        <p14:creationId xmlns:p14="http://schemas.microsoft.com/office/powerpoint/2010/main" val="25764352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43195ECA-5CC1-0211-B8FF-66A75CDE4552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>
            <a:alphaModFix amt="8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CuadroTexto 4">
            <a:extLst>
              <a:ext uri="{FF2B5EF4-FFF2-40B4-BE49-F238E27FC236}">
                <a16:creationId xmlns:a16="http://schemas.microsoft.com/office/drawing/2014/main" id="{7D2D2C16-953A-DDE2-9543-3A3AF86D10CE}"/>
              </a:ext>
            </a:extLst>
          </p:cNvPr>
          <p:cNvSpPr txBox="1"/>
          <p:nvPr/>
        </p:nvSpPr>
        <p:spPr>
          <a:xfrm>
            <a:off x="8564219" y="541918"/>
            <a:ext cx="3432312" cy="4062651"/>
          </a:xfrm>
          <a:prstGeom prst="rect">
            <a:avLst/>
          </a:prstGeom>
          <a:solidFill>
            <a:srgbClr val="FCF8F2">
              <a:alpha val="64000"/>
            </a:srgbClr>
          </a:solidFill>
          <a:effectLst>
            <a:softEdge rad="63500"/>
          </a:effectLst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lvl="0" algn="ctr"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156082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«</a:t>
            </a:r>
            <a:r>
              <a:rPr lang="en-US" sz="2400" b="1" dirty="0">
                <a:solidFill>
                  <a:srgbClr val="156082">
                    <a:lumMod val="75000"/>
                  </a:srgbClr>
                </a:solidFill>
                <a:latin typeface="Comic Sans MS" panose="030F0702030302020204" pitchFamily="66" charset="0"/>
              </a:rPr>
              <a:t>”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156082">
                    <a:lumMod val="75000"/>
                  </a:srgbClr>
                </a:solidFill>
                <a:effectLst/>
                <a:uLnTx/>
                <a:uFillTx/>
                <a:latin typeface="Tamil Bible" pitchFamily="2" charset="0"/>
              </a:rPr>
              <a:t>gpd;G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156082">
                    <a:lumMod val="75000"/>
                  </a:srgbClr>
                </a:solidFill>
                <a:effectLst/>
                <a:uLnTx/>
                <a:uFillTx/>
                <a:latin typeface="Tamil Bible" pitchFamily="2" charset="0"/>
              </a:rPr>
              <a:t>: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156082">
                    <a:lumMod val="75000"/>
                  </a:srgbClr>
                </a:solidFill>
                <a:effectLst/>
                <a:uLnTx/>
                <a:uFillTx/>
                <a:latin typeface="Tamil Bible" pitchFamily="2" charset="0"/>
              </a:rPr>
              <a:t>ahiu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156082">
                    <a:lumMod val="75000"/>
                  </a:srgbClr>
                </a:solidFill>
                <a:effectLst/>
                <a:uLnTx/>
                <a:uFillTx/>
                <a:latin typeface="Tamil Bible" pitchFamily="2" charset="0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156082">
                    <a:lumMod val="75000"/>
                  </a:srgbClr>
                </a:solidFill>
                <a:effectLst/>
                <a:uLnTx/>
                <a:uFillTx/>
                <a:latin typeface="Tamil Bible" pitchFamily="2" charset="0"/>
              </a:rPr>
              <a:t>ehd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156082">
                    <a:lumMod val="75000"/>
                  </a:srgbClr>
                </a:solidFill>
                <a:effectLst/>
                <a:uLnTx/>
                <a:uFillTx/>
                <a:latin typeface="Tamil Bible" pitchFamily="2" charset="0"/>
              </a:rPr>
              <a:t>;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156082">
                    <a:lumMod val="75000"/>
                  </a:srgbClr>
                </a:solidFill>
                <a:effectLst/>
                <a:uLnTx/>
                <a:uFillTx/>
                <a:latin typeface="Tamil Bible" pitchFamily="2" charset="0"/>
              </a:rPr>
              <a:t>mDg;GNtd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156082">
                    <a:lumMod val="75000"/>
                  </a:srgbClr>
                </a:solidFill>
                <a:effectLst/>
                <a:uLnTx/>
                <a:uFillTx/>
                <a:latin typeface="Tamil Bible" pitchFamily="2" charset="0"/>
              </a:rPr>
              <a:t>;&gt; ahh;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156082">
                    <a:lumMod val="75000"/>
                  </a:srgbClr>
                </a:solidFill>
                <a:effectLst/>
                <a:uLnTx/>
                <a:uFillTx/>
                <a:latin typeface="Tamil Bible" pitchFamily="2" charset="0"/>
              </a:rPr>
              <a:t>ekJ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156082">
                    <a:lumMod val="75000"/>
                  </a:srgbClr>
                </a:solidFill>
                <a:effectLst/>
                <a:uLnTx/>
                <a:uFillTx/>
                <a:latin typeface="Tamil Bible" pitchFamily="2" charset="0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156082">
                    <a:lumMod val="75000"/>
                  </a:srgbClr>
                </a:solidFill>
                <a:effectLst/>
                <a:uLnTx/>
                <a:uFillTx/>
                <a:latin typeface="Tamil Bible" pitchFamily="2" charset="0"/>
              </a:rPr>
              <a:t>fhhpakha;g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156082">
                    <a:lumMod val="75000"/>
                  </a:srgbClr>
                </a:solidFill>
                <a:effectLst/>
                <a:uLnTx/>
                <a:uFillTx/>
                <a:latin typeface="Tamil Bible" pitchFamily="2" charset="0"/>
              </a:rPr>
              <a:t>;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156082">
                    <a:lumMod val="75000"/>
                  </a:srgbClr>
                </a:solidFill>
                <a:effectLst/>
                <a:uLnTx/>
                <a:uFillTx/>
                <a:latin typeface="Tamil Bible" pitchFamily="2" charset="0"/>
              </a:rPr>
              <a:t>Nghthd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156082">
                    <a:lumMod val="75000"/>
                  </a:srgbClr>
                </a:solidFill>
                <a:effectLst/>
                <a:uLnTx/>
                <a:uFillTx/>
                <a:latin typeface="Tamil Bible" pitchFamily="2" charset="0"/>
              </a:rPr>
              <a:t>;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156082">
                    <a:lumMod val="75000"/>
                  </a:srgbClr>
                </a:solidFill>
                <a:effectLst/>
                <a:uLnTx/>
                <a:uFillTx/>
                <a:latin typeface="Tamil Bible" pitchFamily="2" charset="0"/>
              </a:rPr>
              <a:t>vd;W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156082">
                    <a:lumMod val="75000"/>
                  </a:srgbClr>
                </a:solidFill>
                <a:effectLst/>
                <a:uLnTx/>
                <a:uFillTx/>
                <a:latin typeface="Tamil Bible" pitchFamily="2" charset="0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156082">
                    <a:lumMod val="75000"/>
                  </a:srgbClr>
                </a:solidFill>
                <a:effectLst/>
                <a:uLnTx/>
                <a:uFillTx/>
                <a:latin typeface="Tamil Bible" pitchFamily="2" charset="0"/>
              </a:rPr>
              <a:t>ciuf;fpw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156082">
                    <a:lumMod val="75000"/>
                  </a:srgbClr>
                </a:solidFill>
                <a:effectLst/>
                <a:uLnTx/>
                <a:uFillTx/>
                <a:latin typeface="Tamil Bible" pitchFamily="2" charset="0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156082">
                    <a:lumMod val="75000"/>
                  </a:srgbClr>
                </a:solidFill>
                <a:effectLst/>
                <a:uLnTx/>
                <a:uFillTx/>
                <a:latin typeface="Tamil Bible" pitchFamily="2" charset="0"/>
              </a:rPr>
              <a:t>Mz;ltUila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156082">
                    <a:lumMod val="75000"/>
                  </a:srgbClr>
                </a:solidFill>
                <a:effectLst/>
                <a:uLnTx/>
                <a:uFillTx/>
                <a:latin typeface="Tamil Bible" pitchFamily="2" charset="0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156082">
                    <a:lumMod val="75000"/>
                  </a:srgbClr>
                </a:solidFill>
                <a:effectLst/>
                <a:uLnTx/>
                <a:uFillTx/>
                <a:latin typeface="Tamil Bible" pitchFamily="2" charset="0"/>
              </a:rPr>
              <a:t>rj;jj;ijf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156082">
                    <a:lumMod val="75000"/>
                  </a:srgbClr>
                </a:solidFill>
                <a:effectLst/>
                <a:uLnTx/>
                <a:uFillTx/>
                <a:latin typeface="Tamil Bible" pitchFamily="2" charset="0"/>
              </a:rPr>
              <a:t>;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156082">
                    <a:lumMod val="75000"/>
                  </a:srgbClr>
                </a:solidFill>
                <a:effectLst/>
                <a:uLnTx/>
                <a:uFillTx/>
                <a:latin typeface="Tamil Bible" pitchFamily="2" charset="0"/>
              </a:rPr>
              <a:t>Nfl;Nld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156082">
                    <a:lumMod val="75000"/>
                  </a:srgbClr>
                </a:solidFill>
                <a:effectLst/>
                <a:uLnTx/>
                <a:uFillTx/>
                <a:latin typeface="Tamil Bible" pitchFamily="2" charset="0"/>
              </a:rPr>
              <a:t>;.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156082">
                    <a:lumMod val="75000"/>
                  </a:srgbClr>
                </a:solidFill>
                <a:effectLst/>
                <a:uLnTx/>
                <a:uFillTx/>
                <a:latin typeface="Tamil Bible" pitchFamily="2" charset="0"/>
              </a:rPr>
              <a:t>mjw;F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156082">
                    <a:lumMod val="75000"/>
                  </a:srgbClr>
                </a:solidFill>
                <a:effectLst/>
                <a:uLnTx/>
                <a:uFillTx/>
                <a:latin typeface="Tamil Bible" pitchFamily="2" charset="0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156082">
                    <a:lumMod val="75000"/>
                  </a:srgbClr>
                </a:solidFill>
                <a:effectLst/>
                <a:uLnTx/>
                <a:uFillTx/>
                <a:latin typeface="Tamil Bible" pitchFamily="2" charset="0"/>
              </a:rPr>
              <a:t>ehd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156082">
                    <a:lumMod val="75000"/>
                  </a:srgbClr>
                </a:solidFill>
                <a:effectLst/>
                <a:uLnTx/>
                <a:uFillTx/>
                <a:latin typeface="Tamil Bible" pitchFamily="2" charset="0"/>
              </a:rPr>
              <a:t>;: ,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156082">
                    <a:lumMod val="75000"/>
                  </a:srgbClr>
                </a:solidFill>
                <a:effectLst/>
                <a:uLnTx/>
                <a:uFillTx/>
                <a:latin typeface="Tamil Bible" pitchFamily="2" charset="0"/>
              </a:rPr>
              <a:t>Njh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156082">
                    <a:lumMod val="75000"/>
                  </a:srgbClr>
                </a:solidFill>
                <a:effectLst/>
                <a:uLnTx/>
                <a:uFillTx/>
                <a:latin typeface="Tamil Bible" pitchFamily="2" charset="0"/>
              </a:rPr>
              <a:t>&gt;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156082">
                    <a:lumMod val="75000"/>
                  </a:srgbClr>
                </a:solidFill>
                <a:effectLst/>
                <a:uLnTx/>
                <a:uFillTx/>
                <a:latin typeface="Tamil Bible" pitchFamily="2" charset="0"/>
              </a:rPr>
              <a:t>mbNad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156082">
                    <a:lumMod val="75000"/>
                  </a:srgbClr>
                </a:solidFill>
                <a:effectLst/>
                <a:uLnTx/>
                <a:uFillTx/>
                <a:latin typeface="Tamil Bible" pitchFamily="2" charset="0"/>
              </a:rPr>
              <a:t>; ,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156082">
                    <a:lumMod val="75000"/>
                  </a:srgbClr>
                </a:solidFill>
                <a:effectLst/>
                <a:uLnTx/>
                <a:uFillTx/>
                <a:latin typeface="Tamil Bible" pitchFamily="2" charset="0"/>
              </a:rPr>
              <a:t>Uf;fpNwd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156082">
                    <a:lumMod val="75000"/>
                  </a:srgbClr>
                </a:solidFill>
                <a:effectLst/>
                <a:uLnTx/>
                <a:uFillTx/>
                <a:latin typeface="Tamil Bible" pitchFamily="2" charset="0"/>
              </a:rPr>
              <a:t>;@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156082">
                    <a:lumMod val="75000"/>
                  </a:srgbClr>
                </a:solidFill>
                <a:effectLst/>
                <a:uLnTx/>
                <a:uFillTx/>
                <a:latin typeface="Tamil Bible" pitchFamily="2" charset="0"/>
              </a:rPr>
              <a:t>vd;id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156082">
                    <a:lumMod val="75000"/>
                  </a:srgbClr>
                </a:solidFill>
                <a:effectLst/>
                <a:uLnTx/>
                <a:uFillTx/>
                <a:latin typeface="Tamil Bible" pitchFamily="2" charset="0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156082">
                    <a:lumMod val="75000"/>
                  </a:srgbClr>
                </a:solidFill>
                <a:effectLst/>
                <a:uLnTx/>
                <a:uFillTx/>
                <a:latin typeface="Tamil Bible" pitchFamily="2" charset="0"/>
              </a:rPr>
              <a:t>mDg;Gk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156082">
                    <a:lumMod val="75000"/>
                  </a:srgbClr>
                </a:solidFill>
                <a:effectLst/>
                <a:uLnTx/>
                <a:uFillTx/>
                <a:latin typeface="Tamil Bible" pitchFamily="2" charset="0"/>
              </a:rPr>
              <a:t>;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156082">
                    <a:lumMod val="75000"/>
                  </a:srgbClr>
                </a:solidFill>
                <a:effectLst/>
                <a:uLnTx/>
                <a:uFillTx/>
                <a:latin typeface="Tamil Bible" pitchFamily="2" charset="0"/>
              </a:rPr>
              <a:t>vd;Nwd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156082">
                    <a:lumMod val="75000"/>
                  </a:srgbClr>
                </a:solidFill>
                <a:effectLst/>
                <a:uLnTx/>
                <a:uFillTx/>
                <a:latin typeface="Tamil Bible" pitchFamily="2" charset="0"/>
              </a:rPr>
              <a:t>;.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156082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”»</a:t>
            </a:r>
            <a:b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156082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</a:b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156082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(</a:t>
            </a:r>
            <a:r>
              <a:rPr kumimoji="0" lang="en-US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156082">
                    <a:lumMod val="75000"/>
                  </a:srgbClr>
                </a:solidFill>
                <a:effectLst/>
                <a:uLnTx/>
                <a:uFillTx/>
                <a:latin typeface="Tamil Bible" pitchFamily="2" charset="0"/>
              </a:rPr>
              <a:t>Vrhah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156082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6:8)</a:t>
            </a: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srgbClr val="156082">
                  <a:lumMod val="75000"/>
                </a:srgbClr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3425742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4000" r="-3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AD2DE3A6-9D74-A146-5A17-3F1A1E127EF0}"/>
              </a:ext>
            </a:extLst>
          </p:cNvPr>
          <p:cNvSpPr txBox="1"/>
          <p:nvPr/>
        </p:nvSpPr>
        <p:spPr>
          <a:xfrm>
            <a:off x="7181849" y="3788232"/>
            <a:ext cx="5282293" cy="2862322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>
              <a:spcBef>
                <a:spcPts val="1800"/>
              </a:spcBef>
            </a:pPr>
            <a:r>
              <a:rPr lang="en-US" sz="2000" b="1" noProof="0" dirty="0" err="1">
                <a:solidFill>
                  <a:srgbClr val="373574"/>
                </a:solidFill>
                <a:latin typeface="Tamil Bible" pitchFamily="2" charset="0"/>
              </a:rPr>
              <a:t>Mgpufhk</a:t>
            </a:r>
            <a:r>
              <a:rPr lang="en-US" sz="2000" b="1" noProof="0" dirty="0">
                <a:solidFill>
                  <a:srgbClr val="373574"/>
                </a:solidFill>
                <a:latin typeface="Tamil Bible" pitchFamily="2" charset="0"/>
              </a:rPr>
              <a:t>;</a:t>
            </a:r>
            <a:r>
              <a:rPr lang="en-US" sz="2000" b="1" noProof="0" dirty="0"/>
              <a:t>: </a:t>
            </a:r>
            <a:r>
              <a:rPr lang="en-US" sz="2000" b="1" noProof="0" dirty="0" err="1">
                <a:latin typeface="Tamil Bible" pitchFamily="2" charset="0"/>
              </a:rPr>
              <a:t>cld;gbf;ifapd</a:t>
            </a:r>
            <a:r>
              <a:rPr lang="en-US" sz="2000" b="1" noProof="0" dirty="0">
                <a:latin typeface="Tamil Bible" pitchFamily="2" charset="0"/>
              </a:rPr>
              <a:t>; </a:t>
            </a:r>
            <a:r>
              <a:rPr lang="en-US" sz="2000" b="1" noProof="0" dirty="0" err="1">
                <a:latin typeface="Tamil Bible" pitchFamily="2" charset="0"/>
              </a:rPr>
              <a:t>jPu;f;fjuprp</a:t>
            </a:r>
            <a:endParaRPr lang="en-US" sz="2000" b="1" noProof="0" dirty="0">
              <a:latin typeface="Tamil Bible" pitchFamily="2" charset="0"/>
            </a:endParaRPr>
          </a:p>
          <a:p>
            <a:pPr>
              <a:spcBef>
                <a:spcPts val="1800"/>
              </a:spcBef>
            </a:pPr>
            <a:r>
              <a:rPr lang="en-US" sz="2000" b="1" noProof="0" dirty="0" err="1">
                <a:solidFill>
                  <a:srgbClr val="723574"/>
                </a:solidFill>
                <a:latin typeface="Tamil Bible" pitchFamily="2" charset="0"/>
              </a:rPr>
              <a:t>vypah</a:t>
            </a:r>
            <a:r>
              <a:rPr lang="en-US" sz="2000" b="1" noProof="0" dirty="0"/>
              <a:t>: </a:t>
            </a:r>
            <a:r>
              <a:rPr lang="en-US" sz="2000" b="1" noProof="0" dirty="0" err="1">
                <a:latin typeface="Tamil Bible" pitchFamily="2" charset="0"/>
              </a:rPr>
              <a:t>kWrPuikg;gpd</a:t>
            </a:r>
            <a:r>
              <a:rPr lang="en-US" sz="2000" b="1" noProof="0" dirty="0">
                <a:latin typeface="Tamil Bible" pitchFamily="2" charset="0"/>
              </a:rPr>
              <a:t>; </a:t>
            </a:r>
            <a:r>
              <a:rPr lang="en-US" sz="2000" b="1" noProof="0" dirty="0" err="1">
                <a:latin typeface="Tamil Bible" pitchFamily="2" charset="0"/>
              </a:rPr>
              <a:t>jPu;f;fjuprp</a:t>
            </a:r>
            <a:endParaRPr lang="en-US" sz="2000" b="1" noProof="0" dirty="0">
              <a:latin typeface="Tamil Bible" pitchFamily="2" charset="0"/>
            </a:endParaRPr>
          </a:p>
          <a:p>
            <a:pPr>
              <a:spcBef>
                <a:spcPts val="1800"/>
              </a:spcBef>
            </a:pPr>
            <a:r>
              <a:rPr lang="en-US" sz="2000" b="1" noProof="0" dirty="0" err="1">
                <a:solidFill>
                  <a:srgbClr val="98465F"/>
                </a:solidFill>
                <a:latin typeface="Tamil Bible" pitchFamily="2" charset="0"/>
              </a:rPr>
              <a:t>Vrhah</a:t>
            </a:r>
            <a:r>
              <a:rPr lang="en-US" sz="2000" b="1" noProof="0" dirty="0"/>
              <a:t>: </a:t>
            </a:r>
            <a:r>
              <a:rPr lang="en-US" sz="2000" b="1" noProof="0" dirty="0" err="1">
                <a:latin typeface="Tamil Bible" pitchFamily="2" charset="0"/>
              </a:rPr>
              <a:t>Nkrpahtpd</a:t>
            </a:r>
            <a:r>
              <a:rPr lang="en-US" sz="2000" b="1" noProof="0" dirty="0">
                <a:latin typeface="Tamil Bible" pitchFamily="2" charset="0"/>
              </a:rPr>
              <a:t>; </a:t>
            </a:r>
            <a:r>
              <a:rPr lang="en-US" sz="2000" b="1" noProof="0" dirty="0" err="1">
                <a:latin typeface="Tamil Bible" pitchFamily="2" charset="0"/>
              </a:rPr>
              <a:t>tUifia</a:t>
            </a:r>
            <a:r>
              <a:rPr lang="en-US" sz="2000" b="1" noProof="0" dirty="0">
                <a:latin typeface="Tamil Bible" pitchFamily="2" charset="0"/>
              </a:rPr>
              <a:t> </a:t>
            </a:r>
            <a:r>
              <a:rPr lang="en-US" sz="2000" b="1" noProof="0" dirty="0" err="1">
                <a:latin typeface="Tamil Bible" pitchFamily="2" charset="0"/>
              </a:rPr>
              <a:t>mwptpj;j</a:t>
            </a:r>
            <a:r>
              <a:rPr lang="en-US" sz="2000" b="1" noProof="0" dirty="0">
                <a:latin typeface="Tamil Bible" pitchFamily="2" charset="0"/>
              </a:rPr>
              <a:t> </a:t>
            </a:r>
            <a:r>
              <a:rPr lang="en-US" sz="2000" b="1" noProof="0" dirty="0" err="1">
                <a:latin typeface="Tamil Bible" pitchFamily="2" charset="0"/>
              </a:rPr>
              <a:t>jPu;f;fjuprp</a:t>
            </a:r>
            <a:endParaRPr lang="en-US" sz="2000" b="1" noProof="0" dirty="0">
              <a:latin typeface="Tamil Bible" pitchFamily="2" charset="0"/>
            </a:endParaRPr>
          </a:p>
          <a:p>
            <a:pPr>
              <a:spcBef>
                <a:spcPts val="1800"/>
              </a:spcBef>
            </a:pPr>
            <a:r>
              <a:rPr lang="en-US" sz="2000" b="1" noProof="0" dirty="0" err="1">
                <a:solidFill>
                  <a:srgbClr val="744235"/>
                </a:solidFill>
                <a:latin typeface="Tamil Bible" pitchFamily="2" charset="0"/>
              </a:rPr>
              <a:t>jhdpNay</a:t>
            </a:r>
            <a:r>
              <a:rPr lang="en-US" sz="2000" b="1" noProof="0" dirty="0">
                <a:solidFill>
                  <a:srgbClr val="744235"/>
                </a:solidFill>
                <a:latin typeface="Tamil Bible" pitchFamily="2" charset="0"/>
              </a:rPr>
              <a:t>;</a:t>
            </a:r>
            <a:r>
              <a:rPr lang="en-US" sz="2000" b="1" noProof="0" dirty="0"/>
              <a:t>: </a:t>
            </a:r>
            <a:r>
              <a:rPr lang="en-US" sz="2000" b="1" noProof="0" dirty="0" err="1">
                <a:latin typeface="Tamil Bible" pitchFamily="2" charset="0"/>
              </a:rPr>
              <a:t>vjpu;fhyj;jpd</a:t>
            </a:r>
            <a:r>
              <a:rPr lang="en-US" sz="2000" b="1" noProof="0" dirty="0">
                <a:latin typeface="Tamil Bible" pitchFamily="2" charset="0"/>
              </a:rPr>
              <a:t>; </a:t>
            </a:r>
            <a:r>
              <a:rPr lang="en-US" sz="2000" b="1" noProof="0" dirty="0" err="1">
                <a:latin typeface="Tamil Bible" pitchFamily="2" charset="0"/>
              </a:rPr>
              <a:t>jPu;f;fjuprp</a:t>
            </a:r>
            <a:endParaRPr lang="en-US" sz="2000" b="1" noProof="0" dirty="0">
              <a:latin typeface="Tamil Bible" pitchFamily="2" charset="0"/>
            </a:endParaRPr>
          </a:p>
          <a:p>
            <a:pPr>
              <a:spcBef>
                <a:spcPts val="1800"/>
              </a:spcBef>
            </a:pPr>
            <a:r>
              <a:rPr lang="en-US" sz="2000" b="1" noProof="0" dirty="0" err="1">
                <a:solidFill>
                  <a:srgbClr val="746435"/>
                </a:solidFill>
                <a:latin typeface="Tamil Bible" pitchFamily="2" charset="0"/>
              </a:rPr>
              <a:t>Nahthd</a:t>
            </a:r>
            <a:r>
              <a:rPr lang="en-US" sz="2000" b="1" noProof="0" dirty="0">
                <a:solidFill>
                  <a:srgbClr val="746435"/>
                </a:solidFill>
                <a:latin typeface="Tamil Bible" pitchFamily="2" charset="0"/>
              </a:rPr>
              <a:t>; ];</a:t>
            </a:r>
            <a:r>
              <a:rPr lang="en-US" sz="2000" b="1" noProof="0" dirty="0" err="1">
                <a:solidFill>
                  <a:srgbClr val="746435"/>
                </a:solidFill>
                <a:latin typeface="Tamil Bible" pitchFamily="2" charset="0"/>
              </a:rPr>
              <a:t>ehdd</a:t>
            </a:r>
            <a:r>
              <a:rPr lang="en-US" sz="2000" b="1" noProof="0" dirty="0">
                <a:solidFill>
                  <a:srgbClr val="746435"/>
                </a:solidFill>
                <a:latin typeface="Tamil Bible" pitchFamily="2" charset="0"/>
              </a:rPr>
              <a:t>;;</a:t>
            </a:r>
            <a:r>
              <a:rPr lang="en-US" sz="2000" b="1" noProof="0" dirty="0"/>
              <a:t>: </a:t>
            </a:r>
            <a:r>
              <a:rPr lang="en-US" sz="2000" b="1" noProof="0" dirty="0" err="1">
                <a:latin typeface="Tamil Bible" pitchFamily="2" charset="0"/>
              </a:rPr>
              <a:t>Kd;Ndhb</a:t>
            </a:r>
            <a:r>
              <a:rPr lang="en-US" sz="2000" b="1" noProof="0" dirty="0">
                <a:latin typeface="Tamil Bible" pitchFamily="2" charset="0"/>
              </a:rPr>
              <a:t> </a:t>
            </a:r>
            <a:r>
              <a:rPr lang="en-US" sz="2000" b="1" noProof="0" dirty="0" err="1">
                <a:latin typeface="Tamil Bible" pitchFamily="2" charset="0"/>
              </a:rPr>
              <a:t>jPu;f;fjuprp</a:t>
            </a:r>
            <a:endParaRPr lang="en-US" sz="2000" b="1" noProof="0" dirty="0">
              <a:latin typeface="Tamil Bible" pitchFamily="2" charset="0"/>
            </a:endParaRPr>
          </a:p>
        </p:txBody>
      </p:sp>
      <p:grpSp>
        <p:nvGrpSpPr>
          <p:cNvPr id="10" name="Grupo 9">
            <a:extLst>
              <a:ext uri="{FF2B5EF4-FFF2-40B4-BE49-F238E27FC236}">
                <a16:creationId xmlns:a16="http://schemas.microsoft.com/office/drawing/2014/main" id="{026F269B-F1F6-C063-73F7-4169E3025668}"/>
              </a:ext>
            </a:extLst>
          </p:cNvPr>
          <p:cNvGrpSpPr/>
          <p:nvPr/>
        </p:nvGrpSpPr>
        <p:grpSpPr>
          <a:xfrm>
            <a:off x="228600" y="3469601"/>
            <a:ext cx="5838825" cy="3284339"/>
            <a:chOff x="228600" y="3334850"/>
            <a:chExt cx="5838825" cy="3284339"/>
          </a:xfrm>
        </p:grpSpPr>
        <p:pic>
          <p:nvPicPr>
            <p:cNvPr id="5" name="Imagen 4">
              <a:extLst>
                <a:ext uri="{FF2B5EF4-FFF2-40B4-BE49-F238E27FC236}">
                  <a16:creationId xmlns:a16="http://schemas.microsoft.com/office/drawing/2014/main" id="{1D32D03E-5DFF-F294-E930-0D1D2648185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28600" y="3334850"/>
              <a:ext cx="5838825" cy="3284339"/>
            </a:xfrm>
            <a:prstGeom prst="roundRect">
              <a:avLst>
                <a:gd name="adj" fmla="val 16667"/>
              </a:avLst>
            </a:prstGeom>
            <a:ln>
              <a:noFill/>
            </a:ln>
            <a:effectLst>
              <a:outerShdw blurRad="76200" dist="38100" dir="7800000" algn="tl" rotWithShape="0">
                <a:srgbClr val="000000">
                  <a:alpha val="40000"/>
                </a:srgbClr>
              </a:outerShdw>
            </a:effectLst>
            <a:scene3d>
              <a:camera prst="orthographicFront"/>
              <a:lightRig rig="contrasting" dir="t">
                <a:rot lat="0" lon="0" rev="4200000"/>
              </a:lightRig>
            </a:scene3d>
            <a:sp3d prstMaterial="plastic">
              <a:bevelT w="381000" h="114300" prst="relaxedInset"/>
              <a:contourClr>
                <a:srgbClr val="969696"/>
              </a:contourClr>
            </a:sp3d>
          </p:spPr>
        </p:pic>
        <p:sp>
          <p:nvSpPr>
            <p:cNvPr id="6" name="CuadroTexto 5">
              <a:extLst>
                <a:ext uri="{FF2B5EF4-FFF2-40B4-BE49-F238E27FC236}">
                  <a16:creationId xmlns:a16="http://schemas.microsoft.com/office/drawing/2014/main" id="{8CE123BE-ABF4-0CF5-028B-483008DDC108}"/>
                </a:ext>
              </a:extLst>
            </p:cNvPr>
            <p:cNvSpPr txBox="1"/>
            <p:nvPr/>
          </p:nvSpPr>
          <p:spPr>
            <a:xfrm>
              <a:off x="2538412" y="5043694"/>
              <a:ext cx="1123950" cy="4562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ts val="1400"/>
                </a:lnSpc>
              </a:pPr>
              <a:r>
                <a:rPr lang="en-US" sz="1300" b="1" noProof="0" dirty="0"/>
                <a:t>±1,900</a:t>
              </a:r>
            </a:p>
            <a:p>
              <a:pPr algn="ctr">
                <a:lnSpc>
                  <a:spcPts val="1400"/>
                </a:lnSpc>
              </a:pPr>
              <a:r>
                <a:rPr lang="en-US" sz="1300" b="1" noProof="0" dirty="0" err="1">
                  <a:latin typeface="Tamil Bible" pitchFamily="2" charset="0"/>
                </a:rPr>
                <a:t>tUlq;fs</a:t>
              </a:r>
              <a:r>
                <a:rPr lang="en-US" sz="1300" b="1" noProof="0" dirty="0">
                  <a:latin typeface="Tamil Bible" pitchFamily="2" charset="0"/>
                </a:rPr>
                <a:t>;</a:t>
              </a:r>
            </a:p>
          </p:txBody>
        </p:sp>
        <p:sp>
          <p:nvSpPr>
            <p:cNvPr id="7" name="CuadroTexto 6">
              <a:extLst>
                <a:ext uri="{FF2B5EF4-FFF2-40B4-BE49-F238E27FC236}">
                  <a16:creationId xmlns:a16="http://schemas.microsoft.com/office/drawing/2014/main" id="{F5508BFB-C3C1-E320-9BDD-89D76A0C4E2D}"/>
                </a:ext>
              </a:extLst>
            </p:cNvPr>
            <p:cNvSpPr txBox="1"/>
            <p:nvPr/>
          </p:nvSpPr>
          <p:spPr>
            <a:xfrm>
              <a:off x="542924" y="5838825"/>
              <a:ext cx="1247775" cy="7386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b="1" noProof="0" dirty="0" err="1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amil Bible" pitchFamily="2" charset="0"/>
                </a:rPr>
                <a:t>Mgpufhk</a:t>
              </a:r>
              <a:r>
                <a:rPr lang="en-US" sz="1400" b="1" noProof="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amil Bible" pitchFamily="2" charset="0"/>
                </a:rPr>
                <a:t>;</a:t>
              </a:r>
            </a:p>
            <a:p>
              <a:pPr algn="ctr"/>
              <a:r>
                <a:rPr lang="en-US" sz="1400" b="1" noProof="0" dirty="0" err="1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amil Bible" pitchFamily="2" charset="0"/>
                </a:rPr>
                <a:t>fpK</a:t>
              </a:r>
              <a:r>
                <a:rPr lang="en-US" sz="1400" b="1" noProof="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amil Bible" pitchFamily="2" charset="0"/>
                </a:rPr>
                <a:t> </a:t>
              </a:r>
              <a:r>
                <a:rPr lang="en-US" sz="1400" b="1" noProof="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19</a:t>
              </a:r>
              <a:r>
                <a:rPr lang="en-US" sz="1400" b="1" noProof="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amil Bible" pitchFamily="2" charset="0"/>
                </a:rPr>
                <a:t>Mk; E}</a:t>
              </a:r>
              <a:r>
                <a:rPr lang="en-US" sz="1400" b="1" noProof="0" dirty="0" err="1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amil Bible" pitchFamily="2" charset="0"/>
                </a:rPr>
                <a:t>w;whz;L</a:t>
              </a:r>
              <a:endParaRPr lang="en-US" sz="1400" b="1" noProof="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mil Bible" pitchFamily="2" charset="0"/>
              </a:endParaRPr>
            </a:p>
          </p:txBody>
        </p:sp>
        <p:sp>
          <p:nvSpPr>
            <p:cNvPr id="9" name="CuadroTexto 8">
              <a:extLst>
                <a:ext uri="{FF2B5EF4-FFF2-40B4-BE49-F238E27FC236}">
                  <a16:creationId xmlns:a16="http://schemas.microsoft.com/office/drawing/2014/main" id="{A9958D6A-0937-D8E6-0B26-E3B95F8B3F1A}"/>
                </a:ext>
              </a:extLst>
            </p:cNvPr>
            <p:cNvSpPr txBox="1"/>
            <p:nvPr/>
          </p:nvSpPr>
          <p:spPr>
            <a:xfrm>
              <a:off x="4124325" y="5857875"/>
              <a:ext cx="1841046" cy="7386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b="1" noProof="0" dirty="0" err="1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amil Bible" pitchFamily="2" charset="0"/>
                </a:rPr>
                <a:t>Nahthd</a:t>
              </a:r>
              <a:r>
                <a:rPr lang="en-US" sz="1400" b="1" noProof="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amil Bible" pitchFamily="2" charset="0"/>
                </a:rPr>
                <a:t>; ];</a:t>
              </a:r>
              <a:r>
                <a:rPr lang="en-US" sz="1400" b="1" noProof="0" dirty="0" err="1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amil Bible" pitchFamily="2" charset="0"/>
                </a:rPr>
                <a:t>ehdfd</a:t>
              </a:r>
              <a:r>
                <a:rPr lang="en-US" sz="1400" b="1" noProof="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amil Bible" pitchFamily="2" charset="0"/>
                </a:rPr>
                <a:t>;</a:t>
              </a:r>
            </a:p>
            <a:p>
              <a:pPr algn="ctr"/>
              <a:r>
                <a:rPr lang="en-US" sz="1400" b="1" noProof="0" dirty="0" err="1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amil Bible" pitchFamily="2" charset="0"/>
                </a:rPr>
                <a:t>fpgp</a:t>
              </a:r>
              <a:r>
                <a:rPr lang="en-US" sz="1400" b="1" noProof="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amil Bible" pitchFamily="2" charset="0"/>
                </a:rPr>
                <a:t> </a:t>
              </a:r>
              <a:r>
                <a:rPr lang="en-US" sz="1400" b="1" noProof="0" dirty="0" err="1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amil Bible" pitchFamily="2" charset="0"/>
                </a:rPr>
                <a:t>Kjyhk</a:t>
              </a:r>
              <a:r>
                <a:rPr lang="en-US" sz="1400" b="1" noProof="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amil Bible" pitchFamily="2" charset="0"/>
                </a:rPr>
                <a:t>; E}</a:t>
              </a:r>
              <a:r>
                <a:rPr lang="en-US" sz="1400" b="1" noProof="0" dirty="0" err="1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amil Bible" pitchFamily="2" charset="0"/>
                </a:rPr>
                <a:t>w;whz;L</a:t>
              </a:r>
              <a:endParaRPr lang="en-US" sz="1400" b="1" noProof="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mil Bible" pitchFamily="2" charset="0"/>
              </a:endParaRPr>
            </a:p>
          </p:txBody>
        </p:sp>
      </p:grpSp>
      <p:pic>
        <p:nvPicPr>
          <p:cNvPr id="12" name="Imagen 11">
            <a:extLst>
              <a:ext uri="{FF2B5EF4-FFF2-40B4-BE49-F238E27FC236}">
                <a16:creationId xmlns:a16="http://schemas.microsoft.com/office/drawing/2014/main" id="{A2D99404-846A-8EC0-25A7-96374616D6A3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l="2728" r="2728"/>
          <a:stretch>
            <a:fillRect/>
          </a:stretch>
        </p:blipFill>
        <p:spPr>
          <a:xfrm>
            <a:off x="8953502" y="115083"/>
            <a:ext cx="3105149" cy="3284340"/>
          </a:xfrm>
          <a:prstGeom prst="roundRect">
            <a:avLst>
              <a:gd name="adj" fmla="val 25865"/>
            </a:avLst>
          </a:prstGeom>
          <a:solidFill>
            <a:srgbClr val="FFFFFF"/>
          </a:solidFill>
          <a:ln w="76200" cap="sq">
            <a:solidFill>
              <a:srgbClr val="97E0E7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pic>
        <p:nvPicPr>
          <p:cNvPr id="24" name="Imagen 23">
            <a:extLst>
              <a:ext uri="{FF2B5EF4-FFF2-40B4-BE49-F238E27FC236}">
                <a16:creationId xmlns:a16="http://schemas.microsoft.com/office/drawing/2014/main" id="{ED85175F-D72D-3E58-C7C4-6B756F9DAE6D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511447" y="3799758"/>
            <a:ext cx="575802" cy="312471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28" name="Imagen 27">
            <a:extLst>
              <a:ext uri="{FF2B5EF4-FFF2-40B4-BE49-F238E27FC236}">
                <a16:creationId xmlns:a16="http://schemas.microsoft.com/office/drawing/2014/main" id="{4B05B51C-B866-16F7-0504-13C03CCBFC6F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511447" y="4335205"/>
            <a:ext cx="575802" cy="312471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30" name="Imagen 29">
            <a:extLst>
              <a:ext uri="{FF2B5EF4-FFF2-40B4-BE49-F238E27FC236}">
                <a16:creationId xmlns:a16="http://schemas.microsoft.com/office/drawing/2014/main" id="{EA0F9BB4-70B4-C0C9-B24A-75204C0670AC}"/>
              </a:ext>
            </a:extLst>
          </p:cNvPr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511447" y="4870652"/>
            <a:ext cx="575802" cy="312471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32" name="Imagen 31">
            <a:extLst>
              <a:ext uri="{FF2B5EF4-FFF2-40B4-BE49-F238E27FC236}">
                <a16:creationId xmlns:a16="http://schemas.microsoft.com/office/drawing/2014/main" id="{F7D7BCA0-C991-9866-8F04-9DDC9DC3FDC1}"/>
              </a:ext>
            </a:extLst>
          </p:cNvPr>
          <p:cNvPicPr>
            <a:picLocks noChangeAspect="1"/>
          </p:cNvPicPr>
          <p:nvPr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511447" y="5749625"/>
            <a:ext cx="575802" cy="312471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34" name="Imagen 33">
            <a:extLst>
              <a:ext uri="{FF2B5EF4-FFF2-40B4-BE49-F238E27FC236}">
                <a16:creationId xmlns:a16="http://schemas.microsoft.com/office/drawing/2014/main" id="{C3585AEF-AF40-4A3F-A8EC-DC9F2D426BE8}"/>
              </a:ext>
            </a:extLst>
          </p:cNvPr>
          <p:cNvPicPr>
            <a:picLocks noChangeAspect="1"/>
          </p:cNvPicPr>
          <p:nvPr/>
        </p:nvPicPr>
        <p:blipFill>
          <a:blip r:embed="rId1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503993" y="6234641"/>
            <a:ext cx="575802" cy="312471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sp>
        <p:nvSpPr>
          <p:cNvPr id="8" name="CuadroTexto 7">
            <a:extLst>
              <a:ext uri="{FF2B5EF4-FFF2-40B4-BE49-F238E27FC236}">
                <a16:creationId xmlns:a16="http://schemas.microsoft.com/office/drawing/2014/main" id="{EEAB942B-6358-0783-E060-F23BC6139185}"/>
              </a:ext>
            </a:extLst>
          </p:cNvPr>
          <p:cNvSpPr txBox="1"/>
          <p:nvPr/>
        </p:nvSpPr>
        <p:spPr>
          <a:xfrm>
            <a:off x="-14286" y="2805027"/>
            <a:ext cx="8948736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en-US" sz="2000" b="1" noProof="0" dirty="0">
                <a:solidFill>
                  <a:prstClr val="black"/>
                </a:solidFill>
                <a:latin typeface="Tamil Bible" pitchFamily="2" charset="0"/>
              </a:rPr>
              <a:t>,</a:t>
            </a:r>
            <a:r>
              <a:rPr lang="en-US" sz="2000" b="1" noProof="0" dirty="0" err="1">
                <a:solidFill>
                  <a:prstClr val="black"/>
                </a:solidFill>
                <a:latin typeface="Tamil Bible" pitchFamily="2" charset="0"/>
              </a:rPr>
              <a:t>e;j</a:t>
            </a:r>
            <a:r>
              <a:rPr lang="en-US" sz="2000" b="1" noProof="0" dirty="0">
                <a:solidFill>
                  <a:prstClr val="black"/>
                </a:solidFill>
                <a:latin typeface="Tamil Bible" pitchFamily="2" charset="0"/>
              </a:rPr>
              <a:t> </a:t>
            </a:r>
            <a:r>
              <a:rPr lang="en-US" sz="2000" b="1" noProof="0" dirty="0" err="1">
                <a:solidFill>
                  <a:prstClr val="black"/>
                </a:solidFill>
                <a:latin typeface="Tamil Bible" pitchFamily="2" charset="0"/>
              </a:rPr>
              <a:t>jPu;f;fjuprpfs</a:t>
            </a:r>
            <a:r>
              <a:rPr lang="en-US" sz="2000" b="1" noProof="0" dirty="0">
                <a:solidFill>
                  <a:prstClr val="black"/>
                </a:solidFill>
                <a:latin typeface="Tamil Bible" pitchFamily="2" charset="0"/>
              </a:rPr>
              <a:t>; </a:t>
            </a:r>
            <a:r>
              <a:rPr lang="en-US" sz="2000" b="1" noProof="0" dirty="0" err="1">
                <a:solidFill>
                  <a:prstClr val="black"/>
                </a:solidFill>
                <a:latin typeface="Tamil Bible" pitchFamily="2" charset="0"/>
              </a:rPr>
              <a:t>vt;thW</a:t>
            </a:r>
            <a:r>
              <a:rPr lang="en-US" sz="2000" b="1" noProof="0" dirty="0">
                <a:solidFill>
                  <a:prstClr val="black"/>
                </a:solidFill>
                <a:latin typeface="Tamil Bible" pitchFamily="2" charset="0"/>
              </a:rPr>
              <a:t> </a:t>
            </a:r>
            <a:r>
              <a:rPr lang="en-US" sz="2000" b="1" noProof="0" dirty="0" err="1">
                <a:solidFill>
                  <a:prstClr val="black"/>
                </a:solidFill>
                <a:latin typeface="Tamil Bible" pitchFamily="2" charset="0"/>
              </a:rPr>
              <a:t>Nju;e;njLf;fg;gl;ldu</a:t>
            </a:r>
            <a:r>
              <a:rPr lang="en-US" sz="2000" b="1" noProof="0" dirty="0">
                <a:solidFill>
                  <a:prstClr val="black"/>
                </a:solidFill>
                <a:latin typeface="Tamil Bible" pitchFamily="2" charset="0"/>
              </a:rPr>
              <a:t>;</a:t>
            </a:r>
            <a:r>
              <a:rPr lang="en-US" sz="2000" b="1" noProof="0" dirty="0">
                <a:solidFill>
                  <a:prstClr val="black"/>
                </a:solidFill>
              </a:rPr>
              <a:t>? </a:t>
            </a:r>
            <a:r>
              <a:rPr lang="en-US" sz="2000" b="1" noProof="0" dirty="0" err="1">
                <a:solidFill>
                  <a:prstClr val="black"/>
                </a:solidFill>
                <a:latin typeface="Tamil Bible" pitchFamily="2" charset="0"/>
              </a:rPr>
              <a:t>jq;fs</a:t>
            </a:r>
            <a:r>
              <a:rPr lang="en-US" sz="2000" b="1" noProof="0" dirty="0">
                <a:solidFill>
                  <a:prstClr val="black"/>
                </a:solidFill>
                <a:latin typeface="Tamil Bible" pitchFamily="2" charset="0"/>
              </a:rPr>
              <a:t>; </a:t>
            </a:r>
            <a:r>
              <a:rPr lang="en-US" sz="2000" b="1" noProof="0" dirty="0" err="1">
                <a:solidFill>
                  <a:prstClr val="black"/>
                </a:solidFill>
                <a:latin typeface="Tamil Bible" pitchFamily="2" charset="0"/>
              </a:rPr>
              <a:t>jPu;f;fjuprd</a:t>
            </a:r>
            <a:r>
              <a:rPr lang="en-US" sz="2000" b="1" noProof="0" dirty="0">
                <a:solidFill>
                  <a:prstClr val="black"/>
                </a:solidFill>
                <a:latin typeface="Tamil Bible" pitchFamily="2" charset="0"/>
              </a:rPr>
              <a:t> </a:t>
            </a:r>
            <a:r>
              <a:rPr lang="en-US" sz="2000" b="1" noProof="0" dirty="0" err="1">
                <a:solidFill>
                  <a:prstClr val="black"/>
                </a:solidFill>
                <a:latin typeface="Tamil Bible" pitchFamily="2" charset="0"/>
              </a:rPr>
              <a:t>miog;gpw;F</a:t>
            </a:r>
            <a:r>
              <a:rPr lang="en-US" sz="2000" b="1" noProof="0" dirty="0">
                <a:solidFill>
                  <a:prstClr val="black"/>
                </a:solidFill>
                <a:latin typeface="Tamil Bible" pitchFamily="2" charset="0"/>
              </a:rPr>
              <a:t> </a:t>
            </a:r>
            <a:r>
              <a:rPr lang="en-US" sz="2000" b="1" noProof="0" dirty="0" err="1">
                <a:solidFill>
                  <a:prstClr val="black"/>
                </a:solidFill>
                <a:latin typeface="Tamil Bible" pitchFamily="2" charset="0"/>
              </a:rPr>
              <a:t>mtu;fs</a:t>
            </a:r>
            <a:r>
              <a:rPr lang="en-US" sz="2000" b="1" noProof="0" dirty="0">
                <a:solidFill>
                  <a:prstClr val="black"/>
                </a:solidFill>
                <a:latin typeface="Tamil Bible" pitchFamily="2" charset="0"/>
              </a:rPr>
              <a:t>; </a:t>
            </a:r>
            <a:r>
              <a:rPr lang="en-US" sz="2000" b="1" noProof="0" dirty="0" err="1">
                <a:solidFill>
                  <a:prstClr val="black"/>
                </a:solidFill>
                <a:latin typeface="Tamil Bible" pitchFamily="2" charset="0"/>
              </a:rPr>
              <a:t>vt;thW</a:t>
            </a:r>
            <a:r>
              <a:rPr lang="en-US" sz="2000" b="1" noProof="0" dirty="0">
                <a:solidFill>
                  <a:prstClr val="black"/>
                </a:solidFill>
                <a:latin typeface="Tamil Bible" pitchFamily="2" charset="0"/>
              </a:rPr>
              <a:t> </a:t>
            </a:r>
            <a:r>
              <a:rPr lang="en-US" sz="2000" b="1" noProof="0" dirty="0" err="1">
                <a:solidFill>
                  <a:prstClr val="black"/>
                </a:solidFill>
                <a:latin typeface="Tamil Bible" pitchFamily="2" charset="0"/>
              </a:rPr>
              <a:t>gjpyspj;jdu</a:t>
            </a:r>
            <a:r>
              <a:rPr lang="en-US" sz="2000" b="1" noProof="0" dirty="0">
                <a:solidFill>
                  <a:prstClr val="black"/>
                </a:solidFill>
                <a:latin typeface="Tamil Bible" pitchFamily="2" charset="0"/>
              </a:rPr>
              <a:t>;</a:t>
            </a:r>
            <a:r>
              <a:rPr lang="en-US" sz="2000" b="1" noProof="0" dirty="0">
                <a:solidFill>
                  <a:prstClr val="black"/>
                </a:solidFill>
              </a:rPr>
              <a:t>?</a:t>
            </a:r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id="{B334970C-0060-345B-53DB-091058BED287}"/>
              </a:ext>
            </a:extLst>
          </p:cNvPr>
          <p:cNvSpPr txBox="1"/>
          <p:nvPr/>
        </p:nvSpPr>
        <p:spPr>
          <a:xfrm>
            <a:off x="-14286" y="1606484"/>
            <a:ext cx="8948736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en-US" sz="2000" b="1" noProof="0" dirty="0">
                <a:solidFill>
                  <a:prstClr val="black"/>
                </a:solidFill>
                <a:latin typeface="Tamil Bible" pitchFamily="2" charset="0"/>
              </a:rPr>
              <a:t>,</a:t>
            </a:r>
            <a:r>
              <a:rPr lang="en-US" sz="2000" b="1" noProof="0" dirty="0" err="1">
                <a:solidFill>
                  <a:prstClr val="black"/>
                </a:solidFill>
                <a:latin typeface="Tamil Bible" pitchFamily="2" charset="0"/>
              </a:rPr>
              <a:t>jw;fpilapy</a:t>
            </a:r>
            <a:r>
              <a:rPr lang="en-US" sz="2000" b="1" noProof="0" dirty="0">
                <a:solidFill>
                  <a:prstClr val="black"/>
                </a:solidFill>
                <a:latin typeface="Tamil Bible" pitchFamily="2" charset="0"/>
              </a:rPr>
              <a:t>;</a:t>
            </a:r>
            <a:r>
              <a:rPr lang="en-US" sz="2000" b="1" noProof="0" dirty="0">
                <a:solidFill>
                  <a:prstClr val="black"/>
                </a:solidFill>
              </a:rPr>
              <a:t>, </a:t>
            </a:r>
            <a:r>
              <a:rPr lang="en-US" sz="2000" b="1" noProof="0" dirty="0" err="1">
                <a:solidFill>
                  <a:prstClr val="black"/>
                </a:solidFill>
                <a:latin typeface="Tamil Bible" pitchFamily="2" charset="0"/>
              </a:rPr>
              <a:t>kf;fSf;Fk</a:t>
            </a:r>
            <a:r>
              <a:rPr lang="en-US" sz="2000" b="1" noProof="0" dirty="0">
                <a:solidFill>
                  <a:prstClr val="black"/>
                </a:solidFill>
                <a:latin typeface="Tamil Bible" pitchFamily="2" charset="0"/>
              </a:rPr>
              <a:t>; </a:t>
            </a:r>
            <a:r>
              <a:rPr lang="en-US" sz="2000" b="1" noProof="0" dirty="0" err="1">
                <a:solidFill>
                  <a:prstClr val="black"/>
                </a:solidFill>
                <a:latin typeface="Tamil Bible" pitchFamily="2" charset="0"/>
              </a:rPr>
              <a:t>NjtDf;Fk</a:t>
            </a:r>
            <a:r>
              <a:rPr lang="en-US" sz="2000" b="1" noProof="0" dirty="0">
                <a:solidFill>
                  <a:prstClr val="black"/>
                </a:solidFill>
                <a:latin typeface="Tamil Bible" pitchFamily="2" charset="0"/>
              </a:rPr>
              <a:t>; ,</a:t>
            </a:r>
            <a:r>
              <a:rPr lang="en-US" sz="2000" b="1" noProof="0" dirty="0" err="1">
                <a:solidFill>
                  <a:prstClr val="black"/>
                </a:solidFill>
                <a:latin typeface="Tamil Bible" pitchFamily="2" charset="0"/>
              </a:rPr>
              <a:t>ilapyhd</a:t>
            </a:r>
            <a:r>
              <a:rPr lang="en-US" sz="2000" b="1" noProof="0" dirty="0">
                <a:solidFill>
                  <a:prstClr val="black"/>
                </a:solidFill>
                <a:latin typeface="Tamil Bible" pitchFamily="2" charset="0"/>
              </a:rPr>
              <a:t> </a:t>
            </a:r>
            <a:r>
              <a:rPr lang="en-US" sz="2000" b="1" noProof="0" dirty="0" err="1">
                <a:solidFill>
                  <a:prstClr val="black"/>
                </a:solidFill>
                <a:latin typeface="Tamil Bible" pitchFamily="2" charset="0"/>
              </a:rPr>
              <a:t>cwit</a:t>
            </a:r>
            <a:r>
              <a:rPr lang="en-US" sz="2000" b="1" noProof="0" dirty="0">
                <a:solidFill>
                  <a:prstClr val="black"/>
                </a:solidFill>
                <a:latin typeface="Tamil Bible" pitchFamily="2" charset="0"/>
              </a:rPr>
              <a:t> </a:t>
            </a:r>
            <a:r>
              <a:rPr lang="en-US" sz="2000" b="1" noProof="0" dirty="0" err="1">
                <a:solidFill>
                  <a:prstClr val="black"/>
                </a:solidFill>
                <a:latin typeface="Tamil Bible" pitchFamily="2" charset="0"/>
              </a:rPr>
              <a:t>kPz;Lk</a:t>
            </a:r>
            <a:r>
              <a:rPr lang="en-US" sz="2000" b="1" noProof="0" dirty="0">
                <a:solidFill>
                  <a:prstClr val="black"/>
                </a:solidFill>
                <a:latin typeface="Tamil Bible" pitchFamily="2" charset="0"/>
              </a:rPr>
              <a:t>; </a:t>
            </a:r>
            <a:r>
              <a:rPr lang="en-US" sz="2000" b="1" noProof="0" dirty="0" err="1">
                <a:solidFill>
                  <a:prstClr val="black"/>
                </a:solidFill>
                <a:latin typeface="Tamil Bible" pitchFamily="2" charset="0"/>
              </a:rPr>
              <a:t>epiyehl;lTk</a:t>
            </a:r>
            <a:r>
              <a:rPr lang="en-US" sz="2000" b="1" noProof="0" dirty="0">
                <a:solidFill>
                  <a:prstClr val="black"/>
                </a:solidFill>
                <a:latin typeface="Tamil Bible" pitchFamily="2" charset="0"/>
              </a:rPr>
              <a:t>;&gt; </a:t>
            </a:r>
            <a:r>
              <a:rPr lang="en-US" sz="2000" b="1" noProof="0" dirty="0" err="1">
                <a:solidFill>
                  <a:prstClr val="black"/>
                </a:solidFill>
                <a:latin typeface="Tamil Bible" pitchFamily="2" charset="0"/>
              </a:rPr>
              <a:t>Nkrpahtpw;fhd</a:t>
            </a:r>
            <a:r>
              <a:rPr lang="en-US" sz="2000" b="1" noProof="0" dirty="0">
                <a:solidFill>
                  <a:prstClr val="black"/>
                </a:solidFill>
                <a:latin typeface="Tamil Bible" pitchFamily="2" charset="0"/>
              </a:rPr>
              <a:t> </a:t>
            </a:r>
            <a:r>
              <a:rPr lang="en-US" sz="2000" b="1" noProof="0" dirty="0" err="1">
                <a:solidFill>
                  <a:prstClr val="black"/>
                </a:solidFill>
                <a:latin typeface="Tamil Bible" pitchFamily="2" charset="0"/>
              </a:rPr>
              <a:t>vjpu;g;ghu;g;ig</a:t>
            </a:r>
            <a:r>
              <a:rPr lang="en-US" sz="2000" b="1" noProof="0" dirty="0">
                <a:solidFill>
                  <a:prstClr val="black"/>
                </a:solidFill>
                <a:latin typeface="Tamil Bible" pitchFamily="2" charset="0"/>
              </a:rPr>
              <a:t> </a:t>
            </a:r>
            <a:r>
              <a:rPr lang="en-US" sz="2000" b="1" noProof="0" dirty="0" err="1">
                <a:solidFill>
                  <a:prstClr val="black"/>
                </a:solidFill>
                <a:latin typeface="Tamil Bible" pitchFamily="2" charset="0"/>
              </a:rPr>
              <a:t>jf;fitf;fTk</a:t>
            </a:r>
            <a:r>
              <a:rPr lang="en-US" sz="2000" b="1" noProof="0" dirty="0">
                <a:solidFill>
                  <a:prstClr val="black"/>
                </a:solidFill>
                <a:latin typeface="Tamil Bible" pitchFamily="2" charset="0"/>
              </a:rPr>
              <a:t>; </a:t>
            </a:r>
            <a:r>
              <a:rPr lang="en-US" sz="2000" b="1" noProof="0" dirty="0" err="1">
                <a:solidFill>
                  <a:prstClr val="black"/>
                </a:solidFill>
                <a:latin typeface="Tamil Bible" pitchFamily="2" charset="0"/>
              </a:rPr>
              <a:t>gpw</a:t>
            </a:r>
            <a:r>
              <a:rPr lang="en-US" sz="2000" b="1" noProof="0" dirty="0">
                <a:solidFill>
                  <a:prstClr val="black"/>
                </a:solidFill>
                <a:latin typeface="Tamil Bible" pitchFamily="2" charset="0"/>
              </a:rPr>
              <a:t> </a:t>
            </a:r>
            <a:r>
              <a:rPr lang="en-US" sz="2000" b="1" noProof="0" dirty="0" err="1">
                <a:solidFill>
                  <a:prstClr val="black"/>
                </a:solidFill>
                <a:latin typeface="Tamil Bible" pitchFamily="2" charset="0"/>
              </a:rPr>
              <a:t>jPu;f;fjuprpfs</a:t>
            </a:r>
            <a:r>
              <a:rPr lang="en-US" sz="2000" b="1" noProof="0" dirty="0">
                <a:solidFill>
                  <a:prstClr val="black"/>
                </a:solidFill>
                <a:latin typeface="Tamil Bible" pitchFamily="2" charset="0"/>
              </a:rPr>
              <a:t>; </a:t>
            </a:r>
            <a:r>
              <a:rPr lang="en-US" sz="2000" b="1" noProof="0" dirty="0" err="1">
                <a:solidFill>
                  <a:prstClr val="black"/>
                </a:solidFill>
                <a:latin typeface="Tamil Bible" pitchFamily="2" charset="0"/>
              </a:rPr>
              <a:t>miof;fg;gl;ldu</a:t>
            </a:r>
            <a:r>
              <a:rPr lang="en-US" sz="2000" b="1" noProof="0" dirty="0">
                <a:solidFill>
                  <a:prstClr val="black"/>
                </a:solidFill>
                <a:latin typeface="Tamil Bible" pitchFamily="2" charset="0"/>
              </a:rPr>
              <a:t>;</a:t>
            </a:r>
            <a:r>
              <a:rPr lang="en-US" sz="2000" b="1" noProof="0" dirty="0">
                <a:solidFill>
                  <a:prstClr val="black"/>
                </a:solidFill>
              </a:rPr>
              <a:t>. </a:t>
            </a:r>
            <a:r>
              <a:rPr lang="en-US" sz="2000" b="1" noProof="0" dirty="0" err="1">
                <a:solidFill>
                  <a:prstClr val="black"/>
                </a:solidFill>
                <a:latin typeface="Tamil Bible" pitchFamily="2" charset="0"/>
              </a:rPr>
              <a:t>mtu;fspy</a:t>
            </a:r>
            <a:r>
              <a:rPr lang="en-US" sz="2000" b="1" noProof="0" dirty="0">
                <a:solidFill>
                  <a:prstClr val="black"/>
                </a:solidFill>
                <a:latin typeface="Tamil Bible" pitchFamily="2" charset="0"/>
              </a:rPr>
              <a:t>; </a:t>
            </a:r>
            <a:r>
              <a:rPr lang="en-US" sz="2000" b="1" noProof="0" dirty="0" err="1">
                <a:solidFill>
                  <a:prstClr val="black"/>
                </a:solidFill>
                <a:latin typeface="Tamil Bible" pitchFamily="2" charset="0"/>
              </a:rPr>
              <a:t>rpyu</a:t>
            </a:r>
            <a:r>
              <a:rPr lang="en-US" sz="2000" b="1" noProof="0" dirty="0">
                <a:solidFill>
                  <a:prstClr val="black"/>
                </a:solidFill>
                <a:latin typeface="Tamil Bible" pitchFamily="2" charset="0"/>
              </a:rPr>
              <a:t>; </a:t>
            </a:r>
            <a:r>
              <a:rPr lang="en-US" sz="2000" b="1" noProof="0" dirty="0" err="1">
                <a:solidFill>
                  <a:prstClr val="black"/>
                </a:solidFill>
                <a:latin typeface="Tamil Bible" pitchFamily="2" charset="0"/>
              </a:rPr>
              <a:t>Nkrpahtpd</a:t>
            </a:r>
            <a:r>
              <a:rPr lang="en-US" sz="2000" b="1" noProof="0" dirty="0">
                <a:solidFill>
                  <a:prstClr val="black"/>
                </a:solidFill>
                <a:latin typeface="Tamil Bible" pitchFamily="2" charset="0"/>
              </a:rPr>
              <a:t>; </a:t>
            </a:r>
            <a:r>
              <a:rPr lang="en-US" sz="2000" b="1" noProof="0" dirty="0" err="1">
                <a:solidFill>
                  <a:prstClr val="black"/>
                </a:solidFill>
                <a:latin typeface="Tamil Bible" pitchFamily="2" charset="0"/>
              </a:rPr>
              <a:t>tUiff;fhd</a:t>
            </a:r>
            <a:r>
              <a:rPr lang="en-US" sz="2000" b="1" noProof="0" dirty="0">
                <a:solidFill>
                  <a:prstClr val="black"/>
                </a:solidFill>
                <a:latin typeface="Tamil Bible" pitchFamily="2" charset="0"/>
              </a:rPr>
              <a:t> </a:t>
            </a:r>
            <a:r>
              <a:rPr lang="en-US" sz="2000" b="1" noProof="0" dirty="0" err="1">
                <a:solidFill>
                  <a:prstClr val="black"/>
                </a:solidFill>
                <a:latin typeface="Tamil Bible" pitchFamily="2" charset="0"/>
              </a:rPr>
              <a:t>Jy;ypakhd</a:t>
            </a:r>
            <a:r>
              <a:rPr lang="en-US" sz="2000" b="1" noProof="0" dirty="0">
                <a:solidFill>
                  <a:prstClr val="black"/>
                </a:solidFill>
                <a:latin typeface="Tamil Bible" pitchFamily="2" charset="0"/>
              </a:rPr>
              <a:t> </a:t>
            </a:r>
            <a:r>
              <a:rPr lang="en-US" sz="2000" b="1" noProof="0" dirty="0" err="1">
                <a:solidFill>
                  <a:prstClr val="black"/>
                </a:solidFill>
                <a:latin typeface="Tamil Bible" pitchFamily="2" charset="0"/>
              </a:rPr>
              <a:t>Neuj;ij</a:t>
            </a:r>
            <a:r>
              <a:rPr lang="en-US" sz="2000" b="1" noProof="0" dirty="0">
                <a:solidFill>
                  <a:prstClr val="black"/>
                </a:solidFill>
                <a:latin typeface="Tamil Bible" pitchFamily="2" charset="0"/>
              </a:rPr>
              <a:t> $l </a:t>
            </a:r>
            <a:r>
              <a:rPr lang="en-US" sz="2000" b="1" noProof="0" dirty="0" err="1">
                <a:solidFill>
                  <a:prstClr val="black"/>
                </a:solidFill>
                <a:latin typeface="Tamil Bible" pitchFamily="2" charset="0"/>
              </a:rPr>
              <a:t>mwptpj;jdu</a:t>
            </a:r>
            <a:r>
              <a:rPr lang="en-US" sz="2000" b="1" noProof="0" dirty="0">
                <a:solidFill>
                  <a:prstClr val="black"/>
                </a:solidFill>
                <a:latin typeface="Tamil Bible" pitchFamily="2" charset="0"/>
              </a:rPr>
              <a:t>;</a:t>
            </a:r>
            <a:r>
              <a:rPr lang="en-US" sz="2000" b="1" noProof="0" dirty="0">
                <a:solidFill>
                  <a:prstClr val="black"/>
                </a:solidFill>
              </a:rPr>
              <a:t>.</a:t>
            </a:r>
          </a:p>
        </p:txBody>
      </p:sp>
      <p:sp>
        <p:nvSpPr>
          <p:cNvPr id="15" name="CuadroTexto 14">
            <a:extLst>
              <a:ext uri="{FF2B5EF4-FFF2-40B4-BE49-F238E27FC236}">
                <a16:creationId xmlns:a16="http://schemas.microsoft.com/office/drawing/2014/main" id="{401269AB-DAD8-8671-3EE2-BFC929FE6841}"/>
              </a:ext>
            </a:extLst>
          </p:cNvPr>
          <p:cNvSpPr txBox="1"/>
          <p:nvPr/>
        </p:nvSpPr>
        <p:spPr>
          <a:xfrm>
            <a:off x="0" y="647431"/>
            <a:ext cx="8948736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en-US" sz="2000" b="1" noProof="0" dirty="0" err="1">
                <a:solidFill>
                  <a:prstClr val="black"/>
                </a:solidFill>
                <a:latin typeface="Tamil Bible" pitchFamily="2" charset="0"/>
              </a:rPr>
              <a:t>KjyhtJ</a:t>
            </a:r>
            <a:r>
              <a:rPr lang="en-US" sz="2000" b="1" noProof="0" dirty="0">
                <a:solidFill>
                  <a:prstClr val="black"/>
                </a:solidFill>
                <a:latin typeface="Tamil Bible" pitchFamily="2" charset="0"/>
              </a:rPr>
              <a:t>&gt; </a:t>
            </a:r>
            <a:r>
              <a:rPr lang="en-US" sz="2000" b="1" noProof="0" dirty="0" err="1">
                <a:solidFill>
                  <a:prstClr val="black"/>
                </a:solidFill>
                <a:latin typeface="Tamil Bible" pitchFamily="2" charset="0"/>
              </a:rPr>
              <a:t>me;j</a:t>
            </a:r>
            <a:r>
              <a:rPr lang="en-US" sz="2000" b="1" noProof="0" dirty="0">
                <a:solidFill>
                  <a:prstClr val="black"/>
                </a:solidFill>
                <a:latin typeface="Tamil Bible" pitchFamily="2" charset="0"/>
              </a:rPr>
              <a:t> “</a:t>
            </a:r>
            <a:r>
              <a:rPr lang="en-US" sz="2000" b="1" noProof="0" dirty="0" err="1">
                <a:solidFill>
                  <a:prstClr val="black"/>
                </a:solidFill>
                <a:latin typeface="Tamil Bible" pitchFamily="2" charset="0"/>
              </a:rPr>
              <a:t>tpj;jpd</a:t>
            </a:r>
            <a:r>
              <a:rPr lang="en-US" sz="2000" b="1" noProof="0" dirty="0">
                <a:solidFill>
                  <a:prstClr val="black"/>
                </a:solidFill>
                <a:latin typeface="Tamil Bible" pitchFamily="2" charset="0"/>
              </a:rPr>
              <a:t>;” %</a:t>
            </a:r>
            <a:r>
              <a:rPr lang="en-US" sz="2000" b="1" noProof="0" dirty="0" err="1">
                <a:solidFill>
                  <a:prstClr val="black"/>
                </a:solidFill>
                <a:latin typeface="Tamil Bible" pitchFamily="2" charset="0"/>
              </a:rPr>
              <a:t>ykhf</a:t>
            </a:r>
            <a:r>
              <a:rPr lang="en-US" sz="2000" b="1" noProof="0" dirty="0">
                <a:solidFill>
                  <a:prstClr val="black"/>
                </a:solidFill>
                <a:latin typeface="Tamil Bible" pitchFamily="2" charset="0"/>
              </a:rPr>
              <a:t> </a:t>
            </a:r>
            <a:r>
              <a:rPr lang="en-US" sz="2000" b="1" noProof="0" dirty="0" err="1">
                <a:solidFill>
                  <a:prstClr val="black"/>
                </a:solidFill>
                <a:latin typeface="Tamil Bible" pitchFamily="2" charset="0"/>
              </a:rPr>
              <a:t>cld;gbf;ifia</a:t>
            </a:r>
            <a:r>
              <a:rPr lang="en-US" sz="2000" b="1" noProof="0" dirty="0">
                <a:solidFill>
                  <a:prstClr val="black"/>
                </a:solidFill>
                <a:latin typeface="Tamil Bible" pitchFamily="2" charset="0"/>
              </a:rPr>
              <a:t> </a:t>
            </a:r>
            <a:r>
              <a:rPr lang="en-US" sz="2000" b="1" noProof="0" dirty="0" err="1">
                <a:solidFill>
                  <a:prstClr val="black"/>
                </a:solidFill>
                <a:latin typeface="Tamil Bible" pitchFamily="2" charset="0"/>
              </a:rPr>
              <a:t>mwptpj;jJ</a:t>
            </a:r>
            <a:r>
              <a:rPr lang="en-US" sz="2000" b="1" noProof="0" dirty="0">
                <a:solidFill>
                  <a:prstClr val="black"/>
                </a:solidFill>
                <a:latin typeface="Tamil Bible" pitchFamily="2" charset="0"/>
              </a:rPr>
              <a:t>. </a:t>
            </a:r>
            <a:r>
              <a:rPr lang="en-US" sz="2000" b="1" noProof="0" dirty="0">
                <a:solidFill>
                  <a:prstClr val="black"/>
                </a:solidFill>
              </a:rPr>
              <a:t> </a:t>
            </a:r>
            <a:r>
              <a:rPr lang="en-US" sz="2000" b="1" noProof="0" dirty="0">
                <a:solidFill>
                  <a:prstClr val="black"/>
                </a:solidFill>
                <a:latin typeface="Tamil Bible" pitchFamily="2" charset="0"/>
              </a:rPr>
              <a:t>,</a:t>
            </a:r>
            <a:r>
              <a:rPr lang="en-US" sz="2000" b="1" noProof="0" dirty="0" err="1">
                <a:solidFill>
                  <a:prstClr val="black"/>
                </a:solidFill>
                <a:latin typeface="Tamil Bible" pitchFamily="2" charset="0"/>
              </a:rPr>
              <a:t>uz;lhtJ</a:t>
            </a:r>
            <a:r>
              <a:rPr lang="en-US" sz="2000" b="1" noProof="0" dirty="0">
                <a:solidFill>
                  <a:prstClr val="black"/>
                </a:solidFill>
                <a:latin typeface="Tamil Bible" pitchFamily="2" charset="0"/>
              </a:rPr>
              <a:t>&gt; </a:t>
            </a:r>
            <a:r>
              <a:rPr lang="en-US" sz="2000" b="1" noProof="0" dirty="0" err="1">
                <a:solidFill>
                  <a:prstClr val="black"/>
                </a:solidFill>
                <a:latin typeface="Tamil Bible" pitchFamily="2" charset="0"/>
              </a:rPr>
              <a:t>thf;Fj;jj;jk</a:t>
            </a:r>
            <a:r>
              <a:rPr lang="en-US" sz="2000" b="1" noProof="0" dirty="0">
                <a:solidFill>
                  <a:prstClr val="black"/>
                </a:solidFill>
                <a:latin typeface="Tamil Bible" pitchFamily="2" charset="0"/>
              </a:rPr>
              <a:t>; </a:t>
            </a:r>
            <a:r>
              <a:rPr lang="en-US" sz="2000" b="1" noProof="0" dirty="0" err="1">
                <a:solidFill>
                  <a:prstClr val="black"/>
                </a:solidFill>
                <a:latin typeface="Tamil Bible" pitchFamily="2" charset="0"/>
              </a:rPr>
              <a:t>mspf;fg;gl;l</a:t>
            </a:r>
            <a:r>
              <a:rPr lang="en-US" sz="2000" b="1" noProof="0" dirty="0">
                <a:solidFill>
                  <a:prstClr val="black"/>
                </a:solidFill>
                <a:latin typeface="Tamil Bible" pitchFamily="2" charset="0"/>
              </a:rPr>
              <a:t> </a:t>
            </a:r>
            <a:r>
              <a:rPr lang="en-US" sz="2000" b="1" noProof="0" dirty="0" err="1">
                <a:solidFill>
                  <a:prstClr val="black"/>
                </a:solidFill>
                <a:latin typeface="Tamil Bible" pitchFamily="2" charset="0"/>
              </a:rPr>
              <a:t>me;j</a:t>
            </a:r>
            <a:r>
              <a:rPr lang="en-US" sz="2000" b="1" noProof="0" dirty="0">
                <a:solidFill>
                  <a:prstClr val="black"/>
                </a:solidFill>
                <a:latin typeface="Tamil Bible" pitchFamily="2" charset="0"/>
              </a:rPr>
              <a:t> </a:t>
            </a:r>
            <a:r>
              <a:rPr lang="en-US" sz="2000" b="1" noProof="0" dirty="0" err="1">
                <a:solidFill>
                  <a:prstClr val="black"/>
                </a:solidFill>
                <a:latin typeface="Tamil Bible" pitchFamily="2" charset="0"/>
              </a:rPr>
              <a:t>cld;gbf;ifia</a:t>
            </a:r>
            <a:r>
              <a:rPr lang="en-US" sz="2000" b="1" noProof="0" dirty="0">
                <a:solidFill>
                  <a:prstClr val="black"/>
                </a:solidFill>
                <a:latin typeface="Tamil Bible" pitchFamily="2" charset="0"/>
              </a:rPr>
              <a:t> </a:t>
            </a:r>
            <a:r>
              <a:rPr lang="en-US" sz="2000" b="1" noProof="0" dirty="0" err="1">
                <a:solidFill>
                  <a:prstClr val="black"/>
                </a:solidFill>
                <a:latin typeface="Tamil Bible" pitchFamily="2" charset="0"/>
              </a:rPr>
              <a:t>epiwNtw;wtpUe;j</a:t>
            </a:r>
            <a:r>
              <a:rPr lang="en-US" sz="2000" b="1" noProof="0" dirty="0">
                <a:solidFill>
                  <a:prstClr val="black"/>
                </a:solidFill>
                <a:latin typeface="Tamil Bible" pitchFamily="2" charset="0"/>
              </a:rPr>
              <a:t> “</a:t>
            </a:r>
            <a:r>
              <a:rPr lang="en-US" sz="2000" b="1" noProof="0" dirty="0" err="1">
                <a:solidFill>
                  <a:prstClr val="black"/>
                </a:solidFill>
                <a:latin typeface="Tamil Bible" pitchFamily="2" charset="0"/>
              </a:rPr>
              <a:t>tpj;jpd</a:t>
            </a:r>
            <a:r>
              <a:rPr lang="en-US" sz="2000" b="1" noProof="0" dirty="0">
                <a:solidFill>
                  <a:prstClr val="black"/>
                </a:solidFill>
                <a:latin typeface="Tamil Bible" pitchFamily="2" charset="0"/>
              </a:rPr>
              <a:t>;” (,</a:t>
            </a:r>
            <a:r>
              <a:rPr lang="en-US" sz="2000" b="1" noProof="0" dirty="0" err="1">
                <a:solidFill>
                  <a:prstClr val="black"/>
                </a:solidFill>
                <a:latin typeface="Tamil Bible" pitchFamily="2" charset="0"/>
              </a:rPr>
              <a:t>NaRtpd</a:t>
            </a:r>
            <a:r>
              <a:rPr lang="en-US" sz="2000" b="1" noProof="0" dirty="0">
                <a:solidFill>
                  <a:prstClr val="black"/>
                </a:solidFill>
                <a:latin typeface="Tamil Bible" pitchFamily="2" charset="0"/>
              </a:rPr>
              <a:t>;) </a:t>
            </a:r>
            <a:r>
              <a:rPr lang="en-US" sz="2000" b="1" noProof="0" dirty="0" err="1">
                <a:solidFill>
                  <a:prstClr val="black"/>
                </a:solidFill>
                <a:latin typeface="Tamil Bible" pitchFamily="2" charset="0"/>
              </a:rPr>
              <a:t>tUifia</a:t>
            </a:r>
            <a:r>
              <a:rPr lang="en-US" sz="2000" b="1" noProof="0" dirty="0">
                <a:solidFill>
                  <a:prstClr val="black"/>
                </a:solidFill>
                <a:latin typeface="Tamil Bible" pitchFamily="2" charset="0"/>
              </a:rPr>
              <a:t> </a:t>
            </a:r>
            <a:r>
              <a:rPr lang="en-US" sz="2000" b="1" noProof="0" dirty="0" err="1">
                <a:solidFill>
                  <a:prstClr val="black"/>
                </a:solidFill>
                <a:latin typeface="Tamil Bible" pitchFamily="2" charset="0"/>
              </a:rPr>
              <a:t>mwptpj;jJ</a:t>
            </a:r>
            <a:r>
              <a:rPr lang="en-US" sz="2000" b="1" noProof="0" dirty="0">
                <a:solidFill>
                  <a:prstClr val="black"/>
                </a:solidFill>
              </a:rPr>
              <a:t>.</a:t>
            </a: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AC1BEE50-25AB-AD26-F485-F4D9CFA7F60C}"/>
              </a:ext>
            </a:extLst>
          </p:cNvPr>
          <p:cNvSpPr txBox="1"/>
          <p:nvPr/>
        </p:nvSpPr>
        <p:spPr>
          <a:xfrm>
            <a:off x="1" y="-3845"/>
            <a:ext cx="1009105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en-US" sz="2000" b="1" noProof="0" dirty="0" err="1">
                <a:latin typeface="Tamil Bible" pitchFamily="2" charset="0"/>
              </a:rPr>
              <a:t>MgpufhKf;Fk</a:t>
            </a:r>
            <a:r>
              <a:rPr lang="en-US" sz="2000" b="1" noProof="0" dirty="0">
                <a:latin typeface="Tamil Bible" pitchFamily="2" charset="0"/>
              </a:rPr>
              <a:t>;</a:t>
            </a:r>
            <a:r>
              <a:rPr lang="en-US" sz="2000" b="1" noProof="0" dirty="0"/>
              <a:t> (</a:t>
            </a:r>
            <a:r>
              <a:rPr lang="en-US" sz="2000" b="1" noProof="0" dirty="0" err="1">
                <a:latin typeface="Tamil Bible" pitchFamily="2" charset="0"/>
              </a:rPr>
              <a:t>gioa</a:t>
            </a:r>
            <a:r>
              <a:rPr lang="en-US" sz="2000" b="1" noProof="0" dirty="0">
                <a:latin typeface="Tamil Bible" pitchFamily="2" charset="0"/>
              </a:rPr>
              <a:t> </a:t>
            </a:r>
            <a:r>
              <a:rPr lang="en-US" sz="2000" b="1" noProof="0" dirty="0" err="1">
                <a:latin typeface="Tamil Bible" pitchFamily="2" charset="0"/>
              </a:rPr>
              <a:t>Vw;ghl;bd</a:t>
            </a:r>
            <a:r>
              <a:rPr lang="en-US" sz="2000" b="1" noProof="0" dirty="0">
                <a:latin typeface="Tamil Bible" pitchFamily="2" charset="0"/>
              </a:rPr>
              <a:t>; </a:t>
            </a:r>
            <a:r>
              <a:rPr lang="en-US" sz="2000" b="1" noProof="0" dirty="0" err="1">
                <a:latin typeface="Tamil Bible" pitchFamily="2" charset="0"/>
              </a:rPr>
              <a:t>Kjy</a:t>
            </a:r>
            <a:r>
              <a:rPr lang="en-US" sz="2000" b="1" noProof="0" dirty="0">
                <a:latin typeface="Tamil Bible" pitchFamily="2" charset="0"/>
              </a:rPr>
              <a:t>; </a:t>
            </a:r>
            <a:r>
              <a:rPr lang="en-US" sz="2000" b="1" noProof="0" dirty="0" err="1">
                <a:latin typeface="Tamil Bible" pitchFamily="2" charset="0"/>
              </a:rPr>
              <a:t>jPu;f;fjuprp</a:t>
            </a:r>
            <a:r>
              <a:rPr lang="en-US" sz="2000" b="1" noProof="0" dirty="0"/>
              <a:t>) </a:t>
            </a:r>
            <a:r>
              <a:rPr lang="en-US" sz="2000" b="1" noProof="0" dirty="0" err="1">
                <a:latin typeface="Tamil Bible" pitchFamily="2" charset="0"/>
              </a:rPr>
              <a:t>Nahthd</a:t>
            </a:r>
            <a:r>
              <a:rPr lang="en-US" sz="2000" b="1" noProof="0" dirty="0">
                <a:latin typeface="Tamil Bible" pitchFamily="2" charset="0"/>
              </a:rPr>
              <a:t>; ];</a:t>
            </a:r>
            <a:r>
              <a:rPr lang="en-US" sz="2000" b="1" noProof="0" dirty="0" err="1">
                <a:latin typeface="Tamil Bible" pitchFamily="2" charset="0"/>
              </a:rPr>
              <a:t>ehdfDf;Fk</a:t>
            </a:r>
            <a:r>
              <a:rPr lang="en-US" sz="2000" b="1" noProof="0" dirty="0">
                <a:latin typeface="Tamil Bible" pitchFamily="2" charset="0"/>
              </a:rPr>
              <a:t>;</a:t>
            </a:r>
            <a:r>
              <a:rPr lang="en-US" sz="2000" b="1" noProof="0" dirty="0"/>
              <a:t> (</a:t>
            </a:r>
            <a:r>
              <a:rPr lang="en-US" sz="2000" b="1" noProof="0" dirty="0" err="1">
                <a:latin typeface="Tamil Bible" pitchFamily="2" charset="0"/>
              </a:rPr>
              <a:t>Gjpa</a:t>
            </a:r>
            <a:r>
              <a:rPr lang="en-US" sz="2000" b="1" noProof="0" dirty="0">
                <a:latin typeface="Tamil Bible" pitchFamily="2" charset="0"/>
              </a:rPr>
              <a:t> </a:t>
            </a:r>
            <a:r>
              <a:rPr lang="en-US" sz="2000" b="1" noProof="0" dirty="0" err="1">
                <a:latin typeface="Tamil Bible" pitchFamily="2" charset="0"/>
              </a:rPr>
              <a:t>Vw;ghl;bd</a:t>
            </a:r>
            <a:r>
              <a:rPr lang="en-US" sz="2000" b="1" noProof="0" dirty="0">
                <a:latin typeface="Tamil Bible" pitchFamily="2" charset="0"/>
              </a:rPr>
              <a:t>; </a:t>
            </a:r>
            <a:r>
              <a:rPr lang="en-US" sz="2000" b="1" noProof="0" dirty="0" err="1">
                <a:latin typeface="Tamil Bible" pitchFamily="2" charset="0"/>
              </a:rPr>
              <a:t>Kjy</a:t>
            </a:r>
            <a:r>
              <a:rPr lang="en-US" sz="2000" b="1" noProof="0" dirty="0">
                <a:latin typeface="Tamil Bible" pitchFamily="2" charset="0"/>
              </a:rPr>
              <a:t>; </a:t>
            </a:r>
            <a:r>
              <a:rPr lang="en-US" sz="2000" b="1" noProof="0" dirty="0" err="1">
                <a:latin typeface="Tamil Bible" pitchFamily="2" charset="0"/>
              </a:rPr>
              <a:t>jPu</a:t>
            </a:r>
            <a:r>
              <a:rPr lang="en-US" sz="2000" b="1" noProof="0" dirty="0">
                <a:latin typeface="Tamil Bible" pitchFamily="2" charset="0"/>
              </a:rPr>
              <a:t>;</a:t>
            </a:r>
            <a:r>
              <a:rPr lang="en-US" sz="2000" b="1" dirty="0" err="1">
                <a:latin typeface="Tamil Bible" pitchFamily="2" charset="0"/>
              </a:rPr>
              <a:t>f;fjuprp</a:t>
            </a:r>
            <a:r>
              <a:rPr lang="en-US" sz="2000" b="1" noProof="0" dirty="0"/>
              <a:t>) </a:t>
            </a:r>
            <a:r>
              <a:rPr lang="en-US" sz="2000" b="1" noProof="0" dirty="0">
                <a:latin typeface="Tamil Bible" pitchFamily="2" charset="0"/>
              </a:rPr>
              <a:t>,</a:t>
            </a:r>
            <a:r>
              <a:rPr lang="en-US" sz="2000" b="1" noProof="0" dirty="0" err="1">
                <a:latin typeface="Tamil Bible" pitchFamily="2" charset="0"/>
              </a:rPr>
              <a:t>ilNa</a:t>
            </a:r>
            <a:r>
              <a:rPr lang="en-US" sz="2000" b="1" noProof="0" dirty="0">
                <a:latin typeface="Tamil Bible" pitchFamily="2" charset="0"/>
              </a:rPr>
              <a:t> </a:t>
            </a:r>
            <a:r>
              <a:rPr lang="en-US" sz="2000" b="1" noProof="0" dirty="0" err="1">
                <a:latin typeface="Tamil Bible" pitchFamily="2" charset="0"/>
              </a:rPr>
              <a:t>Vwf;Fiwa</a:t>
            </a:r>
            <a:r>
              <a:rPr lang="en-US" sz="2000" b="1" noProof="0" dirty="0">
                <a:latin typeface="Tamil Bible" pitchFamily="2" charset="0"/>
              </a:rPr>
              <a:t> 1900 </a:t>
            </a:r>
            <a:r>
              <a:rPr lang="en-US" sz="2000" b="1" noProof="0" dirty="0" err="1">
                <a:latin typeface="Tamil Bible" pitchFamily="2" charset="0"/>
              </a:rPr>
              <a:t>Mz;Lfs</a:t>
            </a:r>
            <a:r>
              <a:rPr lang="en-US" sz="2000" b="1" noProof="0" dirty="0">
                <a:latin typeface="Tamil Bible" pitchFamily="2" charset="0"/>
              </a:rPr>
              <a:t>; ,</a:t>
            </a:r>
            <a:r>
              <a:rPr lang="en-US" sz="2000" b="1" noProof="0" dirty="0" err="1">
                <a:latin typeface="Tamil Bible" pitchFamily="2" charset="0"/>
              </a:rPr>
              <a:t>ilntsp</a:t>
            </a:r>
            <a:r>
              <a:rPr lang="en-US" sz="2000" b="1" noProof="0" dirty="0">
                <a:latin typeface="Tamil Bible" pitchFamily="2" charset="0"/>
              </a:rPr>
              <a:t> </a:t>
            </a:r>
            <a:r>
              <a:rPr lang="en-US" sz="2000" b="1" noProof="0" dirty="0" err="1">
                <a:solidFill>
                  <a:schemeClr val="bg1"/>
                </a:solidFill>
                <a:latin typeface="Tamil Bible" pitchFamily="2" charset="0"/>
              </a:rPr>
              <a:t>cs;sJ</a:t>
            </a:r>
            <a:r>
              <a:rPr lang="en-US" sz="2000" b="1" noProof="0" dirty="0">
                <a:solidFill>
                  <a:schemeClr val="bg1"/>
                </a:solidFill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5134296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7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500"/>
                            </p:stCondLst>
                            <p:childTnLst>
                              <p:par>
                                <p:cTn id="4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7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500"/>
                            </p:stCondLst>
                            <p:childTnLst>
                              <p:par>
                                <p:cTn id="5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8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7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500"/>
                            </p:stCondLst>
                            <p:childTnLst>
                              <p:par>
                                <p:cTn id="6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0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7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500"/>
                            </p:stCondLst>
                            <p:childTnLst>
                              <p:par>
                                <p:cTn id="8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2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7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>
                            <p:stCondLst>
                              <p:cond delay="500"/>
                            </p:stCondLst>
                            <p:childTnLst>
                              <p:par>
                                <p:cTn id="9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4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/>
      <p:bldP spid="8" grpId="0"/>
      <p:bldP spid="13" grpId="0"/>
      <p:bldP spid="15" grpId="0"/>
      <p:bldP spid="3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8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ángulo 10">
            <a:extLst>
              <a:ext uri="{FF2B5EF4-FFF2-40B4-BE49-F238E27FC236}">
                <a16:creationId xmlns:a16="http://schemas.microsoft.com/office/drawing/2014/main" id="{D66FF59A-42F0-7411-ADEE-0DCA30C67063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0" y="0"/>
            <a:ext cx="12191999" cy="1339572"/>
          </a:xfrm>
          <a:prstGeom prst="rect">
            <a:avLst/>
          </a:prstGeom>
          <a:blipFill dpi="0" rotWithShape="1"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rightnessContrast contrast="20000"/>
                      </a14:imgEffect>
                    </a14:imgLayer>
                  </a14:imgProps>
                </a:ext>
              </a:extLst>
            </a:blip>
            <a:srcRect/>
            <a:stretch>
              <a:fillRect b="-130000"/>
            </a:stretch>
          </a:blip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D3C962E1-9604-EEE1-8252-3A680A5227C3}"/>
              </a:ext>
            </a:extLst>
          </p:cNvPr>
          <p:cNvSpPr txBox="1"/>
          <p:nvPr/>
        </p:nvSpPr>
        <p:spPr>
          <a:xfrm>
            <a:off x="0" y="0"/>
            <a:ext cx="12191999" cy="707886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sunset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en-US" sz="4000" b="1" spc="300" noProof="0" dirty="0" err="1">
                <a:ln/>
                <a:solidFill>
                  <a:schemeClr val="accent3"/>
                </a:solidFill>
                <a:effectLst>
                  <a:outerShdw blurRad="50800" dist="63500" dir="13320000" algn="ctr" rotWithShape="0">
                    <a:schemeClr val="bg1"/>
                  </a:outerShdw>
                </a:effectLst>
                <a:latin typeface="Tamil Bible" pitchFamily="2" charset="0"/>
              </a:rPr>
              <a:t>Mgpufhk</a:t>
            </a:r>
            <a:r>
              <a:rPr lang="en-US" sz="4000" b="1" spc="300" noProof="0" dirty="0">
                <a:ln/>
                <a:solidFill>
                  <a:schemeClr val="accent3"/>
                </a:solidFill>
                <a:effectLst>
                  <a:outerShdw blurRad="50800" dist="63500" dir="13320000" algn="ctr" rotWithShape="0">
                    <a:schemeClr val="bg1"/>
                  </a:outerShdw>
                </a:effectLst>
                <a:latin typeface="Tamil Bible" pitchFamily="2" charset="0"/>
              </a:rPr>
              <a:t>;</a:t>
            </a:r>
            <a:r>
              <a:rPr lang="en-US" sz="4000" b="1" spc="300" noProof="0" dirty="0">
                <a:ln/>
                <a:solidFill>
                  <a:schemeClr val="accent3"/>
                </a:solidFill>
                <a:effectLst>
                  <a:outerShdw blurRad="50800" dist="63500" dir="13320000" algn="ctr" rotWithShape="0">
                    <a:schemeClr val="bg1"/>
                  </a:outerShdw>
                </a:effectLst>
              </a:rPr>
              <a:t>: </a:t>
            </a:r>
            <a:r>
              <a:rPr lang="en-US" sz="4000" b="1" spc="300" noProof="0" dirty="0" err="1">
                <a:ln/>
                <a:solidFill>
                  <a:schemeClr val="accent3"/>
                </a:solidFill>
                <a:effectLst>
                  <a:outerShdw blurRad="50800" dist="63500" dir="13320000" algn="ctr" rotWithShape="0">
                    <a:schemeClr val="bg1"/>
                  </a:outerShdw>
                </a:effectLst>
                <a:latin typeface="Tamil Bible" pitchFamily="2" charset="0"/>
              </a:rPr>
              <a:t>cld;gbf;ifapd</a:t>
            </a:r>
            <a:r>
              <a:rPr lang="en-US" sz="4000" b="1" spc="300" noProof="0" dirty="0">
                <a:ln/>
                <a:solidFill>
                  <a:schemeClr val="accent3"/>
                </a:solidFill>
                <a:effectLst>
                  <a:outerShdw blurRad="50800" dist="63500" dir="13320000" algn="ctr" rotWithShape="0">
                    <a:schemeClr val="bg1"/>
                  </a:outerShdw>
                </a:effectLst>
                <a:latin typeface="Tamil Bible" pitchFamily="2" charset="0"/>
              </a:rPr>
              <a:t>; </a:t>
            </a:r>
            <a:r>
              <a:rPr lang="en-US" sz="4000" b="1" spc="300" noProof="0" dirty="0" err="1">
                <a:ln/>
                <a:solidFill>
                  <a:schemeClr val="accent3"/>
                </a:solidFill>
                <a:effectLst>
                  <a:outerShdw blurRad="50800" dist="63500" dir="13320000" algn="ctr" rotWithShape="0">
                    <a:schemeClr val="bg1"/>
                  </a:outerShdw>
                </a:effectLst>
                <a:latin typeface="Tamil Bible" pitchFamily="2" charset="0"/>
              </a:rPr>
              <a:t>jPu;f;fjuprp</a:t>
            </a:r>
            <a:endParaRPr lang="en-US" sz="4000" b="1" spc="300" noProof="0" dirty="0">
              <a:ln/>
              <a:solidFill>
                <a:schemeClr val="accent3"/>
              </a:solidFill>
              <a:effectLst>
                <a:outerShdw blurRad="50800" dist="63500" dir="13320000" algn="ctr" rotWithShape="0">
                  <a:schemeClr val="bg1"/>
                </a:outerShdw>
              </a:effectLst>
              <a:latin typeface="Tamil Bible" pitchFamily="2" charset="0"/>
            </a:endParaRP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93C06E67-4FC6-0C7E-6F02-A29FAD02842F}"/>
              </a:ext>
            </a:extLst>
          </p:cNvPr>
          <p:cNvSpPr txBox="1"/>
          <p:nvPr/>
        </p:nvSpPr>
        <p:spPr>
          <a:xfrm>
            <a:off x="1352549" y="693241"/>
            <a:ext cx="9486900" cy="646331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b="1" noProof="0" dirty="0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“</a:t>
            </a:r>
            <a:r>
              <a:rPr lang="en-US" b="1" dirty="0" err="1">
                <a:solidFill>
                  <a:schemeClr val="accent1">
                    <a:lumMod val="75000"/>
                  </a:schemeClr>
                </a:solidFill>
                <a:latin typeface="Tamil Bible" pitchFamily="2" charset="0"/>
              </a:rPr>
              <a:t>fh;j;jh</a:t>
            </a:r>
            <a:r>
              <a:rPr lang="en-US" b="1" dirty="0">
                <a:solidFill>
                  <a:schemeClr val="accent1">
                    <a:lumMod val="75000"/>
                  </a:schemeClr>
                </a:solidFill>
                <a:latin typeface="Tamil Bible" pitchFamily="2" charset="0"/>
              </a:rPr>
              <a:t>; </a:t>
            </a:r>
            <a:r>
              <a:rPr lang="en-US" b="1" dirty="0" err="1">
                <a:solidFill>
                  <a:schemeClr val="accent1">
                    <a:lumMod val="75000"/>
                  </a:schemeClr>
                </a:solidFill>
                <a:latin typeface="Tamil Bible" pitchFamily="2" charset="0"/>
              </a:rPr>
              <a:t>Mgpuhik</a:t>
            </a:r>
            <a:r>
              <a:rPr lang="en-US" b="1" dirty="0">
                <a:solidFill>
                  <a:schemeClr val="accent1">
                    <a:lumMod val="75000"/>
                  </a:schemeClr>
                </a:solidFill>
                <a:latin typeface="Tamil Bible" pitchFamily="2" charset="0"/>
              </a:rPr>
              <a:t> </a:t>
            </a:r>
            <a:r>
              <a:rPr lang="en-US" b="1" dirty="0" err="1">
                <a:solidFill>
                  <a:schemeClr val="accent1">
                    <a:lumMod val="75000"/>
                  </a:schemeClr>
                </a:solidFill>
                <a:latin typeface="Tamil Bible" pitchFamily="2" charset="0"/>
              </a:rPr>
              <a:t>Nehf;fp</a:t>
            </a:r>
            <a:r>
              <a:rPr lang="en-US" b="1" dirty="0">
                <a:solidFill>
                  <a:schemeClr val="accent1">
                    <a:lumMod val="75000"/>
                  </a:schemeClr>
                </a:solidFill>
                <a:latin typeface="Tamil Bible" pitchFamily="2" charset="0"/>
              </a:rPr>
              <a:t>: </a:t>
            </a:r>
            <a:r>
              <a:rPr lang="en-US" b="1" dirty="0" err="1">
                <a:solidFill>
                  <a:schemeClr val="accent1">
                    <a:lumMod val="75000"/>
                  </a:schemeClr>
                </a:solidFill>
                <a:latin typeface="Tamil Bible" pitchFamily="2" charset="0"/>
              </a:rPr>
              <a:t>eP</a:t>
            </a:r>
            <a:r>
              <a:rPr lang="en-US" b="1" dirty="0">
                <a:solidFill>
                  <a:schemeClr val="accent1">
                    <a:lumMod val="75000"/>
                  </a:schemeClr>
                </a:solidFill>
                <a:latin typeface="Tamil Bible" pitchFamily="2" charset="0"/>
              </a:rPr>
              <a:t> cd; </a:t>
            </a:r>
            <a:r>
              <a:rPr lang="en-US" b="1" dirty="0" err="1">
                <a:solidFill>
                  <a:schemeClr val="accent1">
                    <a:lumMod val="75000"/>
                  </a:schemeClr>
                </a:solidFill>
                <a:latin typeface="Tamil Bible" pitchFamily="2" charset="0"/>
              </a:rPr>
              <a:t>Njrj;ijAk</a:t>
            </a:r>
            <a:r>
              <a:rPr lang="en-US" b="1" dirty="0">
                <a:solidFill>
                  <a:schemeClr val="accent1">
                    <a:lumMod val="75000"/>
                  </a:schemeClr>
                </a:solidFill>
                <a:latin typeface="Tamil Bible" pitchFamily="2" charset="0"/>
              </a:rPr>
              <a:t>;&gt; cd; ,</a:t>
            </a:r>
            <a:r>
              <a:rPr lang="en-US" b="1" dirty="0" err="1">
                <a:solidFill>
                  <a:schemeClr val="accent1">
                    <a:lumMod val="75000"/>
                  </a:schemeClr>
                </a:solidFill>
                <a:latin typeface="Tamil Bible" pitchFamily="2" charset="0"/>
              </a:rPr>
              <a:t>dj;ijAk</a:t>
            </a:r>
            <a:r>
              <a:rPr lang="en-US" b="1" dirty="0">
                <a:solidFill>
                  <a:schemeClr val="accent1">
                    <a:lumMod val="75000"/>
                  </a:schemeClr>
                </a:solidFill>
                <a:latin typeface="Tamil Bible" pitchFamily="2" charset="0"/>
              </a:rPr>
              <a:t>;&gt; cd; </a:t>
            </a:r>
            <a:r>
              <a:rPr lang="en-US" b="1" dirty="0" err="1">
                <a:solidFill>
                  <a:schemeClr val="accent1">
                    <a:lumMod val="75000"/>
                  </a:schemeClr>
                </a:solidFill>
                <a:latin typeface="Tamil Bible" pitchFamily="2" charset="0"/>
              </a:rPr>
              <a:t>jfg;gDila</a:t>
            </a:r>
            <a:r>
              <a:rPr lang="en-US" b="1" dirty="0">
                <a:solidFill>
                  <a:schemeClr val="accent1">
                    <a:lumMod val="75000"/>
                  </a:schemeClr>
                </a:solidFill>
                <a:latin typeface="Tamil Bible" pitchFamily="2" charset="0"/>
              </a:rPr>
              <a:t> </a:t>
            </a:r>
            <a:r>
              <a:rPr lang="en-US" b="1" dirty="0" err="1">
                <a:solidFill>
                  <a:schemeClr val="accent1">
                    <a:lumMod val="75000"/>
                  </a:schemeClr>
                </a:solidFill>
                <a:latin typeface="Tamil Bible" pitchFamily="2" charset="0"/>
              </a:rPr>
              <a:t>tPl;ilAk</a:t>
            </a:r>
            <a:r>
              <a:rPr lang="en-US" b="1" dirty="0">
                <a:solidFill>
                  <a:schemeClr val="accent1">
                    <a:lumMod val="75000"/>
                  </a:schemeClr>
                </a:solidFill>
                <a:latin typeface="Tamil Bible" pitchFamily="2" charset="0"/>
              </a:rPr>
              <a:t>; </a:t>
            </a:r>
            <a:r>
              <a:rPr lang="en-US" b="1" dirty="0" err="1">
                <a:solidFill>
                  <a:schemeClr val="accent1">
                    <a:lumMod val="75000"/>
                  </a:schemeClr>
                </a:solidFill>
                <a:latin typeface="Tamil Bible" pitchFamily="2" charset="0"/>
              </a:rPr>
              <a:t>tpl;Lg</a:t>
            </a:r>
            <a:r>
              <a:rPr lang="en-US" b="1" dirty="0">
                <a:solidFill>
                  <a:schemeClr val="accent1">
                    <a:lumMod val="75000"/>
                  </a:schemeClr>
                </a:solidFill>
                <a:latin typeface="Tamil Bible" pitchFamily="2" charset="0"/>
              </a:rPr>
              <a:t>; </a:t>
            </a:r>
            <a:r>
              <a:rPr lang="en-US" b="1" dirty="0" err="1">
                <a:solidFill>
                  <a:schemeClr val="accent1">
                    <a:lumMod val="75000"/>
                  </a:schemeClr>
                </a:solidFill>
                <a:latin typeface="Tamil Bible" pitchFamily="2" charset="0"/>
              </a:rPr>
              <a:t>Gwg;gl;L</a:t>
            </a:r>
            <a:r>
              <a:rPr lang="en-US" b="1" dirty="0">
                <a:solidFill>
                  <a:schemeClr val="accent1">
                    <a:lumMod val="75000"/>
                  </a:schemeClr>
                </a:solidFill>
                <a:latin typeface="Tamil Bible" pitchFamily="2" charset="0"/>
              </a:rPr>
              <a:t>&gt; </a:t>
            </a:r>
            <a:r>
              <a:rPr lang="en-US" b="1" dirty="0" err="1">
                <a:solidFill>
                  <a:schemeClr val="accent1">
                    <a:lumMod val="75000"/>
                  </a:schemeClr>
                </a:solidFill>
                <a:latin typeface="Tamil Bible" pitchFamily="2" charset="0"/>
              </a:rPr>
              <a:t>ehd</a:t>
            </a:r>
            <a:r>
              <a:rPr lang="en-US" b="1" dirty="0">
                <a:solidFill>
                  <a:schemeClr val="accent1">
                    <a:lumMod val="75000"/>
                  </a:schemeClr>
                </a:solidFill>
                <a:latin typeface="Tamil Bible" pitchFamily="2" charset="0"/>
              </a:rPr>
              <a:t>; </a:t>
            </a:r>
            <a:r>
              <a:rPr lang="en-US" b="1" dirty="0" err="1">
                <a:solidFill>
                  <a:schemeClr val="accent1">
                    <a:lumMod val="75000"/>
                  </a:schemeClr>
                </a:solidFill>
                <a:latin typeface="Tamil Bible" pitchFamily="2" charset="0"/>
              </a:rPr>
              <a:t>cdf;Ff</a:t>
            </a:r>
            <a:r>
              <a:rPr lang="en-US" b="1" dirty="0">
                <a:solidFill>
                  <a:schemeClr val="accent1">
                    <a:lumMod val="75000"/>
                  </a:schemeClr>
                </a:solidFill>
                <a:latin typeface="Tamil Bible" pitchFamily="2" charset="0"/>
              </a:rPr>
              <a:t>; </a:t>
            </a:r>
            <a:r>
              <a:rPr lang="en-US" b="1" dirty="0" err="1">
                <a:solidFill>
                  <a:schemeClr val="accent1">
                    <a:lumMod val="75000"/>
                  </a:schemeClr>
                </a:solidFill>
                <a:latin typeface="Tamil Bible" pitchFamily="2" charset="0"/>
              </a:rPr>
              <a:t>fhz;gpf;Fk</a:t>
            </a:r>
            <a:r>
              <a:rPr lang="en-US" b="1" dirty="0">
                <a:solidFill>
                  <a:schemeClr val="accent1">
                    <a:lumMod val="75000"/>
                  </a:schemeClr>
                </a:solidFill>
                <a:latin typeface="Tamil Bible" pitchFamily="2" charset="0"/>
              </a:rPr>
              <a:t>; </a:t>
            </a:r>
            <a:r>
              <a:rPr lang="en-US" b="1" dirty="0" err="1">
                <a:solidFill>
                  <a:schemeClr val="accent1">
                    <a:lumMod val="75000"/>
                  </a:schemeClr>
                </a:solidFill>
                <a:latin typeface="Tamil Bible" pitchFamily="2" charset="0"/>
              </a:rPr>
              <a:t>Njrj;Jf;Fg</a:t>
            </a:r>
            <a:r>
              <a:rPr lang="en-US" b="1" dirty="0">
                <a:solidFill>
                  <a:schemeClr val="accent1">
                    <a:lumMod val="75000"/>
                  </a:schemeClr>
                </a:solidFill>
                <a:latin typeface="Tamil Bible" pitchFamily="2" charset="0"/>
              </a:rPr>
              <a:t>; </a:t>
            </a:r>
            <a:r>
              <a:rPr lang="en-US" b="1" dirty="0" err="1">
                <a:solidFill>
                  <a:schemeClr val="accent1">
                    <a:lumMod val="75000"/>
                  </a:schemeClr>
                </a:solidFill>
                <a:latin typeface="Tamil Bible" pitchFamily="2" charset="0"/>
              </a:rPr>
              <a:t>Ngh</a:t>
            </a:r>
            <a:r>
              <a:rPr lang="en-US" b="1" dirty="0">
                <a:solidFill>
                  <a:schemeClr val="accent1">
                    <a:lumMod val="75000"/>
                  </a:schemeClr>
                </a:solidFill>
                <a:latin typeface="Tamil Bible" pitchFamily="2" charset="0"/>
              </a:rPr>
              <a:t>.</a:t>
            </a:r>
            <a:r>
              <a:rPr lang="en-US" b="1" noProof="0" dirty="0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 ” </a:t>
            </a:r>
            <a:r>
              <a:rPr lang="en-US" sz="1400" b="1" noProof="0" dirty="0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(</a:t>
            </a:r>
            <a:r>
              <a:rPr lang="en-US" sz="1400" b="1" noProof="0" dirty="0">
                <a:solidFill>
                  <a:schemeClr val="accent1">
                    <a:lumMod val="75000"/>
                  </a:schemeClr>
                </a:solidFill>
                <a:latin typeface="Tamil Bible" pitchFamily="2" charset="0"/>
              </a:rPr>
              <a:t>Mjpahfkk;</a:t>
            </a:r>
            <a:r>
              <a:rPr lang="en-US" sz="1400" b="1" noProof="0" dirty="0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 12:1)</a:t>
            </a:r>
            <a:endParaRPr lang="en-US" b="1" noProof="0" dirty="0">
              <a:solidFill>
                <a:schemeClr val="accent1">
                  <a:lumMod val="75000"/>
                </a:schemeClr>
              </a:solidFill>
              <a:latin typeface="Comic Sans MS" panose="030F0702030302020204" pitchFamily="66" charset="0"/>
            </a:endParaRP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710156E6-405B-AC44-F786-BD81D2E03F93}"/>
              </a:ext>
            </a:extLst>
          </p:cNvPr>
          <p:cNvSpPr txBox="1"/>
          <p:nvPr/>
        </p:nvSpPr>
        <p:spPr>
          <a:xfrm>
            <a:off x="1" y="1353823"/>
            <a:ext cx="6660682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en-US" sz="2000" b="1" noProof="0" dirty="0" err="1">
                <a:latin typeface="Tamil Bible" pitchFamily="2" charset="0"/>
              </a:rPr>
              <a:t>Mgpufhk</a:t>
            </a:r>
            <a:r>
              <a:rPr lang="en-US" sz="2000" b="1" noProof="0" dirty="0">
                <a:latin typeface="Tamil Bible" pitchFamily="2" charset="0"/>
              </a:rPr>
              <a:t>; </a:t>
            </a:r>
            <a:r>
              <a:rPr lang="en-US" sz="2000" b="1" noProof="0" dirty="0" err="1">
                <a:latin typeface="Tamil Bible" pitchFamily="2" charset="0"/>
              </a:rPr>
              <a:t>jhd</a:t>
            </a:r>
            <a:r>
              <a:rPr lang="en-US" sz="2000" b="1" noProof="0" dirty="0">
                <a:latin typeface="Tamil Bible" pitchFamily="2" charset="0"/>
              </a:rPr>
              <a:t>; “</a:t>
            </a:r>
            <a:r>
              <a:rPr lang="en-US" sz="2000" b="1" noProof="0" dirty="0" err="1">
                <a:latin typeface="Tamil Bible" pitchFamily="2" charset="0"/>
              </a:rPr>
              <a:t>jPu;f;fjuprp</a:t>
            </a:r>
            <a:r>
              <a:rPr lang="en-US" sz="2000" b="1" noProof="0" dirty="0">
                <a:latin typeface="Tamil Bible" pitchFamily="2" charset="0"/>
              </a:rPr>
              <a:t>” </a:t>
            </a:r>
            <a:r>
              <a:rPr lang="en-US" sz="2000" b="1" noProof="0" dirty="0" err="1">
                <a:latin typeface="Tamil Bible" pitchFamily="2" charset="0"/>
              </a:rPr>
              <a:t>vd;W</a:t>
            </a:r>
            <a:r>
              <a:rPr lang="en-US" sz="2000" b="1" noProof="0" dirty="0">
                <a:latin typeface="Tamil Bible" pitchFamily="2" charset="0"/>
              </a:rPr>
              <a:t> </a:t>
            </a:r>
            <a:r>
              <a:rPr lang="en-US" sz="2000" b="1" noProof="0" dirty="0" err="1">
                <a:latin typeface="Tamil Bible" pitchFamily="2" charset="0"/>
              </a:rPr>
              <a:t>miof;fg;gl;l</a:t>
            </a:r>
            <a:r>
              <a:rPr lang="en-US" sz="2000" b="1" noProof="0" dirty="0">
                <a:latin typeface="Tamil Bible" pitchFamily="2" charset="0"/>
              </a:rPr>
              <a:t> </a:t>
            </a:r>
            <a:r>
              <a:rPr lang="en-US" sz="2000" b="1" noProof="0" dirty="0" err="1">
                <a:latin typeface="Tamil Bible" pitchFamily="2" charset="0"/>
              </a:rPr>
              <a:t>Kjy</a:t>
            </a:r>
            <a:r>
              <a:rPr lang="en-US" sz="2000" b="1" noProof="0" dirty="0">
                <a:latin typeface="Tamil Bible" pitchFamily="2" charset="0"/>
              </a:rPr>
              <a:t>; </a:t>
            </a:r>
            <a:r>
              <a:rPr lang="en-US" sz="2000" b="1" noProof="0" dirty="0" err="1">
                <a:latin typeface="Tamil Bible" pitchFamily="2" charset="0"/>
              </a:rPr>
              <a:t>egu</a:t>
            </a:r>
            <a:r>
              <a:rPr lang="en-US" sz="2000" b="1" noProof="0" dirty="0">
                <a:latin typeface="Tamil Bible" pitchFamily="2" charset="0"/>
              </a:rPr>
              <a:t>;</a:t>
            </a:r>
            <a:r>
              <a:rPr lang="en-US" sz="2000" b="1" noProof="0" dirty="0"/>
              <a:t> (</a:t>
            </a:r>
            <a:r>
              <a:rPr lang="en-US" sz="2000" b="1" noProof="0" dirty="0" err="1">
                <a:latin typeface="Tamil Bible" pitchFamily="2" charset="0"/>
              </a:rPr>
              <a:t>Mjp</a:t>
            </a:r>
            <a:r>
              <a:rPr lang="en-US" sz="2000" b="1" noProof="0" dirty="0"/>
              <a:t>. 20:7). </a:t>
            </a:r>
            <a:r>
              <a:rPr lang="en-US" sz="2000" b="1" noProof="0" dirty="0" err="1">
                <a:latin typeface="Tamil Bible" pitchFamily="2" charset="0"/>
              </a:rPr>
              <a:t>Njtd</a:t>
            </a:r>
            <a:r>
              <a:rPr lang="en-US" sz="2000" b="1" noProof="0" dirty="0">
                <a:latin typeface="Tamil Bible" pitchFamily="2" charset="0"/>
              </a:rPr>
              <a:t>; </a:t>
            </a:r>
            <a:r>
              <a:rPr lang="en-US" sz="2000" b="1" noProof="0" dirty="0" err="1">
                <a:latin typeface="Tamil Bible" pitchFamily="2" charset="0"/>
              </a:rPr>
              <a:t>mtiu</a:t>
            </a:r>
            <a:r>
              <a:rPr lang="en-US" sz="2000" b="1" noProof="0" dirty="0">
                <a:latin typeface="Tamil Bible" pitchFamily="2" charset="0"/>
              </a:rPr>
              <a:t> </a:t>
            </a:r>
            <a:r>
              <a:rPr lang="en-US" sz="2000" b="1" noProof="0" dirty="0" err="1">
                <a:latin typeface="Tamil Bible" pitchFamily="2" charset="0"/>
              </a:rPr>
              <a:t>Neubahf</a:t>
            </a:r>
            <a:r>
              <a:rPr lang="en-US" sz="2000" b="1" noProof="0" dirty="0">
                <a:latin typeface="Tamil Bible" pitchFamily="2" charset="0"/>
              </a:rPr>
              <a:t> </a:t>
            </a:r>
            <a:r>
              <a:rPr lang="en-US" sz="2000" b="1" noProof="0" dirty="0" err="1">
                <a:latin typeface="Tamil Bible" pitchFamily="2" charset="0"/>
              </a:rPr>
              <a:t>mioj;J</a:t>
            </a:r>
            <a:r>
              <a:rPr lang="en-US" sz="2000" b="1" noProof="0" dirty="0">
                <a:latin typeface="Tamil Bible" pitchFamily="2" charset="0"/>
              </a:rPr>
              <a:t>&gt; </a:t>
            </a:r>
            <a:r>
              <a:rPr lang="en-US" sz="2000" b="1" noProof="0" dirty="0" err="1">
                <a:latin typeface="Tamil Bible" pitchFamily="2" charset="0"/>
              </a:rPr>
              <a:t>jd;id</a:t>
            </a:r>
            <a:r>
              <a:rPr lang="en-US" sz="2000" b="1" noProof="0" dirty="0">
                <a:latin typeface="Tamil Bible" pitchFamily="2" charset="0"/>
              </a:rPr>
              <a:t> </a:t>
            </a:r>
            <a:r>
              <a:rPr lang="en-US" sz="2000" b="1" noProof="0" dirty="0" err="1">
                <a:latin typeface="Tamil Bible" pitchFamily="2" charset="0"/>
              </a:rPr>
              <a:t>Rw;wpapUe;j</a:t>
            </a:r>
            <a:r>
              <a:rPr lang="en-US" sz="2000" b="1" noProof="0" dirty="0">
                <a:latin typeface="Tamil Bible" pitchFamily="2" charset="0"/>
              </a:rPr>
              <a:t> </a:t>
            </a:r>
            <a:r>
              <a:rPr lang="en-US" sz="2000" b="1" noProof="0" dirty="0" err="1">
                <a:latin typeface="Tamil Bible" pitchFamily="2" charset="0"/>
              </a:rPr>
              <a:t>tpf;fpuf</a:t>
            </a:r>
            <a:r>
              <a:rPr lang="en-US" sz="2000" b="1" noProof="0" dirty="0">
                <a:latin typeface="Tamil Bible" pitchFamily="2" charset="0"/>
              </a:rPr>
              <a:t> </a:t>
            </a:r>
            <a:r>
              <a:rPr lang="en-US" sz="2000" b="1" noProof="0" dirty="0" err="1">
                <a:latin typeface="Tamil Bible" pitchFamily="2" charset="0"/>
              </a:rPr>
              <a:t>MuhjidiaAk</a:t>
            </a:r>
            <a:r>
              <a:rPr lang="en-US" sz="2000" b="1" noProof="0" dirty="0">
                <a:latin typeface="Tamil Bible" pitchFamily="2" charset="0"/>
              </a:rPr>
              <a:t>; </a:t>
            </a:r>
            <a:r>
              <a:rPr lang="en-US" sz="2000" b="1" noProof="0" dirty="0" err="1">
                <a:latin typeface="Tamil Bible" pitchFamily="2" charset="0"/>
              </a:rPr>
              <a:t>xOf;fNfl;ilAk</a:t>
            </a:r>
            <a:r>
              <a:rPr lang="en-US" sz="2000" b="1" noProof="0" dirty="0">
                <a:latin typeface="Tamil Bible" pitchFamily="2" charset="0"/>
              </a:rPr>
              <a:t>; </a:t>
            </a:r>
            <a:r>
              <a:rPr lang="en-US" sz="2000" b="1" noProof="0" dirty="0" err="1">
                <a:latin typeface="Tamil Bible" pitchFamily="2" charset="0"/>
              </a:rPr>
              <a:t>iftpl;L</a:t>
            </a:r>
            <a:r>
              <a:rPr lang="en-US" sz="2000" b="1" dirty="0">
                <a:latin typeface="Tamil Bible" pitchFamily="2" charset="0"/>
              </a:rPr>
              <a:t>&gt; </a:t>
            </a:r>
            <a:r>
              <a:rPr lang="en-US" sz="2000" b="1" dirty="0" err="1">
                <a:latin typeface="Tamil Bible" pitchFamily="2" charset="0"/>
              </a:rPr>
              <a:t>mwpahj</a:t>
            </a:r>
            <a:r>
              <a:rPr lang="en-US" sz="2000" b="1" dirty="0">
                <a:latin typeface="Tamil Bible" pitchFamily="2" charset="0"/>
              </a:rPr>
              <a:t> </a:t>
            </a:r>
            <a:r>
              <a:rPr lang="en-US" sz="2000" b="1" dirty="0" err="1">
                <a:latin typeface="Tamil Bible" pitchFamily="2" charset="0"/>
              </a:rPr>
              <a:t>xuplj;jpw;F</a:t>
            </a:r>
            <a:r>
              <a:rPr lang="en-US" sz="2000" b="1" dirty="0">
                <a:latin typeface="Tamil Bible" pitchFamily="2" charset="0"/>
              </a:rPr>
              <a:t> </a:t>
            </a:r>
            <a:r>
              <a:rPr lang="en-US" sz="2000" b="1" dirty="0" err="1">
                <a:latin typeface="Tamil Bible" pitchFamily="2" charset="0"/>
              </a:rPr>
              <a:t>nry;YkhW</a:t>
            </a:r>
            <a:r>
              <a:rPr lang="en-US" sz="2000" b="1" dirty="0">
                <a:latin typeface="Tamil Bible" pitchFamily="2" charset="0"/>
              </a:rPr>
              <a:t> </a:t>
            </a:r>
            <a:r>
              <a:rPr lang="en-US" sz="2000" b="1" dirty="0" err="1">
                <a:latin typeface="Tamil Bible" pitchFamily="2" charset="0"/>
              </a:rPr>
              <a:t>gzpj;jhu</a:t>
            </a:r>
            <a:r>
              <a:rPr lang="en-US" sz="2000" b="1" dirty="0">
                <a:latin typeface="Tamil Bible" pitchFamily="2" charset="0"/>
              </a:rPr>
              <a:t>;</a:t>
            </a:r>
            <a:r>
              <a:rPr lang="en-US" sz="2000" b="1" noProof="0" dirty="0"/>
              <a:t> (</a:t>
            </a:r>
            <a:r>
              <a:rPr lang="en-US" sz="2000" b="1" noProof="0" dirty="0" err="1">
                <a:latin typeface="Tamil Bible" pitchFamily="2" charset="0"/>
              </a:rPr>
              <a:t>Mjp</a:t>
            </a:r>
            <a:r>
              <a:rPr lang="en-US" sz="2000" b="1" noProof="0" dirty="0"/>
              <a:t>. 12:1).</a:t>
            </a:r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F5831ECF-C63C-0EA9-D4E1-EFE0AC7504B0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3078" r="3078"/>
          <a:stretch>
            <a:fillRect/>
          </a:stretch>
        </p:blipFill>
        <p:spPr>
          <a:xfrm>
            <a:off x="6660682" y="1482560"/>
            <a:ext cx="5380522" cy="3200064"/>
          </a:xfrm>
          <a:prstGeom prst="rect">
            <a:avLst/>
          </a:prstGeom>
          <a:ln w="76200" cap="rnd">
            <a:solidFill>
              <a:srgbClr val="9B2152"/>
            </a:solidFill>
          </a:ln>
          <a:effectLst/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sp>
        <p:nvSpPr>
          <p:cNvPr id="8" name="CuadroTexto 7">
            <a:extLst>
              <a:ext uri="{FF2B5EF4-FFF2-40B4-BE49-F238E27FC236}">
                <a16:creationId xmlns:a16="http://schemas.microsoft.com/office/drawing/2014/main" id="{B8CFCE36-2A12-2FE3-8B2D-45E7B8D06A51}"/>
              </a:ext>
            </a:extLst>
          </p:cNvPr>
          <p:cNvSpPr txBox="1"/>
          <p:nvPr/>
        </p:nvSpPr>
        <p:spPr>
          <a:xfrm>
            <a:off x="3766458" y="4721164"/>
            <a:ext cx="8425544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en-US" sz="2000" b="1" noProof="0" dirty="0" err="1">
                <a:latin typeface="Tamil Bible" pitchFamily="2" charset="0"/>
              </a:rPr>
              <a:t>miog;gpw;F</a:t>
            </a:r>
            <a:r>
              <a:rPr lang="en-US" sz="2000" b="1" noProof="0" dirty="0">
                <a:latin typeface="Tamil Bible" pitchFamily="2" charset="0"/>
              </a:rPr>
              <a:t> </a:t>
            </a:r>
            <a:r>
              <a:rPr lang="en-US" sz="2000" b="1" noProof="0" dirty="0" err="1">
                <a:latin typeface="Tamil Bible" pitchFamily="2" charset="0"/>
              </a:rPr>
              <a:t>mtu</a:t>
            </a:r>
            <a:r>
              <a:rPr lang="en-US" sz="2000" b="1" noProof="0" dirty="0">
                <a:latin typeface="Tamil Bible" pitchFamily="2" charset="0"/>
              </a:rPr>
              <a:t>; </a:t>
            </a:r>
            <a:r>
              <a:rPr lang="en-US" sz="2000" b="1" noProof="0" dirty="0" err="1">
                <a:latin typeface="Tamil Bible" pitchFamily="2" charset="0"/>
              </a:rPr>
              <a:t>vt;thW</a:t>
            </a:r>
            <a:r>
              <a:rPr lang="en-US" sz="2000" b="1" noProof="0" dirty="0">
                <a:latin typeface="Tamil Bible" pitchFamily="2" charset="0"/>
              </a:rPr>
              <a:t> </a:t>
            </a:r>
            <a:r>
              <a:rPr lang="en-US" sz="2000" b="1" noProof="0" dirty="0" err="1">
                <a:latin typeface="Tamil Bible" pitchFamily="2" charset="0"/>
              </a:rPr>
              <a:t>gjpyspj;jhu</a:t>
            </a:r>
            <a:r>
              <a:rPr lang="en-US" sz="2000" b="1" noProof="0" dirty="0">
                <a:latin typeface="Tamil Bible" pitchFamily="2" charset="0"/>
              </a:rPr>
              <a:t>;</a:t>
            </a:r>
            <a:r>
              <a:rPr lang="en-US" sz="2000" b="1" noProof="0" dirty="0"/>
              <a:t>? </a:t>
            </a:r>
            <a:r>
              <a:rPr lang="en-US" sz="2000" b="1" dirty="0"/>
              <a:t>“</a:t>
            </a:r>
            <a:r>
              <a:rPr lang="en-US" sz="2000" b="1" dirty="0" err="1">
                <a:latin typeface="Tamil Bible" pitchFamily="2" charset="0"/>
              </a:rPr>
              <a:t>tpRthrj;jpdhNy</a:t>
            </a:r>
            <a:r>
              <a:rPr lang="en-US" sz="2000" b="1" dirty="0">
                <a:latin typeface="Tamil Bible" pitchFamily="2" charset="0"/>
              </a:rPr>
              <a:t> </a:t>
            </a:r>
            <a:r>
              <a:rPr lang="en-US" sz="2000" b="1" dirty="0" err="1">
                <a:latin typeface="Tamil Bible" pitchFamily="2" charset="0"/>
              </a:rPr>
              <a:t>Mgpufhk</a:t>
            </a:r>
            <a:r>
              <a:rPr lang="en-US" sz="2000" b="1" dirty="0">
                <a:latin typeface="Tamil Bible" pitchFamily="2" charset="0"/>
              </a:rPr>
              <a:t>; </a:t>
            </a:r>
            <a:r>
              <a:rPr lang="en-US" sz="2000" b="1" dirty="0" err="1">
                <a:latin typeface="Tamil Bible" pitchFamily="2" charset="0"/>
              </a:rPr>
              <a:t>jhd</a:t>
            </a:r>
            <a:r>
              <a:rPr lang="en-US" sz="2000" b="1" dirty="0">
                <a:latin typeface="Tamil Bible" pitchFamily="2" charset="0"/>
              </a:rPr>
              <a:t>; </a:t>
            </a:r>
            <a:r>
              <a:rPr lang="en-US" sz="2000" b="1" dirty="0" err="1">
                <a:latin typeface="Tamil Bible" pitchFamily="2" charset="0"/>
              </a:rPr>
              <a:t>Rje;jukhfg</a:t>
            </a:r>
            <a:r>
              <a:rPr lang="en-US" sz="2000" b="1" dirty="0">
                <a:latin typeface="Tamil Bible" pitchFamily="2" charset="0"/>
              </a:rPr>
              <a:t>; </a:t>
            </a:r>
            <a:r>
              <a:rPr lang="en-US" sz="2000" b="1" dirty="0" err="1">
                <a:latin typeface="Tamil Bible" pitchFamily="2" charset="0"/>
              </a:rPr>
              <a:t>ngwg;Nghfpw</a:t>
            </a:r>
            <a:r>
              <a:rPr lang="en-US" sz="2000" b="1" dirty="0">
                <a:latin typeface="Tamil Bible" pitchFamily="2" charset="0"/>
              </a:rPr>
              <a:t> ,</a:t>
            </a:r>
            <a:r>
              <a:rPr lang="en-US" sz="2000" b="1" dirty="0" err="1">
                <a:latin typeface="Tamil Bible" pitchFamily="2" charset="0"/>
              </a:rPr>
              <a:t>lj;jpw;Fg</a:t>
            </a:r>
            <a:r>
              <a:rPr lang="en-US" sz="2000" b="1" dirty="0">
                <a:latin typeface="Tamil Bible" pitchFamily="2" charset="0"/>
              </a:rPr>
              <a:t>; </a:t>
            </a:r>
            <a:r>
              <a:rPr lang="en-US" sz="2000" b="1" dirty="0" err="1">
                <a:latin typeface="Tamil Bible" pitchFamily="2" charset="0"/>
              </a:rPr>
              <a:t>NghFk;gb</a:t>
            </a:r>
            <a:r>
              <a:rPr lang="en-US" sz="2000" b="1" dirty="0">
                <a:latin typeface="Tamil Bible" pitchFamily="2" charset="0"/>
              </a:rPr>
              <a:t> </a:t>
            </a:r>
            <a:r>
              <a:rPr lang="en-US" sz="2000" b="1" dirty="0" err="1">
                <a:latin typeface="Tamil Bible" pitchFamily="2" charset="0"/>
              </a:rPr>
              <a:t>miof;fg;gl;lNghJ</a:t>
            </a:r>
            <a:r>
              <a:rPr lang="en-US" sz="2000" b="1" dirty="0">
                <a:latin typeface="Tamil Bible" pitchFamily="2" charset="0"/>
              </a:rPr>
              <a:t>&gt; </a:t>
            </a:r>
            <a:r>
              <a:rPr lang="en-US" sz="2000" b="1" dirty="0" err="1">
                <a:latin typeface="Tamil Bible" pitchFamily="2" charset="0"/>
              </a:rPr>
              <a:t>fPo;g;gbe;J</a:t>
            </a:r>
            <a:r>
              <a:rPr lang="en-US" sz="2000" b="1" dirty="0">
                <a:latin typeface="Tamil Bible" pitchFamily="2" charset="0"/>
              </a:rPr>
              <a:t>&gt; </a:t>
            </a:r>
            <a:r>
              <a:rPr lang="en-US" sz="2000" b="1" dirty="0" err="1">
                <a:latin typeface="Tamil Bible" pitchFamily="2" charset="0"/>
              </a:rPr>
              <a:t>jhd</a:t>
            </a:r>
            <a:r>
              <a:rPr lang="en-US" sz="2000" b="1" dirty="0">
                <a:latin typeface="Tamil Bible" pitchFamily="2" charset="0"/>
              </a:rPr>
              <a:t>; </a:t>
            </a:r>
            <a:r>
              <a:rPr lang="en-US" sz="2000" b="1" dirty="0" err="1">
                <a:latin typeface="Tamil Bible" pitchFamily="2" charset="0"/>
              </a:rPr>
              <a:t>NghFk</a:t>
            </a:r>
            <a:r>
              <a:rPr lang="en-US" sz="2000" b="1" dirty="0">
                <a:latin typeface="Tamil Bible" pitchFamily="2" charset="0"/>
              </a:rPr>
              <a:t>; ,</a:t>
            </a:r>
            <a:r>
              <a:rPr lang="en-US" sz="2000" b="1" dirty="0" err="1">
                <a:latin typeface="Tamil Bible" pitchFamily="2" charset="0"/>
              </a:rPr>
              <a:t>lk</a:t>
            </a:r>
            <a:r>
              <a:rPr lang="en-US" sz="2000" b="1" dirty="0">
                <a:latin typeface="Tamil Bible" pitchFamily="2" charset="0"/>
              </a:rPr>
              <a:t>; ,</a:t>
            </a:r>
            <a:r>
              <a:rPr lang="en-US" sz="2000" b="1" dirty="0" err="1">
                <a:latin typeface="Tamil Bible" pitchFamily="2" charset="0"/>
              </a:rPr>
              <a:t>d;dnjd;W</a:t>
            </a:r>
            <a:r>
              <a:rPr lang="en-US" sz="2000" b="1" dirty="0">
                <a:latin typeface="Tamil Bible" pitchFamily="2" charset="0"/>
              </a:rPr>
              <a:t> </a:t>
            </a:r>
            <a:r>
              <a:rPr lang="en-US" sz="2000" b="1" dirty="0" err="1">
                <a:latin typeface="Tamil Bible" pitchFamily="2" charset="0"/>
              </a:rPr>
              <a:t>mwpahky</a:t>
            </a:r>
            <a:r>
              <a:rPr lang="en-US" sz="2000" b="1" dirty="0">
                <a:latin typeface="Tamil Bible" pitchFamily="2" charset="0"/>
              </a:rPr>
              <a:t>; </a:t>
            </a:r>
            <a:r>
              <a:rPr lang="en-US" sz="2000" b="1" dirty="0" err="1">
                <a:latin typeface="Tamil Bible" pitchFamily="2" charset="0"/>
              </a:rPr>
              <a:t>Gwg;gl;Lg;Nghdhd</a:t>
            </a:r>
            <a:r>
              <a:rPr lang="en-US" sz="2000" b="1" dirty="0">
                <a:latin typeface="Tamil Bible" pitchFamily="2" charset="0"/>
              </a:rPr>
              <a:t>;.</a:t>
            </a:r>
            <a:r>
              <a:rPr lang="en-US" sz="2000" b="1" dirty="0"/>
              <a:t>” </a:t>
            </a:r>
            <a:r>
              <a:rPr lang="en-US" sz="2000" b="1" noProof="0" dirty="0"/>
              <a:t>(</a:t>
            </a:r>
            <a:r>
              <a:rPr lang="en-US" sz="2000" b="1" noProof="0" dirty="0" err="1">
                <a:latin typeface="Tamil Bible" pitchFamily="2" charset="0"/>
              </a:rPr>
              <a:t>vgpNuau</a:t>
            </a:r>
            <a:r>
              <a:rPr lang="en-US" sz="2000" b="1" noProof="0" dirty="0">
                <a:latin typeface="Tamil Bible" pitchFamily="2" charset="0"/>
              </a:rPr>
              <a:t>;</a:t>
            </a:r>
            <a:r>
              <a:rPr lang="en-US" sz="2000" b="1" noProof="0" dirty="0"/>
              <a:t> 11:8).</a:t>
            </a:r>
          </a:p>
        </p:txBody>
      </p:sp>
      <p:pic>
        <p:nvPicPr>
          <p:cNvPr id="10" name="Imagen 9">
            <a:extLst>
              <a:ext uri="{FF2B5EF4-FFF2-40B4-BE49-F238E27FC236}">
                <a16:creationId xmlns:a16="http://schemas.microsoft.com/office/drawing/2014/main" id="{39FE4A0F-DAF0-E020-2D94-C3D72C09442D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16734" y="4292002"/>
            <a:ext cx="3549723" cy="2267672"/>
          </a:xfrm>
          <a:prstGeom prst="rect">
            <a:avLst/>
          </a:prstGeom>
          <a:solidFill>
            <a:srgbClr val="FFFFFF">
              <a:shade val="85000"/>
            </a:srgbClr>
          </a:solidFill>
          <a:ln w="57150" cap="sq">
            <a:solidFill>
              <a:schemeClr val="accent4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13" name="Imagen 12">
            <a:extLst>
              <a:ext uri="{FF2B5EF4-FFF2-40B4-BE49-F238E27FC236}">
                <a16:creationId xmlns:a16="http://schemas.microsoft.com/office/drawing/2014/main" id="{57878709-DE47-5392-DFE4-A06066110BCD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369" t="7602" r="369" b="13648"/>
          <a:stretch>
            <a:fillRect/>
          </a:stretch>
        </p:blipFill>
        <p:spPr>
          <a:xfrm>
            <a:off x="4781551" y="3807517"/>
            <a:ext cx="1676400" cy="992569"/>
          </a:xfrm>
          <a:prstGeom prst="rect">
            <a:avLst/>
          </a:prstGeom>
          <a:ln w="38100" cap="sq">
            <a:solidFill>
              <a:schemeClr val="accent1">
                <a:lumMod val="75000"/>
              </a:schemeClr>
            </a:solidFill>
            <a:prstDash val="solid"/>
            <a:miter lim="800000"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sp>
        <p:nvSpPr>
          <p:cNvPr id="7" name="CuadroTexto 6">
            <a:extLst>
              <a:ext uri="{FF2B5EF4-FFF2-40B4-BE49-F238E27FC236}">
                <a16:creationId xmlns:a16="http://schemas.microsoft.com/office/drawing/2014/main" id="{5D61127E-3883-34DD-CB71-B346CB650315}"/>
              </a:ext>
            </a:extLst>
          </p:cNvPr>
          <p:cNvSpPr txBox="1"/>
          <p:nvPr/>
        </p:nvSpPr>
        <p:spPr>
          <a:xfrm>
            <a:off x="0" y="2840551"/>
            <a:ext cx="6660681" cy="16312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en-US" sz="2000" b="1" noProof="0" dirty="0" err="1">
                <a:solidFill>
                  <a:prstClr val="black"/>
                </a:solidFill>
                <a:latin typeface="Tamil Bible" pitchFamily="2" charset="0"/>
              </a:rPr>
              <a:t>me;j</a:t>
            </a:r>
            <a:r>
              <a:rPr lang="en-US" sz="2000" b="1" noProof="0" dirty="0">
                <a:solidFill>
                  <a:prstClr val="black"/>
                </a:solidFill>
                <a:latin typeface="Tamil Bible" pitchFamily="2" charset="0"/>
              </a:rPr>
              <a:t> </a:t>
            </a:r>
            <a:r>
              <a:rPr lang="en-US" sz="2000" b="1" noProof="0" dirty="0" err="1">
                <a:solidFill>
                  <a:prstClr val="black"/>
                </a:solidFill>
                <a:latin typeface="Tamil Bible" pitchFamily="2" charset="0"/>
              </a:rPr>
              <a:t>miog;NghL</a:t>
            </a:r>
            <a:r>
              <a:rPr lang="en-US" sz="2000" b="1" noProof="0" dirty="0">
                <a:solidFill>
                  <a:prstClr val="black"/>
                </a:solidFill>
                <a:latin typeface="Tamil Bible" pitchFamily="2" charset="0"/>
              </a:rPr>
              <a:t> </a:t>
            </a:r>
            <a:r>
              <a:rPr lang="en-US" sz="2000" b="1" noProof="0" dirty="0" err="1">
                <a:solidFill>
                  <a:prstClr val="black"/>
                </a:solidFill>
                <a:latin typeface="Tamil Bible" pitchFamily="2" charset="0"/>
              </a:rPr>
              <a:t>gy</a:t>
            </a:r>
            <a:r>
              <a:rPr lang="en-US" sz="2000" b="1" noProof="0" dirty="0">
                <a:solidFill>
                  <a:prstClr val="black"/>
                </a:solidFill>
                <a:latin typeface="Tamil Bible" pitchFamily="2" charset="0"/>
              </a:rPr>
              <a:t> </a:t>
            </a:r>
            <a:r>
              <a:rPr lang="en-US" sz="2000" b="1" noProof="0" dirty="0" err="1">
                <a:solidFill>
                  <a:prstClr val="black"/>
                </a:solidFill>
                <a:latin typeface="Tamil Bible" pitchFamily="2" charset="0"/>
              </a:rPr>
              <a:t>thf;Fj;jj;jq;fSk</a:t>
            </a:r>
            <a:r>
              <a:rPr lang="en-US" sz="2000" b="1" noProof="0" dirty="0">
                <a:solidFill>
                  <a:prstClr val="black"/>
                </a:solidFill>
                <a:latin typeface="Tamil Bible" pitchFamily="2" charset="0"/>
              </a:rPr>
              <a:t>; </a:t>
            </a:r>
            <a:r>
              <a:rPr lang="en-US" sz="2000" b="1" noProof="0" dirty="0" err="1">
                <a:solidFill>
                  <a:prstClr val="black"/>
                </a:solidFill>
                <a:latin typeface="Tamil Bible" pitchFamily="2" charset="0"/>
              </a:rPr>
              <a:t>te;jd</a:t>
            </a:r>
            <a:r>
              <a:rPr lang="en-US" sz="2000" b="1" noProof="0" dirty="0">
                <a:solidFill>
                  <a:prstClr val="black"/>
                </a:solidFill>
              </a:rPr>
              <a:t>. </a:t>
            </a:r>
            <a:r>
              <a:rPr lang="en-US" sz="2000" b="1" noProof="0" dirty="0" err="1">
                <a:solidFill>
                  <a:prstClr val="black"/>
                </a:solidFill>
                <a:latin typeface="Tamil Bible" pitchFamily="2" charset="0"/>
              </a:rPr>
              <a:t>mtUf;F</a:t>
            </a:r>
            <a:r>
              <a:rPr lang="en-US" sz="2000" b="1" noProof="0" dirty="0">
                <a:solidFill>
                  <a:prstClr val="black"/>
                </a:solidFill>
                <a:latin typeface="Tamil Bible" pitchFamily="2" charset="0"/>
              </a:rPr>
              <a:t> </a:t>
            </a:r>
            <a:r>
              <a:rPr lang="en-US" sz="2000" b="1" noProof="0" dirty="0" err="1">
                <a:solidFill>
                  <a:prstClr val="black"/>
                </a:solidFill>
                <a:latin typeface="Tamil Bible" pitchFamily="2" charset="0"/>
              </a:rPr>
              <a:t>NjtDila</a:t>
            </a:r>
            <a:r>
              <a:rPr lang="en-US" sz="2000" b="1" noProof="0" dirty="0">
                <a:solidFill>
                  <a:prstClr val="black"/>
                </a:solidFill>
                <a:latin typeface="Tamil Bible" pitchFamily="2" charset="0"/>
              </a:rPr>
              <a:t> </a:t>
            </a:r>
            <a:r>
              <a:rPr lang="en-US" sz="2000" b="1" noProof="0" dirty="0" err="1">
                <a:solidFill>
                  <a:prstClr val="black"/>
                </a:solidFill>
                <a:latin typeface="Tamil Bible" pitchFamily="2" charset="0"/>
              </a:rPr>
              <a:t>MrPu;thjk</a:t>
            </a:r>
            <a:r>
              <a:rPr lang="en-US" sz="2000" b="1" noProof="0" dirty="0">
                <a:solidFill>
                  <a:prstClr val="black"/>
                </a:solidFill>
                <a:latin typeface="Tamil Bible" pitchFamily="2" charset="0"/>
              </a:rPr>
              <a:t>; </a:t>
            </a:r>
            <a:r>
              <a:rPr lang="en-US" sz="2000" b="1" noProof="0" dirty="0" err="1">
                <a:solidFill>
                  <a:prstClr val="black"/>
                </a:solidFill>
                <a:latin typeface="Tamil Bible" pitchFamily="2" charset="0"/>
              </a:rPr>
              <a:t>fpilf;Fk</a:t>
            </a:r>
            <a:r>
              <a:rPr lang="en-US" sz="2000" b="1" noProof="0" dirty="0">
                <a:solidFill>
                  <a:prstClr val="black"/>
                </a:solidFill>
                <a:latin typeface="Tamil Bible" pitchFamily="2" charset="0"/>
              </a:rPr>
              <a:t>;&gt; </a:t>
            </a:r>
            <a:r>
              <a:rPr lang="en-US" sz="2000" b="1" noProof="0" dirty="0" err="1">
                <a:solidFill>
                  <a:prstClr val="black"/>
                </a:solidFill>
                <a:latin typeface="Tamil Bible" pitchFamily="2" charset="0"/>
              </a:rPr>
              <a:t>mtu</a:t>
            </a:r>
            <a:r>
              <a:rPr lang="en-US" sz="2000" b="1" noProof="0" dirty="0">
                <a:solidFill>
                  <a:prstClr val="black"/>
                </a:solidFill>
                <a:latin typeface="Tamil Bible" pitchFamily="2" charset="0"/>
              </a:rPr>
              <a:t>; </a:t>
            </a:r>
            <a:r>
              <a:rPr lang="en-US" sz="2000" b="1" noProof="0" dirty="0" err="1">
                <a:solidFill>
                  <a:prstClr val="black"/>
                </a:solidFill>
                <a:latin typeface="Tamil Bible" pitchFamily="2" charset="0"/>
              </a:rPr>
              <a:t>cau;j;jg;gLthu</a:t>
            </a:r>
            <a:r>
              <a:rPr lang="en-US" sz="2000" b="1" noProof="0" dirty="0">
                <a:solidFill>
                  <a:prstClr val="black"/>
                </a:solidFill>
                <a:latin typeface="Tamil Bible" pitchFamily="2" charset="0"/>
              </a:rPr>
              <a:t>;.</a:t>
            </a:r>
            <a:r>
              <a:rPr lang="en-US" sz="2000" b="1" noProof="0" dirty="0">
                <a:solidFill>
                  <a:prstClr val="black"/>
                </a:solidFill>
              </a:rPr>
              <a:t> </a:t>
            </a:r>
            <a:r>
              <a:rPr lang="en-US" sz="2000" b="1" noProof="0" dirty="0" err="1">
                <a:solidFill>
                  <a:prstClr val="black"/>
                </a:solidFill>
                <a:latin typeface="Tamil Bible" pitchFamily="2" charset="0"/>
              </a:rPr>
              <a:t>NkYk</a:t>
            </a:r>
            <a:r>
              <a:rPr lang="en-US" sz="2000" b="1" noProof="0" dirty="0">
                <a:solidFill>
                  <a:prstClr val="black"/>
                </a:solidFill>
                <a:latin typeface="Tamil Bible" pitchFamily="2" charset="0"/>
              </a:rPr>
              <a:t>;</a:t>
            </a:r>
            <a:r>
              <a:rPr lang="en-US" sz="2000" b="1" noProof="0" dirty="0">
                <a:solidFill>
                  <a:prstClr val="black"/>
                </a:solidFill>
              </a:rPr>
              <a:t>, </a:t>
            </a:r>
            <a:r>
              <a:rPr lang="en-US" sz="2000" b="1" noProof="0" dirty="0" err="1">
                <a:solidFill>
                  <a:prstClr val="black"/>
                </a:solidFill>
                <a:latin typeface="Tamil Bible" pitchFamily="2" charset="0"/>
              </a:rPr>
              <a:t>mtu</a:t>
            </a:r>
            <a:r>
              <a:rPr lang="en-US" sz="2000" b="1" noProof="0" dirty="0">
                <a:solidFill>
                  <a:prstClr val="black"/>
                </a:solidFill>
                <a:latin typeface="Tamil Bible" pitchFamily="2" charset="0"/>
              </a:rPr>
              <a:t>; %</a:t>
            </a:r>
            <a:r>
              <a:rPr lang="en-US" sz="2000" b="1" noProof="0" dirty="0" err="1">
                <a:solidFill>
                  <a:prstClr val="black"/>
                </a:solidFill>
                <a:latin typeface="Tamil Bible" pitchFamily="2" charset="0"/>
              </a:rPr>
              <a:t>ykhf</a:t>
            </a:r>
            <a:r>
              <a:rPr lang="en-US" sz="2000" b="1" noProof="0" dirty="0">
                <a:solidFill>
                  <a:prstClr val="black"/>
                </a:solidFill>
                <a:latin typeface="Tamil Bible" pitchFamily="2" charset="0"/>
              </a:rPr>
              <a:t> </a:t>
            </a:r>
            <a:r>
              <a:rPr lang="en-US" sz="2000" b="1" noProof="0" dirty="0">
                <a:solidFill>
                  <a:prstClr val="black"/>
                </a:solidFill>
              </a:rPr>
              <a:t>“</a:t>
            </a:r>
            <a:r>
              <a:rPr lang="en-US" sz="2000" b="1" dirty="0" err="1">
                <a:solidFill>
                  <a:prstClr val="black"/>
                </a:solidFill>
                <a:latin typeface="Tamil Bible" pitchFamily="2" charset="0"/>
              </a:rPr>
              <a:t>g+kpapYs;s</a:t>
            </a:r>
            <a:r>
              <a:rPr lang="en-US" sz="2000" b="1" dirty="0">
                <a:solidFill>
                  <a:prstClr val="black"/>
                </a:solidFill>
                <a:latin typeface="Tamil Bible" pitchFamily="2" charset="0"/>
              </a:rPr>
              <a:t> </a:t>
            </a:r>
            <a:r>
              <a:rPr lang="en-US" sz="2000" b="1" dirty="0" err="1">
                <a:solidFill>
                  <a:prstClr val="black"/>
                </a:solidFill>
                <a:latin typeface="Tamil Bible" pitchFamily="2" charset="0"/>
              </a:rPr>
              <a:t>tk;rq;fnsy;yhk</a:t>
            </a:r>
            <a:r>
              <a:rPr lang="en-US" sz="2000" b="1" dirty="0">
                <a:solidFill>
                  <a:prstClr val="black"/>
                </a:solidFill>
                <a:latin typeface="Tamil Bible" pitchFamily="2" charset="0"/>
              </a:rPr>
              <a:t>; </a:t>
            </a:r>
            <a:r>
              <a:rPr lang="en-US" sz="2000" b="1" dirty="0" err="1">
                <a:solidFill>
                  <a:prstClr val="black"/>
                </a:solidFill>
                <a:latin typeface="Tamil Bible" pitchFamily="2" charset="0"/>
              </a:rPr>
              <a:t>cdf;Fs</a:t>
            </a:r>
            <a:r>
              <a:rPr lang="en-US" sz="2000" b="1" dirty="0">
                <a:solidFill>
                  <a:prstClr val="black"/>
                </a:solidFill>
                <a:latin typeface="Tamil Bible" pitchFamily="2" charset="0"/>
              </a:rPr>
              <a:t>; </a:t>
            </a:r>
            <a:r>
              <a:rPr lang="en-US" sz="2000" b="1" dirty="0" err="1">
                <a:solidFill>
                  <a:prstClr val="black"/>
                </a:solidFill>
                <a:latin typeface="Tamil Bible" pitchFamily="2" charset="0"/>
              </a:rPr>
              <a:t>MrPh;tjpf;fg;gLk</a:t>
            </a:r>
            <a:r>
              <a:rPr lang="en-US" sz="2000" b="1" dirty="0">
                <a:solidFill>
                  <a:prstClr val="black"/>
                </a:solidFill>
                <a:latin typeface="Tamil Bible" pitchFamily="2" charset="0"/>
              </a:rPr>
              <a:t>;</a:t>
            </a:r>
            <a:r>
              <a:rPr lang="en-US" sz="2000" b="1" noProof="0" dirty="0">
                <a:solidFill>
                  <a:prstClr val="black"/>
                </a:solidFill>
              </a:rPr>
              <a:t>” </a:t>
            </a:r>
            <a:r>
              <a:rPr lang="en-US" sz="2000" b="1" noProof="0" dirty="0" err="1">
                <a:solidFill>
                  <a:prstClr val="black"/>
                </a:solidFill>
                <a:latin typeface="Tamil Bible" pitchFamily="2" charset="0"/>
              </a:rPr>
              <a:t>vd;gNj</a:t>
            </a:r>
            <a:r>
              <a:rPr lang="en-US" sz="2000" b="1" dirty="0">
                <a:solidFill>
                  <a:prstClr val="black"/>
                </a:solidFill>
                <a:latin typeface="Tamil Bible" pitchFamily="2" charset="0"/>
              </a:rPr>
              <a:t> </a:t>
            </a:r>
            <a:r>
              <a:rPr lang="en-US" sz="2000" b="1" dirty="0" err="1">
                <a:solidFill>
                  <a:prstClr val="black"/>
                </a:solidFill>
                <a:latin typeface="Tamil Bible" pitchFamily="2" charset="0"/>
              </a:rPr>
              <a:t>me;j</a:t>
            </a:r>
            <a:r>
              <a:rPr lang="en-US" sz="2000" b="1" dirty="0">
                <a:solidFill>
                  <a:prstClr val="black"/>
                </a:solidFill>
                <a:latin typeface="Tamil Bible" pitchFamily="2" charset="0"/>
              </a:rPr>
              <a:t> </a:t>
            </a:r>
            <a:r>
              <a:rPr lang="en-US" sz="2000" b="1" dirty="0" err="1">
                <a:solidFill>
                  <a:prstClr val="black"/>
                </a:solidFill>
                <a:latin typeface="Tamil Bible" pitchFamily="2" charset="0"/>
              </a:rPr>
              <a:t>MrPu;thjk</a:t>
            </a:r>
            <a:r>
              <a:rPr lang="en-US" sz="2000" b="1" dirty="0">
                <a:solidFill>
                  <a:prstClr val="black"/>
                </a:solidFill>
                <a:latin typeface="Tamil Bible" pitchFamily="2" charset="0"/>
              </a:rPr>
              <a:t>; </a:t>
            </a:r>
            <a:r>
              <a:rPr lang="en-US" sz="2000" b="1" noProof="0" dirty="0">
                <a:solidFill>
                  <a:prstClr val="black"/>
                </a:solidFill>
              </a:rPr>
              <a:t>(</a:t>
            </a:r>
            <a:r>
              <a:rPr lang="en-US" sz="2000" b="1" dirty="0" err="1">
                <a:solidFill>
                  <a:prstClr val="black"/>
                </a:solidFill>
                <a:latin typeface="Tamil Bible" pitchFamily="2" charset="0"/>
              </a:rPr>
              <a:t>Mjp</a:t>
            </a:r>
            <a:r>
              <a:rPr lang="en-US" sz="2000" b="1" noProof="0" dirty="0">
                <a:solidFill>
                  <a:prstClr val="black"/>
                </a:solidFill>
              </a:rPr>
              <a:t>. 12:2-3).</a:t>
            </a:r>
          </a:p>
        </p:txBody>
      </p:sp>
      <p:sp>
        <p:nvSpPr>
          <p:cNvPr id="12" name="CuadroTexto 11">
            <a:extLst>
              <a:ext uri="{FF2B5EF4-FFF2-40B4-BE49-F238E27FC236}">
                <a16:creationId xmlns:a16="http://schemas.microsoft.com/office/drawing/2014/main" id="{AB7F38F9-D064-3471-9F7C-362116C791FD}"/>
              </a:ext>
            </a:extLst>
          </p:cNvPr>
          <p:cNvSpPr txBox="1"/>
          <p:nvPr/>
        </p:nvSpPr>
        <p:spPr>
          <a:xfrm>
            <a:off x="3766458" y="5882424"/>
            <a:ext cx="8425542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en-US" sz="2000" b="1" noProof="0" dirty="0" err="1">
                <a:solidFill>
                  <a:prstClr val="black"/>
                </a:solidFill>
                <a:latin typeface="Tamil Bible" pitchFamily="2" charset="0"/>
              </a:rPr>
              <a:t>xU</a:t>
            </a:r>
            <a:r>
              <a:rPr lang="en-US" sz="2000" b="1" noProof="0" dirty="0">
                <a:solidFill>
                  <a:prstClr val="black"/>
                </a:solidFill>
                <a:latin typeface="Tamil Bible" pitchFamily="2" charset="0"/>
              </a:rPr>
              <a:t> </a:t>
            </a:r>
            <a:r>
              <a:rPr lang="en-US" sz="2000" b="1" noProof="0" dirty="0" err="1">
                <a:solidFill>
                  <a:prstClr val="black"/>
                </a:solidFill>
                <a:latin typeface="Tamil Bible" pitchFamily="2" charset="0"/>
              </a:rPr>
              <a:t>jPu;f;fjuprpahf</a:t>
            </a:r>
            <a:r>
              <a:rPr lang="en-US" sz="2000" b="1" noProof="0" dirty="0">
                <a:solidFill>
                  <a:prstClr val="black"/>
                </a:solidFill>
              </a:rPr>
              <a:t>, </a:t>
            </a:r>
            <a:r>
              <a:rPr lang="en-US" sz="2000" b="1" noProof="0" dirty="0" err="1">
                <a:solidFill>
                  <a:prstClr val="black"/>
                </a:solidFill>
                <a:latin typeface="Tamil Bible" pitchFamily="2" charset="0"/>
              </a:rPr>
              <a:t>tutpUf;Fk</a:t>
            </a:r>
            <a:r>
              <a:rPr lang="en-US" sz="2000" b="1" noProof="0" dirty="0">
                <a:solidFill>
                  <a:prstClr val="black"/>
                </a:solidFill>
                <a:latin typeface="Tamil Bible" pitchFamily="2" charset="0"/>
              </a:rPr>
              <a:t>; </a:t>
            </a:r>
            <a:r>
              <a:rPr lang="en-US" sz="2000" b="1" noProof="0" dirty="0" err="1">
                <a:solidFill>
                  <a:prstClr val="black"/>
                </a:solidFill>
                <a:latin typeface="Tamil Bible" pitchFamily="2" charset="0"/>
              </a:rPr>
              <a:t>Nguopit</a:t>
            </a:r>
            <a:r>
              <a:rPr lang="en-US" sz="2000" b="1" noProof="0" dirty="0">
                <a:solidFill>
                  <a:prstClr val="black"/>
                </a:solidFill>
                <a:latin typeface="Tamil Bible" pitchFamily="2" charset="0"/>
              </a:rPr>
              <a:t> </a:t>
            </a:r>
            <a:r>
              <a:rPr lang="en-US" sz="2000" b="1" noProof="0" dirty="0" err="1">
                <a:solidFill>
                  <a:prstClr val="black"/>
                </a:solidFill>
                <a:latin typeface="Tamil Bible" pitchFamily="2" charset="0"/>
              </a:rPr>
              <a:t>mwptpf;f</a:t>
            </a:r>
            <a:r>
              <a:rPr lang="en-US" sz="2000" b="1" noProof="0" dirty="0">
                <a:solidFill>
                  <a:prstClr val="black"/>
                </a:solidFill>
                <a:latin typeface="Tamil Bible" pitchFamily="2" charset="0"/>
              </a:rPr>
              <a:t> </a:t>
            </a:r>
            <a:r>
              <a:rPr lang="en-US" sz="2000" b="1" noProof="0" dirty="0" err="1">
                <a:solidFill>
                  <a:prstClr val="black"/>
                </a:solidFill>
                <a:latin typeface="Tamil Bible" pitchFamily="2" charset="0"/>
              </a:rPr>
              <a:t>miof;fg;gltpy;iy</a:t>
            </a:r>
            <a:r>
              <a:rPr lang="en-US" sz="2000" b="1" noProof="0" dirty="0">
                <a:solidFill>
                  <a:prstClr val="black"/>
                </a:solidFill>
                <a:latin typeface="Tamil Bible" pitchFamily="2" charset="0"/>
              </a:rPr>
              <a:t>: </a:t>
            </a:r>
            <a:r>
              <a:rPr lang="en-US" sz="2000" b="1" noProof="0" dirty="0" err="1">
                <a:solidFill>
                  <a:prstClr val="black"/>
                </a:solidFill>
                <a:latin typeface="Tamil Bible" pitchFamily="2" charset="0"/>
              </a:rPr>
              <a:t>khwhf</a:t>
            </a:r>
            <a:r>
              <a:rPr lang="en-US" sz="2000" b="1" dirty="0">
                <a:solidFill>
                  <a:prstClr val="black"/>
                </a:solidFill>
                <a:latin typeface="Tamil Bible" pitchFamily="2" charset="0"/>
              </a:rPr>
              <a:t>&gt; </a:t>
            </a:r>
            <a:r>
              <a:rPr lang="en-US" sz="2000" b="1" dirty="0" err="1">
                <a:solidFill>
                  <a:prstClr val="black"/>
                </a:solidFill>
                <a:latin typeface="Tamil Bible" pitchFamily="2" charset="0"/>
              </a:rPr>
              <a:t>nka;ahd</a:t>
            </a:r>
            <a:r>
              <a:rPr lang="en-US" sz="2000" b="1" dirty="0">
                <a:solidFill>
                  <a:prstClr val="black"/>
                </a:solidFill>
                <a:latin typeface="Tamil Bible" pitchFamily="2" charset="0"/>
              </a:rPr>
              <a:t> </a:t>
            </a:r>
            <a:r>
              <a:rPr lang="en-US" sz="2000" b="1" dirty="0" err="1">
                <a:solidFill>
                  <a:prstClr val="black"/>
                </a:solidFill>
                <a:latin typeface="Tamil Bible" pitchFamily="2" charset="0"/>
              </a:rPr>
              <a:t>Njtid</a:t>
            </a:r>
            <a:r>
              <a:rPr lang="en-US" sz="2000" b="1" dirty="0">
                <a:solidFill>
                  <a:prstClr val="black"/>
                </a:solidFill>
                <a:latin typeface="Tamil Bible" pitchFamily="2" charset="0"/>
              </a:rPr>
              <a:t> </a:t>
            </a:r>
            <a:r>
              <a:rPr lang="en-US" sz="2000" b="1" dirty="0" err="1">
                <a:solidFill>
                  <a:prstClr val="black"/>
                </a:solidFill>
                <a:latin typeface="Tamil Bible" pitchFamily="2" charset="0"/>
              </a:rPr>
              <a:t>ntspg;gLj;jTk</a:t>
            </a:r>
            <a:r>
              <a:rPr lang="en-US" sz="2000" b="1" dirty="0">
                <a:solidFill>
                  <a:prstClr val="black"/>
                </a:solidFill>
                <a:latin typeface="Tamil Bible" pitchFamily="2" charset="0"/>
              </a:rPr>
              <a:t>; </a:t>
            </a:r>
            <a:r>
              <a:rPr lang="en-US" sz="2000" b="1" dirty="0" err="1">
                <a:solidFill>
                  <a:prstClr val="black"/>
                </a:solidFill>
                <a:latin typeface="Tamil Bible" pitchFamily="2" charset="0"/>
              </a:rPr>
              <a:t>Nkrpah</a:t>
            </a:r>
            <a:r>
              <a:rPr lang="en-US" sz="2000" b="1" dirty="0">
                <a:solidFill>
                  <a:prstClr val="black"/>
                </a:solidFill>
                <a:latin typeface="Tamil Bible" pitchFamily="2" charset="0"/>
              </a:rPr>
              <a:t> %</a:t>
            </a:r>
            <a:r>
              <a:rPr lang="en-US" sz="2000" b="1" dirty="0" err="1">
                <a:solidFill>
                  <a:prstClr val="black"/>
                </a:solidFill>
                <a:latin typeface="Tamil Bible" pitchFamily="2" charset="0"/>
              </a:rPr>
              <a:t>ykhd</a:t>
            </a:r>
            <a:r>
              <a:rPr lang="en-US" sz="2000" b="1" dirty="0">
                <a:solidFill>
                  <a:prstClr val="black"/>
                </a:solidFill>
                <a:latin typeface="Tamil Bible" pitchFamily="2" charset="0"/>
              </a:rPr>
              <a:t> ,</a:t>
            </a:r>
            <a:r>
              <a:rPr lang="en-US" sz="2000" b="1" dirty="0" err="1">
                <a:solidFill>
                  <a:prstClr val="black"/>
                </a:solidFill>
                <a:latin typeface="Tamil Bible" pitchFamily="2" charset="0"/>
              </a:rPr>
              <a:t>ul;rpg;gpd</a:t>
            </a:r>
            <a:r>
              <a:rPr lang="en-US" sz="2000" b="1" dirty="0">
                <a:solidFill>
                  <a:prstClr val="black"/>
                </a:solidFill>
                <a:latin typeface="Tamil Bible" pitchFamily="2" charset="0"/>
              </a:rPr>
              <a:t>; </a:t>
            </a:r>
            <a:r>
              <a:rPr lang="en-US" sz="2000" b="1" dirty="0" err="1">
                <a:solidFill>
                  <a:prstClr val="black"/>
                </a:solidFill>
                <a:latin typeface="Tamil Bible" pitchFamily="2" charset="0"/>
              </a:rPr>
              <a:t>thf;Fj;jjq;fis</a:t>
            </a:r>
            <a:r>
              <a:rPr lang="en-US" sz="2000" b="1" dirty="0">
                <a:solidFill>
                  <a:prstClr val="black"/>
                </a:solidFill>
                <a:latin typeface="Tamil Bible" pitchFamily="2" charset="0"/>
              </a:rPr>
              <a:t> </a:t>
            </a:r>
            <a:r>
              <a:rPr lang="en-US" sz="2000" b="1" dirty="0" err="1">
                <a:solidFill>
                  <a:prstClr val="black"/>
                </a:solidFill>
                <a:latin typeface="Tamil Bible" pitchFamily="2" charset="0"/>
              </a:rPr>
              <a:t>mwptpf;fTk</a:t>
            </a:r>
            <a:r>
              <a:rPr lang="en-US" sz="2000" b="1" dirty="0">
                <a:solidFill>
                  <a:prstClr val="black"/>
                </a:solidFill>
                <a:latin typeface="Tamil Bible" pitchFamily="2" charset="0"/>
              </a:rPr>
              <a:t>; </a:t>
            </a:r>
            <a:r>
              <a:rPr lang="en-US" sz="2000" b="1" dirty="0" err="1">
                <a:solidFill>
                  <a:prstClr val="black"/>
                </a:solidFill>
                <a:latin typeface="Tamil Bible" pitchFamily="2" charset="0"/>
              </a:rPr>
              <a:t>miof;fg;gl;lhu</a:t>
            </a:r>
            <a:r>
              <a:rPr lang="en-US" sz="2000" b="1" dirty="0">
                <a:solidFill>
                  <a:prstClr val="black"/>
                </a:solidFill>
                <a:latin typeface="Tamil Bible" pitchFamily="2" charset="0"/>
              </a:rPr>
              <a:t>;</a:t>
            </a:r>
            <a:r>
              <a:rPr lang="en-US" sz="2000" b="1" noProof="0" dirty="0">
                <a:solidFill>
                  <a:prstClr val="black"/>
                </a:solidFill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6649449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0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000"/>
                            </p:stCondLst>
                            <p:childTnLst>
                              <p:par>
                                <p:cTn id="2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00"/>
                            </p:stCondLst>
                            <p:childTnLst>
                              <p:par>
                                <p:cTn id="3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1000"/>
                            </p:stCondLst>
                            <p:childTnLst>
                              <p:par>
                                <p:cTn id="5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8" grpId="0"/>
      <p:bldP spid="7" grpId="0"/>
      <p:bldP spid="1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81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E0FBA12-67CA-49EC-770C-64BFB99B052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ángulo 5">
            <a:extLst>
              <a:ext uri="{FF2B5EF4-FFF2-40B4-BE49-F238E27FC236}">
                <a16:creationId xmlns:a16="http://schemas.microsoft.com/office/drawing/2014/main" id="{83727603-4FA7-3E5B-3A9E-44D1976DBCB5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0" y="0"/>
            <a:ext cx="12191999" cy="1339572"/>
          </a:xfrm>
          <a:prstGeom prst="rect">
            <a:avLst/>
          </a:prstGeom>
          <a:blipFill dpi="0" rotWithShape="1"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rightnessContrast contrast="20000"/>
                      </a14:imgEffect>
                    </a14:imgLayer>
                  </a14:imgProps>
                </a:ext>
              </a:extLst>
            </a:blip>
            <a:srcRect/>
            <a:stretch>
              <a:fillRect b="-130000"/>
            </a:stretch>
          </a:blip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F7513F9B-7DB9-02D3-DEC1-AE4B24390A96}"/>
              </a:ext>
            </a:extLst>
          </p:cNvPr>
          <p:cNvSpPr txBox="1"/>
          <p:nvPr/>
        </p:nvSpPr>
        <p:spPr>
          <a:xfrm>
            <a:off x="0" y="0"/>
            <a:ext cx="12191999" cy="707886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sunset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en-US" sz="4000" b="1" spc="300" noProof="0" dirty="0" err="1">
                <a:ln/>
                <a:solidFill>
                  <a:schemeClr val="accent3"/>
                </a:solidFill>
                <a:effectLst>
                  <a:outerShdw blurRad="50800" dist="63500" dir="13320000" algn="ctr" rotWithShape="0">
                    <a:schemeClr val="bg1"/>
                  </a:outerShdw>
                </a:effectLst>
                <a:latin typeface="Tamil Bible" pitchFamily="2" charset="0"/>
              </a:rPr>
              <a:t>Mgpufhk</a:t>
            </a:r>
            <a:r>
              <a:rPr lang="en-US" sz="4000" b="1" spc="300" noProof="0" dirty="0">
                <a:ln/>
                <a:solidFill>
                  <a:schemeClr val="accent3"/>
                </a:solidFill>
                <a:effectLst>
                  <a:outerShdw blurRad="50800" dist="63500" dir="13320000" algn="ctr" rotWithShape="0">
                    <a:schemeClr val="bg1"/>
                  </a:outerShdw>
                </a:effectLst>
                <a:latin typeface="Tamil Bible" pitchFamily="2" charset="0"/>
              </a:rPr>
              <a:t>;</a:t>
            </a:r>
            <a:r>
              <a:rPr lang="en-US" sz="4000" b="1" spc="300" noProof="0" dirty="0">
                <a:ln/>
                <a:solidFill>
                  <a:schemeClr val="accent3"/>
                </a:solidFill>
                <a:effectLst>
                  <a:outerShdw blurRad="50800" dist="63500" dir="13320000" algn="ctr" rotWithShape="0">
                    <a:schemeClr val="bg1"/>
                  </a:outerShdw>
                </a:effectLst>
              </a:rPr>
              <a:t>: </a:t>
            </a:r>
            <a:r>
              <a:rPr lang="en-US" sz="4000" b="1" spc="300" noProof="0" dirty="0" err="1">
                <a:ln/>
                <a:solidFill>
                  <a:schemeClr val="accent3"/>
                </a:solidFill>
                <a:effectLst>
                  <a:outerShdw blurRad="50800" dist="63500" dir="13320000" algn="ctr" rotWithShape="0">
                    <a:schemeClr val="bg1"/>
                  </a:outerShdw>
                </a:effectLst>
                <a:latin typeface="Tamil Bible" pitchFamily="2" charset="0"/>
              </a:rPr>
              <a:t>cld;gbf;ifapd</a:t>
            </a:r>
            <a:r>
              <a:rPr lang="en-US" sz="4000" b="1" spc="300" noProof="0" dirty="0">
                <a:ln/>
                <a:solidFill>
                  <a:schemeClr val="accent3"/>
                </a:solidFill>
                <a:effectLst>
                  <a:outerShdw blurRad="50800" dist="63500" dir="13320000" algn="ctr" rotWithShape="0">
                    <a:schemeClr val="bg1"/>
                  </a:outerShdw>
                </a:effectLst>
                <a:latin typeface="Tamil Bible" pitchFamily="2" charset="0"/>
              </a:rPr>
              <a:t>; </a:t>
            </a:r>
            <a:r>
              <a:rPr lang="en-US" sz="4000" b="1" spc="300" noProof="0" dirty="0" err="1">
                <a:ln/>
                <a:solidFill>
                  <a:schemeClr val="accent3"/>
                </a:solidFill>
                <a:effectLst>
                  <a:outerShdw blurRad="50800" dist="63500" dir="13320000" algn="ctr" rotWithShape="0">
                    <a:schemeClr val="bg1"/>
                  </a:outerShdw>
                </a:effectLst>
                <a:latin typeface="Tamil Bible" pitchFamily="2" charset="0"/>
              </a:rPr>
              <a:t>jPu</a:t>
            </a:r>
            <a:r>
              <a:rPr lang="en-US" sz="4000" b="1" spc="300" noProof="0" dirty="0">
                <a:ln/>
                <a:solidFill>
                  <a:schemeClr val="accent3"/>
                </a:solidFill>
                <a:effectLst>
                  <a:outerShdw blurRad="50800" dist="63500" dir="13320000" algn="ctr" rotWithShape="0">
                    <a:schemeClr val="bg1"/>
                  </a:outerShdw>
                </a:effectLst>
                <a:latin typeface="Tamil Bible" pitchFamily="2" charset="0"/>
              </a:rPr>
              <a:t>;</a:t>
            </a:r>
            <a:r>
              <a:rPr lang="en-US" sz="4000" b="1" spc="300" dirty="0" err="1">
                <a:ln/>
                <a:solidFill>
                  <a:schemeClr val="accent3"/>
                </a:solidFill>
                <a:effectLst>
                  <a:outerShdw blurRad="50800" dist="63500" dir="13320000" algn="ctr" rotWithShape="0">
                    <a:schemeClr val="bg1"/>
                  </a:outerShdw>
                </a:effectLst>
                <a:latin typeface="Tamil Bible" pitchFamily="2" charset="0"/>
              </a:rPr>
              <a:t>f;fjuprp</a:t>
            </a:r>
            <a:endParaRPr lang="en-US" sz="4000" b="1" spc="300" noProof="0" dirty="0">
              <a:ln/>
              <a:solidFill>
                <a:schemeClr val="accent3"/>
              </a:solidFill>
              <a:effectLst>
                <a:outerShdw blurRad="50800" dist="63500" dir="13320000" algn="ctr" rotWithShape="0">
                  <a:schemeClr val="bg1"/>
                </a:outerShdw>
              </a:effectLst>
              <a:latin typeface="Tamil Bible" pitchFamily="2" charset="0"/>
            </a:endParaRPr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C596B2F7-9CA4-A993-9138-FD29245F8923}"/>
              </a:ext>
            </a:extLst>
          </p:cNvPr>
          <p:cNvSpPr txBox="1"/>
          <p:nvPr/>
        </p:nvSpPr>
        <p:spPr>
          <a:xfrm>
            <a:off x="1352549" y="693241"/>
            <a:ext cx="9486900" cy="646331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b="1" noProof="0" dirty="0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“</a:t>
            </a:r>
            <a:r>
              <a:rPr lang="en-US" b="1" noProof="0" dirty="0" err="1">
                <a:solidFill>
                  <a:schemeClr val="accent1">
                    <a:lumMod val="75000"/>
                  </a:schemeClr>
                </a:solidFill>
                <a:latin typeface="Tamil Bible" pitchFamily="2" charset="0"/>
              </a:rPr>
              <a:t>fh;j;jh</a:t>
            </a:r>
            <a:r>
              <a:rPr lang="en-US" b="1" noProof="0" dirty="0">
                <a:solidFill>
                  <a:schemeClr val="accent1">
                    <a:lumMod val="75000"/>
                  </a:schemeClr>
                </a:solidFill>
                <a:latin typeface="Tamil Bible" pitchFamily="2" charset="0"/>
              </a:rPr>
              <a:t>; </a:t>
            </a:r>
            <a:r>
              <a:rPr lang="en-US" b="1" noProof="0" dirty="0" err="1">
                <a:solidFill>
                  <a:schemeClr val="accent1">
                    <a:lumMod val="75000"/>
                  </a:schemeClr>
                </a:solidFill>
                <a:latin typeface="Tamil Bible" pitchFamily="2" charset="0"/>
              </a:rPr>
              <a:t>Mgpuhik</a:t>
            </a:r>
            <a:r>
              <a:rPr lang="en-US" b="1" noProof="0" dirty="0">
                <a:solidFill>
                  <a:schemeClr val="accent1">
                    <a:lumMod val="75000"/>
                  </a:schemeClr>
                </a:solidFill>
                <a:latin typeface="Tamil Bible" pitchFamily="2" charset="0"/>
              </a:rPr>
              <a:t> </a:t>
            </a:r>
            <a:r>
              <a:rPr lang="en-US" b="1" noProof="0" dirty="0" err="1">
                <a:solidFill>
                  <a:schemeClr val="accent1">
                    <a:lumMod val="75000"/>
                  </a:schemeClr>
                </a:solidFill>
                <a:latin typeface="Tamil Bible" pitchFamily="2" charset="0"/>
              </a:rPr>
              <a:t>Nehf;fp</a:t>
            </a:r>
            <a:r>
              <a:rPr lang="en-US" b="1" noProof="0" dirty="0">
                <a:solidFill>
                  <a:schemeClr val="accent1">
                    <a:lumMod val="75000"/>
                  </a:schemeClr>
                </a:solidFill>
                <a:latin typeface="Tamil Bible" pitchFamily="2" charset="0"/>
              </a:rPr>
              <a:t>: </a:t>
            </a:r>
            <a:r>
              <a:rPr lang="en-US" b="1" noProof="0" dirty="0" err="1">
                <a:solidFill>
                  <a:schemeClr val="accent1">
                    <a:lumMod val="75000"/>
                  </a:schemeClr>
                </a:solidFill>
                <a:latin typeface="Tamil Bible" pitchFamily="2" charset="0"/>
              </a:rPr>
              <a:t>eP</a:t>
            </a:r>
            <a:r>
              <a:rPr lang="en-US" b="1" noProof="0" dirty="0">
                <a:solidFill>
                  <a:schemeClr val="accent1">
                    <a:lumMod val="75000"/>
                  </a:schemeClr>
                </a:solidFill>
                <a:latin typeface="Tamil Bible" pitchFamily="2" charset="0"/>
              </a:rPr>
              <a:t> cd; </a:t>
            </a:r>
            <a:r>
              <a:rPr lang="en-US" b="1" noProof="0" dirty="0" err="1">
                <a:solidFill>
                  <a:schemeClr val="accent1">
                    <a:lumMod val="75000"/>
                  </a:schemeClr>
                </a:solidFill>
                <a:latin typeface="Tamil Bible" pitchFamily="2" charset="0"/>
              </a:rPr>
              <a:t>Njrj;ijAk</a:t>
            </a:r>
            <a:r>
              <a:rPr lang="en-US" b="1" noProof="0" dirty="0">
                <a:solidFill>
                  <a:schemeClr val="accent1">
                    <a:lumMod val="75000"/>
                  </a:schemeClr>
                </a:solidFill>
                <a:latin typeface="Tamil Bible" pitchFamily="2" charset="0"/>
              </a:rPr>
              <a:t>;&gt; cd; ,</a:t>
            </a:r>
            <a:r>
              <a:rPr lang="en-US" b="1" noProof="0" dirty="0" err="1">
                <a:solidFill>
                  <a:schemeClr val="accent1">
                    <a:lumMod val="75000"/>
                  </a:schemeClr>
                </a:solidFill>
                <a:latin typeface="Tamil Bible" pitchFamily="2" charset="0"/>
              </a:rPr>
              <a:t>dj;ijAk</a:t>
            </a:r>
            <a:r>
              <a:rPr lang="en-US" b="1" noProof="0" dirty="0">
                <a:solidFill>
                  <a:schemeClr val="accent1">
                    <a:lumMod val="75000"/>
                  </a:schemeClr>
                </a:solidFill>
                <a:latin typeface="Tamil Bible" pitchFamily="2" charset="0"/>
              </a:rPr>
              <a:t>;&gt; cd; </a:t>
            </a:r>
            <a:r>
              <a:rPr lang="en-US" b="1" noProof="0" dirty="0" err="1">
                <a:solidFill>
                  <a:schemeClr val="accent1">
                    <a:lumMod val="75000"/>
                  </a:schemeClr>
                </a:solidFill>
                <a:latin typeface="Tamil Bible" pitchFamily="2" charset="0"/>
              </a:rPr>
              <a:t>jfg;gDila</a:t>
            </a:r>
            <a:r>
              <a:rPr lang="en-US" b="1" noProof="0" dirty="0">
                <a:solidFill>
                  <a:schemeClr val="accent1">
                    <a:lumMod val="75000"/>
                  </a:schemeClr>
                </a:solidFill>
                <a:latin typeface="Tamil Bible" pitchFamily="2" charset="0"/>
              </a:rPr>
              <a:t> </a:t>
            </a:r>
            <a:r>
              <a:rPr lang="en-US" b="1" noProof="0" dirty="0" err="1">
                <a:solidFill>
                  <a:schemeClr val="accent1">
                    <a:lumMod val="75000"/>
                  </a:schemeClr>
                </a:solidFill>
                <a:latin typeface="Tamil Bible" pitchFamily="2" charset="0"/>
              </a:rPr>
              <a:t>tPl;ilAk</a:t>
            </a:r>
            <a:r>
              <a:rPr lang="en-US" b="1" noProof="0" dirty="0">
                <a:solidFill>
                  <a:schemeClr val="accent1">
                    <a:lumMod val="75000"/>
                  </a:schemeClr>
                </a:solidFill>
                <a:latin typeface="Tamil Bible" pitchFamily="2" charset="0"/>
              </a:rPr>
              <a:t>; </a:t>
            </a:r>
            <a:r>
              <a:rPr lang="en-US" b="1" noProof="0" dirty="0" err="1">
                <a:solidFill>
                  <a:schemeClr val="accent1">
                    <a:lumMod val="75000"/>
                  </a:schemeClr>
                </a:solidFill>
                <a:latin typeface="Tamil Bible" pitchFamily="2" charset="0"/>
              </a:rPr>
              <a:t>tpl;Lg</a:t>
            </a:r>
            <a:r>
              <a:rPr lang="en-US" b="1" noProof="0" dirty="0">
                <a:solidFill>
                  <a:schemeClr val="accent1">
                    <a:lumMod val="75000"/>
                  </a:schemeClr>
                </a:solidFill>
                <a:latin typeface="Tamil Bible" pitchFamily="2" charset="0"/>
              </a:rPr>
              <a:t>; </a:t>
            </a:r>
            <a:r>
              <a:rPr lang="en-US" b="1" noProof="0" dirty="0" err="1">
                <a:solidFill>
                  <a:schemeClr val="accent1">
                    <a:lumMod val="75000"/>
                  </a:schemeClr>
                </a:solidFill>
                <a:latin typeface="Tamil Bible" pitchFamily="2" charset="0"/>
              </a:rPr>
              <a:t>Gwg;gl;L</a:t>
            </a:r>
            <a:r>
              <a:rPr lang="en-US" b="1" noProof="0" dirty="0">
                <a:solidFill>
                  <a:schemeClr val="accent1">
                    <a:lumMod val="75000"/>
                  </a:schemeClr>
                </a:solidFill>
                <a:latin typeface="Tamil Bible" pitchFamily="2" charset="0"/>
              </a:rPr>
              <a:t>&gt; </a:t>
            </a:r>
            <a:r>
              <a:rPr lang="en-US" b="1" noProof="0" dirty="0" err="1">
                <a:solidFill>
                  <a:schemeClr val="accent1">
                    <a:lumMod val="75000"/>
                  </a:schemeClr>
                </a:solidFill>
                <a:latin typeface="Tamil Bible" pitchFamily="2" charset="0"/>
              </a:rPr>
              <a:t>ehd</a:t>
            </a:r>
            <a:r>
              <a:rPr lang="en-US" b="1" noProof="0" dirty="0">
                <a:solidFill>
                  <a:schemeClr val="accent1">
                    <a:lumMod val="75000"/>
                  </a:schemeClr>
                </a:solidFill>
                <a:latin typeface="Tamil Bible" pitchFamily="2" charset="0"/>
              </a:rPr>
              <a:t>; </a:t>
            </a:r>
            <a:r>
              <a:rPr lang="en-US" b="1" noProof="0" dirty="0" err="1">
                <a:solidFill>
                  <a:schemeClr val="accent1">
                    <a:lumMod val="75000"/>
                  </a:schemeClr>
                </a:solidFill>
                <a:latin typeface="Tamil Bible" pitchFamily="2" charset="0"/>
              </a:rPr>
              <a:t>cdf;Ff</a:t>
            </a:r>
            <a:r>
              <a:rPr lang="en-US" b="1" noProof="0" dirty="0">
                <a:solidFill>
                  <a:schemeClr val="accent1">
                    <a:lumMod val="75000"/>
                  </a:schemeClr>
                </a:solidFill>
                <a:latin typeface="Tamil Bible" pitchFamily="2" charset="0"/>
              </a:rPr>
              <a:t>; </a:t>
            </a:r>
            <a:r>
              <a:rPr lang="en-US" b="1" noProof="0" dirty="0" err="1">
                <a:solidFill>
                  <a:schemeClr val="accent1">
                    <a:lumMod val="75000"/>
                  </a:schemeClr>
                </a:solidFill>
                <a:latin typeface="Tamil Bible" pitchFamily="2" charset="0"/>
              </a:rPr>
              <a:t>fhz;gpf;Fk</a:t>
            </a:r>
            <a:r>
              <a:rPr lang="en-US" b="1" noProof="0" dirty="0">
                <a:solidFill>
                  <a:schemeClr val="accent1">
                    <a:lumMod val="75000"/>
                  </a:schemeClr>
                </a:solidFill>
                <a:latin typeface="Tamil Bible" pitchFamily="2" charset="0"/>
              </a:rPr>
              <a:t>; </a:t>
            </a:r>
            <a:r>
              <a:rPr lang="en-US" b="1" noProof="0" dirty="0" err="1">
                <a:solidFill>
                  <a:schemeClr val="accent1">
                    <a:lumMod val="75000"/>
                  </a:schemeClr>
                </a:solidFill>
                <a:latin typeface="Tamil Bible" pitchFamily="2" charset="0"/>
              </a:rPr>
              <a:t>Njrj;Jf;Fg</a:t>
            </a:r>
            <a:r>
              <a:rPr lang="en-US" b="1" noProof="0" dirty="0">
                <a:solidFill>
                  <a:schemeClr val="accent1">
                    <a:lumMod val="75000"/>
                  </a:schemeClr>
                </a:solidFill>
                <a:latin typeface="Tamil Bible" pitchFamily="2" charset="0"/>
              </a:rPr>
              <a:t>; </a:t>
            </a:r>
            <a:r>
              <a:rPr lang="en-US" b="1" noProof="0" dirty="0" err="1">
                <a:solidFill>
                  <a:schemeClr val="accent1">
                    <a:lumMod val="75000"/>
                  </a:schemeClr>
                </a:solidFill>
                <a:latin typeface="Tamil Bible" pitchFamily="2" charset="0"/>
              </a:rPr>
              <a:t>Ngh</a:t>
            </a:r>
            <a:r>
              <a:rPr lang="en-US" b="1" noProof="0" dirty="0">
                <a:solidFill>
                  <a:schemeClr val="accent1">
                    <a:lumMod val="75000"/>
                  </a:schemeClr>
                </a:solidFill>
                <a:latin typeface="Tamil Bible" pitchFamily="2" charset="0"/>
              </a:rPr>
              <a:t>.</a:t>
            </a:r>
            <a:r>
              <a:rPr lang="en-US" b="1" noProof="0" dirty="0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” </a:t>
            </a:r>
            <a:r>
              <a:rPr lang="en-US" sz="1400" b="1" noProof="0" dirty="0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(</a:t>
            </a:r>
            <a:r>
              <a:rPr lang="en-US" sz="1400" b="1" noProof="0" dirty="0">
                <a:solidFill>
                  <a:schemeClr val="accent1">
                    <a:lumMod val="75000"/>
                  </a:schemeClr>
                </a:solidFill>
                <a:latin typeface="Tamil Bible" pitchFamily="2" charset="0"/>
              </a:rPr>
              <a:t>Mjpahfkk;</a:t>
            </a:r>
            <a:r>
              <a:rPr lang="en-US" sz="1400" b="1" noProof="0" dirty="0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 12:1)</a:t>
            </a:r>
            <a:endParaRPr lang="en-US" b="1" noProof="0" dirty="0">
              <a:solidFill>
                <a:schemeClr val="accent1">
                  <a:lumMod val="75000"/>
                </a:schemeClr>
              </a:solidFill>
              <a:latin typeface="Comic Sans MS" panose="030F0702030302020204" pitchFamily="66" charset="0"/>
            </a:endParaRPr>
          </a:p>
        </p:txBody>
      </p:sp>
      <p:graphicFrame>
        <p:nvGraphicFramePr>
          <p:cNvPr id="2" name="Diagrama 1">
            <a:extLst>
              <a:ext uri="{FF2B5EF4-FFF2-40B4-BE49-F238E27FC236}">
                <a16:creationId xmlns:a16="http://schemas.microsoft.com/office/drawing/2014/main" id="{31B72B54-02C6-C298-33FE-EAF39AF36A9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264322809"/>
              </p:ext>
            </p:extLst>
          </p:nvPr>
        </p:nvGraphicFramePr>
        <p:xfrm>
          <a:off x="5791200" y="1424582"/>
          <a:ext cx="6334127" cy="537626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  <p:graphicFrame>
        <p:nvGraphicFramePr>
          <p:cNvPr id="4" name="Diagrama 3">
            <a:extLst>
              <a:ext uri="{FF2B5EF4-FFF2-40B4-BE49-F238E27FC236}">
                <a16:creationId xmlns:a16="http://schemas.microsoft.com/office/drawing/2014/main" id="{7FF92E2B-B4F5-AB76-C3E5-EED8635F6BF2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290228910"/>
              </p:ext>
            </p:extLst>
          </p:nvPr>
        </p:nvGraphicFramePr>
        <p:xfrm>
          <a:off x="133350" y="2787372"/>
          <a:ext cx="5562602" cy="401347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0" r:lo="rId11" r:qs="rId12" r:cs="rId13"/>
          </a:graphicData>
        </a:graphic>
      </p:graphicFrame>
      <p:sp>
        <p:nvSpPr>
          <p:cNvPr id="5" name="CuadroTexto 4">
            <a:extLst>
              <a:ext uri="{FF2B5EF4-FFF2-40B4-BE49-F238E27FC236}">
                <a16:creationId xmlns:a16="http://schemas.microsoft.com/office/drawing/2014/main" id="{5229497A-8136-CB12-6A84-49ED40607092}"/>
              </a:ext>
            </a:extLst>
          </p:cNvPr>
          <p:cNvSpPr txBox="1"/>
          <p:nvPr/>
        </p:nvSpPr>
        <p:spPr>
          <a:xfrm>
            <a:off x="0" y="1415057"/>
            <a:ext cx="5791200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en-US" sz="2000" b="1" dirty="0" err="1">
                <a:latin typeface="Tamil Bible" pitchFamily="2" charset="0"/>
              </a:rPr>
              <a:t>fhdhdpy</a:t>
            </a:r>
            <a:r>
              <a:rPr lang="en-US" sz="2000" b="1" dirty="0">
                <a:latin typeface="Tamil Bible" pitchFamily="2" charset="0"/>
              </a:rPr>
              <a:t>; </a:t>
            </a:r>
            <a:r>
              <a:rPr lang="en-US" sz="2000" b="1" dirty="0" err="1">
                <a:latin typeface="Tamil Bible" pitchFamily="2" charset="0"/>
              </a:rPr>
              <a:t>jq;fpapUe;j</a:t>
            </a:r>
            <a:r>
              <a:rPr lang="en-US" sz="2000" b="1" dirty="0">
                <a:latin typeface="Tamil Bible" pitchFamily="2" charset="0"/>
              </a:rPr>
              <a:t> </a:t>
            </a:r>
            <a:r>
              <a:rPr lang="en-US" sz="2000" b="1" dirty="0" err="1">
                <a:latin typeface="Tamil Bible" pitchFamily="2" charset="0"/>
              </a:rPr>
              <a:t>fhyj;jpy</a:t>
            </a:r>
            <a:r>
              <a:rPr lang="en-US" sz="2000" b="1" dirty="0">
                <a:latin typeface="Tamil Bible" pitchFamily="2" charset="0"/>
              </a:rPr>
              <a:t>;</a:t>
            </a:r>
            <a:r>
              <a:rPr lang="en-US" sz="2000" b="1" noProof="0" dirty="0"/>
              <a:t>, </a:t>
            </a:r>
            <a:r>
              <a:rPr lang="en-US" sz="2000" b="1" noProof="0" dirty="0" err="1">
                <a:latin typeface="Tamil Bible" pitchFamily="2" charset="0"/>
              </a:rPr>
              <a:t>Mgpufhk</a:t>
            </a:r>
            <a:r>
              <a:rPr lang="en-US" sz="2000" b="1" noProof="0" dirty="0">
                <a:latin typeface="Tamil Bible" pitchFamily="2" charset="0"/>
              </a:rPr>
              <a:t>; </a:t>
            </a:r>
            <a:r>
              <a:rPr lang="en-US" sz="2000" b="1" noProof="0" dirty="0"/>
              <a:t>(</a:t>
            </a:r>
            <a:r>
              <a:rPr lang="en-US" sz="2000" b="1" noProof="0" dirty="0" err="1">
                <a:latin typeface="Tamil Bible" pitchFamily="2" charset="0"/>
              </a:rPr>
              <a:t>mtuJ</a:t>
            </a:r>
            <a:r>
              <a:rPr lang="en-US" sz="2000" b="1" noProof="0" dirty="0">
                <a:latin typeface="Tamil Bible" pitchFamily="2" charset="0"/>
              </a:rPr>
              <a:t> ,</a:t>
            </a:r>
            <a:r>
              <a:rPr lang="en-US" sz="2000" b="1" noProof="0" dirty="0" err="1">
                <a:latin typeface="Tamil Bible" pitchFamily="2" charset="0"/>
              </a:rPr>
              <a:t>aw;ngau</a:t>
            </a:r>
            <a:r>
              <a:rPr lang="en-US" sz="2000" b="1" noProof="0" dirty="0">
                <a:latin typeface="Tamil Bible" pitchFamily="2" charset="0"/>
              </a:rPr>
              <a:t>; </a:t>
            </a:r>
            <a:r>
              <a:rPr lang="en-US" sz="2000" b="1" noProof="0" dirty="0" err="1">
                <a:latin typeface="Tamil Bible" pitchFamily="2" charset="0"/>
              </a:rPr>
              <a:t>Mgpuhk</a:t>
            </a:r>
            <a:r>
              <a:rPr lang="en-US" sz="2000" b="1" noProof="0" dirty="0">
                <a:latin typeface="Tamil Bible" pitchFamily="2" charset="0"/>
              </a:rPr>
              <a:t>;</a:t>
            </a:r>
            <a:r>
              <a:rPr lang="en-US" sz="2000" b="1" noProof="0" dirty="0"/>
              <a:t>) </a:t>
            </a:r>
            <a:r>
              <a:rPr lang="en-US" sz="2000" b="1" noProof="0" dirty="0" err="1">
                <a:latin typeface="Tamil Bible" pitchFamily="2" charset="0"/>
              </a:rPr>
              <a:t>gyKiw</a:t>
            </a:r>
            <a:r>
              <a:rPr lang="en-US" sz="2000" b="1" noProof="0" dirty="0">
                <a:latin typeface="Tamil Bible" pitchFamily="2" charset="0"/>
              </a:rPr>
              <a:t> </a:t>
            </a:r>
            <a:r>
              <a:rPr lang="en-US" sz="2000" b="1" noProof="0" dirty="0" err="1">
                <a:latin typeface="Tamil Bible" pitchFamily="2" charset="0"/>
              </a:rPr>
              <a:t>Njtid</a:t>
            </a:r>
            <a:r>
              <a:rPr lang="en-US" sz="2000" b="1" noProof="0" dirty="0">
                <a:latin typeface="Tamil Bible" pitchFamily="2" charset="0"/>
              </a:rPr>
              <a:t> </a:t>
            </a:r>
            <a:r>
              <a:rPr lang="en-US" sz="2000" b="1" noProof="0" dirty="0" err="1">
                <a:latin typeface="Tamil Bible" pitchFamily="2" charset="0"/>
              </a:rPr>
              <a:t>re;jpj;jhu</a:t>
            </a:r>
            <a:r>
              <a:rPr lang="en-US" sz="2000" b="1" noProof="0" dirty="0">
                <a:latin typeface="Tamil Bible" pitchFamily="2" charset="0"/>
              </a:rPr>
              <a:t>;</a:t>
            </a:r>
            <a:r>
              <a:rPr lang="en-US" sz="2000" b="1" noProof="0" dirty="0"/>
              <a:t>, </a:t>
            </a:r>
            <a:r>
              <a:rPr lang="en-US" sz="2000" b="1" noProof="0" dirty="0" err="1">
                <a:latin typeface="Tamil Bible" pitchFamily="2" charset="0"/>
              </a:rPr>
              <a:t>mr;rkaq;fspy</a:t>
            </a:r>
            <a:r>
              <a:rPr lang="en-US" sz="2000" b="1" noProof="0" dirty="0">
                <a:latin typeface="Tamil Bible" pitchFamily="2" charset="0"/>
              </a:rPr>
              <a:t>; </a:t>
            </a:r>
            <a:r>
              <a:rPr lang="en-US" sz="2000" b="1" noProof="0" dirty="0" err="1">
                <a:latin typeface="Tamil Bible" pitchFamily="2" charset="0"/>
              </a:rPr>
              <a:t>mtu</a:t>
            </a:r>
            <a:r>
              <a:rPr lang="en-US" sz="2000" b="1" noProof="0" dirty="0">
                <a:latin typeface="Tamil Bible" pitchFamily="2" charset="0"/>
              </a:rPr>
              <a:t>; </a:t>
            </a:r>
            <a:r>
              <a:rPr lang="en-US" sz="2000" b="1" noProof="0" dirty="0" err="1">
                <a:latin typeface="Tamil Bible" pitchFamily="2" charset="0"/>
              </a:rPr>
              <a:t>gy;NtW</a:t>
            </a:r>
            <a:r>
              <a:rPr lang="en-US" sz="2000" b="1" noProof="0" dirty="0">
                <a:latin typeface="Tamil Bible" pitchFamily="2" charset="0"/>
              </a:rPr>
              <a:t> </a:t>
            </a:r>
            <a:r>
              <a:rPr lang="en-US" sz="2000" b="1" noProof="0" dirty="0" err="1">
                <a:latin typeface="Tamil Bible" pitchFamily="2" charset="0"/>
              </a:rPr>
              <a:t>nra;jpfis</a:t>
            </a:r>
            <a:r>
              <a:rPr lang="en-US" sz="2000" b="1" noProof="0" dirty="0">
                <a:latin typeface="Tamil Bible" pitchFamily="2" charset="0"/>
              </a:rPr>
              <a:t> </a:t>
            </a:r>
            <a:r>
              <a:rPr lang="en-US" sz="2000" b="1" noProof="0" dirty="0" err="1">
                <a:latin typeface="Tamil Bible" pitchFamily="2" charset="0"/>
              </a:rPr>
              <a:t>ngw;whu</a:t>
            </a:r>
            <a:r>
              <a:rPr lang="en-US" sz="2000" b="1" noProof="0" dirty="0">
                <a:latin typeface="Tamil Bible" pitchFamily="2" charset="0"/>
              </a:rPr>
              <a:t>;</a:t>
            </a:r>
            <a:r>
              <a:rPr lang="en-US" sz="2000" b="1" noProof="0" dirty="0"/>
              <a:t>:</a:t>
            </a:r>
          </a:p>
        </p:txBody>
      </p:sp>
    </p:spTree>
    <p:extLst>
      <p:ext uri="{BB962C8B-B14F-4D97-AF65-F5344CB8AC3E}">
        <p14:creationId xmlns:p14="http://schemas.microsoft.com/office/powerpoint/2010/main" val="19325602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FDBE7BA9-F2C9-492E-83BA-2EED7B3E52A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">
                                            <p:graphicEl>
                                              <a:dgm id="{FDBE7BA9-F2C9-492E-83BA-2EED7B3E52A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">
                                            <p:graphicEl>
                                              <a:dgm id="{FDBE7BA9-F2C9-492E-83BA-2EED7B3E52A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4">
                                            <p:graphicEl>
                                              <a:dgm id="{FDBE7BA9-F2C9-492E-83BA-2EED7B3E52A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01F4ED62-D99A-4E0A-B413-9C2F2F2F67B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4">
                                            <p:graphicEl>
                                              <a:dgm id="{01F4ED62-D99A-4E0A-B413-9C2F2F2F67B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64766CB8-A1C6-464D-9FA2-A493A09185E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4">
                                            <p:graphicEl>
                                              <a:dgm id="{64766CB8-A1C6-464D-9FA2-A493A09185E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4">
                                            <p:graphicEl>
                                              <a:dgm id="{64766CB8-A1C6-464D-9FA2-A493A09185E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4">
                                            <p:graphicEl>
                                              <a:dgm id="{64766CB8-A1C6-464D-9FA2-A493A09185E9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00"/>
                            </p:stCondLst>
                            <p:childTnLst>
                              <p:par>
                                <p:cTn id="2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66288725-619E-4C10-9BAE-98B76CD56E8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4">
                                            <p:graphicEl>
                                              <a:dgm id="{66288725-619E-4C10-9BAE-98B76CD56E8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EB2C40E9-8ADC-4E8F-B069-5B0EF8221EA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4">
                                            <p:graphicEl>
                                              <a:dgm id="{EB2C40E9-8ADC-4E8F-B069-5B0EF8221EA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4">
                                            <p:graphicEl>
                                              <a:dgm id="{EB2C40E9-8ADC-4E8F-B069-5B0EF8221EA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4">
                                            <p:graphicEl>
                                              <a:dgm id="{EB2C40E9-8ADC-4E8F-B069-5B0EF8221EA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500"/>
                            </p:stCondLst>
                            <p:childTnLst>
                              <p:par>
                                <p:cTn id="3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71436BC0-B46F-428C-919A-DB60CA8C0C2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4">
                                            <p:graphicEl>
                                              <a:dgm id="{71436BC0-B46F-428C-919A-DB60CA8C0C2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51B27083-B009-4DBA-8978-E052AC4B731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2">
                                            <p:graphicEl>
                                              <a:dgm id="{51B27083-B009-4DBA-8978-E052AC4B731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2">
                                            <p:graphicEl>
                                              <a:dgm id="{51B27083-B009-4DBA-8978-E052AC4B731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">
                                            <p:graphicEl>
                                              <a:dgm id="{51B27083-B009-4DBA-8978-E052AC4B731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00"/>
                            </p:stCondLst>
                            <p:childTnLst>
                              <p:par>
                                <p:cTn id="4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92AA474A-1740-4263-977A-67953F07C79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2">
                                            <p:graphicEl>
                                              <a:dgm id="{92AA474A-1740-4263-977A-67953F07C79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71011F65-FDA4-4BA7-AB08-D129F5FB81C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2">
                                            <p:graphicEl>
                                              <a:dgm id="{71011F65-FDA4-4BA7-AB08-D129F5FB81C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2">
                                            <p:graphicEl>
                                              <a:dgm id="{71011F65-FDA4-4BA7-AB08-D129F5FB81C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2">
                                            <p:graphicEl>
                                              <a:dgm id="{71011F65-FDA4-4BA7-AB08-D129F5FB81C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500"/>
                            </p:stCondLst>
                            <p:childTnLst>
                              <p:par>
                                <p:cTn id="6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DB901CF0-473D-4E0F-BF26-5C219F695B8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500"/>
                                        <p:tgtEl>
                                          <p:spTgt spid="2">
                                            <p:graphicEl>
                                              <a:dgm id="{DB901CF0-473D-4E0F-BF26-5C219F695B8B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61254A0A-9E03-4BE7-82AB-482A33CC26F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2">
                                            <p:graphicEl>
                                              <a:dgm id="{61254A0A-9E03-4BE7-82AB-482A33CC26F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2">
                                            <p:graphicEl>
                                              <a:dgm id="{61254A0A-9E03-4BE7-82AB-482A33CC26F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2">
                                            <p:graphicEl>
                                              <a:dgm id="{61254A0A-9E03-4BE7-82AB-482A33CC26F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500"/>
                            </p:stCondLst>
                            <p:childTnLst>
                              <p:par>
                                <p:cTn id="7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662BB74B-9E2C-4F62-8BB5-7C3EF4E7B9C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3" dur="500"/>
                                        <p:tgtEl>
                                          <p:spTgt spid="2">
                                            <p:graphicEl>
                                              <a:dgm id="{662BB74B-9E2C-4F62-8BB5-7C3EF4E7B9C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8A842A48-1079-4542-94D2-33CB6B8C61F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2">
                                            <p:graphicEl>
                                              <a:dgm id="{8A842A48-1079-4542-94D2-33CB6B8C61F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2">
                                            <p:graphicEl>
                                              <a:dgm id="{8A842A48-1079-4542-94D2-33CB6B8C61F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2">
                                            <p:graphicEl>
                                              <a:dgm id="{8A842A48-1079-4542-94D2-33CB6B8C61F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500"/>
                            </p:stCondLst>
                            <p:childTnLst>
                              <p:par>
                                <p:cTn id="8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F1C20DE1-D577-4111-B099-21CA8EF386D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4" dur="500"/>
                                        <p:tgtEl>
                                          <p:spTgt spid="2">
                                            <p:graphicEl>
                                              <a:dgm id="{F1C20DE1-D577-4111-B099-21CA8EF386D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2" grpId="0" uiExpand="1">
        <p:bldSub>
          <a:bldDgm bld="one"/>
        </p:bldSub>
      </p:bldGraphic>
      <p:bldGraphic spid="4" grpId="0" uiExpand="1">
        <p:bldSub>
          <a:bldDgm bld="one"/>
        </p:bldSub>
      </p:bldGraphic>
      <p:bldP spid="5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32000" r="-46000" b="-1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ángulo 14">
            <a:extLst>
              <a:ext uri="{FF2B5EF4-FFF2-40B4-BE49-F238E27FC236}">
                <a16:creationId xmlns:a16="http://schemas.microsoft.com/office/drawing/2014/main" id="{7F5C405F-63E7-9C90-8537-FE8B7CDCF539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0" y="0"/>
            <a:ext cx="12191999" cy="1270129"/>
          </a:xfrm>
          <a:prstGeom prst="rect">
            <a:avLst/>
          </a:prstGeom>
          <a:blipFill>
            <a:blip r:embed="rId3"/>
            <a:stretch>
              <a:fillRect b="-130000"/>
            </a:stretch>
          </a:blip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F7951B27-A756-65B4-F988-C2D8884567DC}"/>
              </a:ext>
            </a:extLst>
          </p:cNvPr>
          <p:cNvSpPr txBox="1"/>
          <p:nvPr/>
        </p:nvSpPr>
        <p:spPr>
          <a:xfrm>
            <a:off x="0" y="0"/>
            <a:ext cx="12191999" cy="769441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brightRoom" dir="t"/>
            </a:scene3d>
            <a:sp3d extrusionH="57150" contourW="25400">
              <a:bevelT w="38100" h="38100"/>
              <a:contourClr>
                <a:schemeClr val="accent5">
                  <a:lumMod val="75000"/>
                </a:schemeClr>
              </a:contourClr>
            </a:sp3d>
          </a:bodyPr>
          <a:lstStyle/>
          <a:p>
            <a:pPr algn="ctr"/>
            <a:r>
              <a:rPr lang="en-US" sz="4400" b="1" spc="300" noProof="0" dirty="0" err="1">
                <a:ln w="12700">
                  <a:noFill/>
                  <a:prstDash val="solid"/>
                </a:ln>
                <a:solidFill>
                  <a:srgbClr val="FFFFFF"/>
                </a:solidFill>
                <a:effectLst>
                  <a:outerShdw blurRad="38100" dist="22860" dir="7800000" algn="tl" rotWithShape="0">
                    <a:schemeClr val="accent5">
                      <a:lumMod val="50000"/>
                      <a:alpha val="86000"/>
                    </a:schemeClr>
                  </a:outerShdw>
                </a:effectLst>
                <a:latin typeface="Tamil Bible" pitchFamily="2" charset="0"/>
              </a:rPr>
              <a:t>vypah</a:t>
            </a:r>
            <a:r>
              <a:rPr lang="en-US" sz="4400" b="1" spc="300" noProof="0" dirty="0">
                <a:ln w="12700">
                  <a:noFill/>
                  <a:prstDash val="solid"/>
                </a:ln>
                <a:solidFill>
                  <a:srgbClr val="FFFFFF"/>
                </a:solidFill>
                <a:effectLst>
                  <a:outerShdw blurRad="38100" dist="22860" dir="7800000" algn="tl" rotWithShape="0">
                    <a:schemeClr val="accent5">
                      <a:lumMod val="50000"/>
                      <a:alpha val="86000"/>
                    </a:schemeClr>
                  </a:outerShdw>
                </a:effectLst>
              </a:rPr>
              <a:t>: </a:t>
            </a:r>
            <a:r>
              <a:rPr lang="en-US" sz="4400" b="1" spc="300" noProof="0" dirty="0" err="1">
                <a:ln w="12700">
                  <a:noFill/>
                  <a:prstDash val="solid"/>
                </a:ln>
                <a:solidFill>
                  <a:srgbClr val="FFFFFF"/>
                </a:solidFill>
                <a:effectLst>
                  <a:outerShdw blurRad="38100" dist="22860" dir="7800000" algn="tl" rotWithShape="0">
                    <a:schemeClr val="accent5">
                      <a:lumMod val="50000"/>
                      <a:alpha val="86000"/>
                    </a:schemeClr>
                  </a:outerShdw>
                </a:effectLst>
                <a:latin typeface="Tamil Bible" pitchFamily="2" charset="0"/>
              </a:rPr>
              <a:t>kWrPuikg;gpd</a:t>
            </a:r>
            <a:r>
              <a:rPr lang="en-US" sz="4400" b="1" spc="300" noProof="0" dirty="0">
                <a:ln w="12700">
                  <a:noFill/>
                  <a:prstDash val="solid"/>
                </a:ln>
                <a:solidFill>
                  <a:srgbClr val="FFFFFF"/>
                </a:solidFill>
                <a:effectLst>
                  <a:outerShdw blurRad="38100" dist="22860" dir="7800000" algn="tl" rotWithShape="0">
                    <a:schemeClr val="accent5">
                      <a:lumMod val="50000"/>
                      <a:alpha val="86000"/>
                    </a:schemeClr>
                  </a:outerShdw>
                </a:effectLst>
                <a:latin typeface="Tamil Bible" pitchFamily="2" charset="0"/>
              </a:rPr>
              <a:t>; </a:t>
            </a:r>
            <a:r>
              <a:rPr lang="en-US" sz="4400" b="1" spc="300" noProof="0" dirty="0" err="1">
                <a:ln w="12700">
                  <a:noFill/>
                  <a:prstDash val="solid"/>
                </a:ln>
                <a:solidFill>
                  <a:srgbClr val="FFFFFF"/>
                </a:solidFill>
                <a:effectLst>
                  <a:outerShdw blurRad="38100" dist="22860" dir="7800000" algn="tl" rotWithShape="0">
                    <a:schemeClr val="accent5">
                      <a:lumMod val="50000"/>
                      <a:alpha val="86000"/>
                    </a:schemeClr>
                  </a:outerShdw>
                </a:effectLst>
                <a:latin typeface="Tamil Bible" pitchFamily="2" charset="0"/>
              </a:rPr>
              <a:t>jPu</a:t>
            </a:r>
            <a:r>
              <a:rPr lang="en-US" sz="4400" b="1" spc="300" noProof="0" dirty="0">
                <a:ln w="12700">
                  <a:noFill/>
                  <a:prstDash val="solid"/>
                </a:ln>
                <a:solidFill>
                  <a:srgbClr val="FFFFFF"/>
                </a:solidFill>
                <a:effectLst>
                  <a:outerShdw blurRad="38100" dist="22860" dir="7800000" algn="tl" rotWithShape="0">
                    <a:schemeClr val="accent5">
                      <a:lumMod val="50000"/>
                      <a:alpha val="86000"/>
                    </a:schemeClr>
                  </a:outerShdw>
                </a:effectLst>
                <a:latin typeface="Tamil Bible" pitchFamily="2" charset="0"/>
              </a:rPr>
              <a:t>;</a:t>
            </a:r>
            <a:r>
              <a:rPr lang="en-US" sz="4400" b="1" spc="300" dirty="0" err="1">
                <a:ln w="12700">
                  <a:noFill/>
                  <a:prstDash val="solid"/>
                </a:ln>
                <a:solidFill>
                  <a:srgbClr val="FFFFFF"/>
                </a:solidFill>
                <a:effectLst>
                  <a:outerShdw blurRad="38100" dist="22860" dir="7800000" algn="tl" rotWithShape="0">
                    <a:schemeClr val="accent5">
                      <a:lumMod val="50000"/>
                      <a:alpha val="86000"/>
                    </a:schemeClr>
                  </a:outerShdw>
                </a:effectLst>
                <a:latin typeface="Tamil Bible" pitchFamily="2" charset="0"/>
              </a:rPr>
              <a:t>f;fjuprp</a:t>
            </a:r>
            <a:endParaRPr lang="en-US" sz="4400" b="1" spc="300" noProof="0" dirty="0">
              <a:ln w="12700">
                <a:noFill/>
                <a:prstDash val="solid"/>
              </a:ln>
              <a:solidFill>
                <a:srgbClr val="FFFFFF"/>
              </a:solidFill>
              <a:effectLst>
                <a:outerShdw blurRad="38100" dist="22860" dir="7800000" algn="tl" rotWithShape="0">
                  <a:schemeClr val="accent5">
                    <a:lumMod val="50000"/>
                    <a:alpha val="86000"/>
                  </a:schemeClr>
                </a:outerShdw>
              </a:effectLst>
              <a:latin typeface="Tamil Bible" pitchFamily="2" charset="0"/>
            </a:endParaRP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CCD4E07D-3461-450F-54CB-397EE69A6088}"/>
              </a:ext>
            </a:extLst>
          </p:cNvPr>
          <p:cNvSpPr txBox="1"/>
          <p:nvPr/>
        </p:nvSpPr>
        <p:spPr>
          <a:xfrm>
            <a:off x="0" y="633737"/>
            <a:ext cx="12191999" cy="861774"/>
          </a:xfrm>
          <a:prstGeom prst="rect">
            <a:avLst/>
          </a:prstGeom>
          <a:solidFill>
            <a:schemeClr val="bg2">
              <a:lumMod val="20000"/>
              <a:lumOff val="80000"/>
              <a:alpha val="62000"/>
            </a:schemeClr>
          </a:solidFill>
          <a:effectLst>
            <a:softEdge rad="50800"/>
          </a:effectLst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b="1" noProof="0" dirty="0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“</a:t>
            </a:r>
            <a:r>
              <a:rPr lang="en-US" b="1" dirty="0">
                <a:solidFill>
                  <a:schemeClr val="accent3">
                    <a:lumMod val="75000"/>
                  </a:schemeClr>
                </a:solidFill>
                <a:latin typeface="Tamil Bible" pitchFamily="2" charset="0"/>
              </a:rPr>
              <a:t>,</a:t>
            </a:r>
            <a:r>
              <a:rPr lang="en-US" b="1" dirty="0" err="1">
                <a:solidFill>
                  <a:schemeClr val="accent3">
                    <a:lumMod val="75000"/>
                  </a:schemeClr>
                </a:solidFill>
                <a:latin typeface="Tamil Bible" pitchFamily="2" charset="0"/>
              </a:rPr>
              <a:t>Njh</a:t>
            </a:r>
            <a:r>
              <a:rPr lang="en-US" b="1" dirty="0">
                <a:solidFill>
                  <a:schemeClr val="accent3">
                    <a:lumMod val="75000"/>
                  </a:schemeClr>
                </a:solidFill>
                <a:latin typeface="Tamil Bible" pitchFamily="2" charset="0"/>
              </a:rPr>
              <a:t>&gt; </a:t>
            </a:r>
            <a:r>
              <a:rPr lang="en-US" b="1" dirty="0" err="1">
                <a:solidFill>
                  <a:schemeClr val="accent3">
                    <a:lumMod val="75000"/>
                  </a:schemeClr>
                </a:solidFill>
                <a:latin typeface="Tamil Bible" pitchFamily="2" charset="0"/>
              </a:rPr>
              <a:t>nehpe;j</a:t>
            </a:r>
            <a:r>
              <a:rPr lang="en-US" b="1" dirty="0">
                <a:solidFill>
                  <a:schemeClr val="accent3">
                    <a:lumMod val="75000"/>
                  </a:schemeClr>
                </a:solidFill>
                <a:latin typeface="Tamil Bible" pitchFamily="2" charset="0"/>
              </a:rPr>
              <a:t> </a:t>
            </a:r>
            <a:r>
              <a:rPr lang="en-US" b="1" dirty="0" err="1">
                <a:solidFill>
                  <a:schemeClr val="accent3">
                    <a:lumMod val="75000"/>
                  </a:schemeClr>
                </a:solidFill>
                <a:latin typeface="Tamil Bible" pitchFamily="2" charset="0"/>
              </a:rPr>
              <a:t>ehzy;Nfhyhfpa</a:t>
            </a:r>
            <a:r>
              <a:rPr lang="en-US" b="1" dirty="0">
                <a:solidFill>
                  <a:schemeClr val="accent3">
                    <a:lumMod val="75000"/>
                  </a:schemeClr>
                </a:solidFill>
                <a:latin typeface="Tamil Bible" pitchFamily="2" charset="0"/>
              </a:rPr>
              <a:t> </a:t>
            </a:r>
            <a:r>
              <a:rPr lang="en-US" b="1" dirty="0" err="1">
                <a:solidFill>
                  <a:schemeClr val="accent3">
                    <a:lumMod val="75000"/>
                  </a:schemeClr>
                </a:solidFill>
                <a:latin typeface="Tamil Bible" pitchFamily="2" charset="0"/>
              </a:rPr>
              <a:t>me;j</a:t>
            </a:r>
            <a:r>
              <a:rPr lang="en-US" b="1" dirty="0">
                <a:solidFill>
                  <a:schemeClr val="accent3">
                    <a:lumMod val="75000"/>
                  </a:schemeClr>
                </a:solidFill>
                <a:latin typeface="Tamil Bible" pitchFamily="2" charset="0"/>
              </a:rPr>
              <a:t> </a:t>
            </a:r>
            <a:r>
              <a:rPr lang="en-US" b="1" dirty="0" err="1">
                <a:solidFill>
                  <a:schemeClr val="accent3">
                    <a:lumMod val="75000"/>
                  </a:schemeClr>
                </a:solidFill>
                <a:latin typeface="Tamil Bible" pitchFamily="2" charset="0"/>
              </a:rPr>
              <a:t>vfpg;ij</a:t>
            </a:r>
            <a:r>
              <a:rPr lang="en-US" b="1" dirty="0">
                <a:solidFill>
                  <a:schemeClr val="accent3">
                    <a:lumMod val="75000"/>
                  </a:schemeClr>
                </a:solidFill>
                <a:latin typeface="Tamil Bible" pitchFamily="2" charset="0"/>
              </a:rPr>
              <a:t> </a:t>
            </a:r>
            <a:r>
              <a:rPr lang="en-US" b="1" dirty="0" err="1">
                <a:solidFill>
                  <a:schemeClr val="accent3">
                    <a:lumMod val="75000"/>
                  </a:schemeClr>
                </a:solidFill>
                <a:latin typeface="Tamil Bible" pitchFamily="2" charset="0"/>
              </a:rPr>
              <a:t>ek;Gfpwha</a:t>
            </a:r>
            <a:r>
              <a:rPr lang="en-US" b="1" dirty="0">
                <a:solidFill>
                  <a:schemeClr val="accent3">
                    <a:lumMod val="75000"/>
                  </a:schemeClr>
                </a:solidFill>
                <a:latin typeface="Tamil Bible" pitchFamily="2" charset="0"/>
              </a:rPr>
              <a:t>;@ </a:t>
            </a:r>
            <a:r>
              <a:rPr lang="en-US" b="1" dirty="0" err="1">
                <a:solidFill>
                  <a:schemeClr val="accent3">
                    <a:lumMod val="75000"/>
                  </a:schemeClr>
                </a:solidFill>
                <a:latin typeface="Tamil Bible" pitchFamily="2" charset="0"/>
              </a:rPr>
              <a:t>mjpd;Nky</a:t>
            </a:r>
            <a:r>
              <a:rPr lang="en-US" b="1" dirty="0">
                <a:solidFill>
                  <a:schemeClr val="accent3">
                    <a:lumMod val="75000"/>
                  </a:schemeClr>
                </a:solidFill>
                <a:latin typeface="Tamil Bible" pitchFamily="2" charset="0"/>
              </a:rPr>
              <a:t>; </a:t>
            </a:r>
            <a:r>
              <a:rPr lang="en-US" b="1" dirty="0" err="1">
                <a:solidFill>
                  <a:schemeClr val="accent3">
                    <a:lumMod val="75000"/>
                  </a:schemeClr>
                </a:solidFill>
                <a:latin typeface="Tamil Bible" pitchFamily="2" charset="0"/>
              </a:rPr>
              <a:t>xUtd</a:t>
            </a:r>
            <a:r>
              <a:rPr lang="en-US" b="1" dirty="0">
                <a:solidFill>
                  <a:schemeClr val="accent3">
                    <a:lumMod val="75000"/>
                  </a:schemeClr>
                </a:solidFill>
                <a:latin typeface="Tamil Bible" pitchFamily="2" charset="0"/>
              </a:rPr>
              <a:t>; </a:t>
            </a:r>
            <a:r>
              <a:rPr lang="en-US" b="1" dirty="0" err="1">
                <a:solidFill>
                  <a:schemeClr val="accent3">
                    <a:lumMod val="75000"/>
                  </a:schemeClr>
                </a:solidFill>
                <a:latin typeface="Tamil Bible" pitchFamily="2" charset="0"/>
              </a:rPr>
              <a:t>rha;e;jhy</a:t>
            </a:r>
            <a:r>
              <a:rPr lang="en-US" b="1" dirty="0">
                <a:solidFill>
                  <a:schemeClr val="accent3">
                    <a:lumMod val="75000"/>
                  </a:schemeClr>
                </a:solidFill>
                <a:latin typeface="Tamil Bible" pitchFamily="2" charset="0"/>
              </a:rPr>
              <a:t>;&gt; </a:t>
            </a:r>
            <a:r>
              <a:rPr lang="en-US" b="1" dirty="0" err="1">
                <a:solidFill>
                  <a:schemeClr val="accent3">
                    <a:lumMod val="75000"/>
                  </a:schemeClr>
                </a:solidFill>
                <a:latin typeface="Tamil Bible" pitchFamily="2" charset="0"/>
              </a:rPr>
              <a:t>mJ</a:t>
            </a:r>
            <a:r>
              <a:rPr lang="en-US" b="1" dirty="0">
                <a:solidFill>
                  <a:schemeClr val="accent3">
                    <a:lumMod val="75000"/>
                  </a:schemeClr>
                </a:solidFill>
                <a:latin typeface="Tamil Bible" pitchFamily="2" charset="0"/>
              </a:rPr>
              <a:t> </a:t>
            </a:r>
            <a:r>
              <a:rPr lang="en-US" b="1" dirty="0" err="1">
                <a:solidFill>
                  <a:schemeClr val="accent3">
                    <a:lumMod val="75000"/>
                  </a:schemeClr>
                </a:solidFill>
                <a:latin typeface="Tamil Bible" pitchFamily="2" charset="0"/>
              </a:rPr>
              <a:t>mtd</a:t>
            </a:r>
            <a:r>
              <a:rPr lang="en-US" b="1" dirty="0">
                <a:solidFill>
                  <a:schemeClr val="accent3">
                    <a:lumMod val="75000"/>
                  </a:schemeClr>
                </a:solidFill>
                <a:latin typeface="Tamil Bible" pitchFamily="2" charset="0"/>
              </a:rPr>
              <a:t>; </a:t>
            </a:r>
            <a:r>
              <a:rPr lang="en-US" b="1" dirty="0" err="1">
                <a:solidFill>
                  <a:schemeClr val="accent3">
                    <a:lumMod val="75000"/>
                  </a:schemeClr>
                </a:solidFill>
                <a:latin typeface="Tamil Bible" pitchFamily="2" charset="0"/>
              </a:rPr>
              <a:t>cs;sq;ifapy</a:t>
            </a:r>
            <a:r>
              <a:rPr lang="en-US" b="1" dirty="0">
                <a:solidFill>
                  <a:schemeClr val="accent3">
                    <a:lumMod val="75000"/>
                  </a:schemeClr>
                </a:solidFill>
                <a:latin typeface="Tamil Bible" pitchFamily="2" charset="0"/>
              </a:rPr>
              <a:t>; </a:t>
            </a:r>
            <a:r>
              <a:rPr lang="en-US" b="1" dirty="0" err="1">
                <a:solidFill>
                  <a:schemeClr val="accent3">
                    <a:lumMod val="75000"/>
                  </a:schemeClr>
                </a:solidFill>
                <a:latin typeface="Tamil Bible" pitchFamily="2" charset="0"/>
              </a:rPr>
              <a:t>gl;L</a:t>
            </a:r>
            <a:r>
              <a:rPr lang="en-US" b="1" dirty="0">
                <a:solidFill>
                  <a:schemeClr val="accent3">
                    <a:lumMod val="75000"/>
                  </a:schemeClr>
                </a:solidFill>
                <a:latin typeface="Tamil Bible" pitchFamily="2" charset="0"/>
              </a:rPr>
              <a:t> </a:t>
            </a:r>
            <a:r>
              <a:rPr lang="en-US" b="1" dirty="0" err="1">
                <a:solidFill>
                  <a:schemeClr val="accent3">
                    <a:lumMod val="75000"/>
                  </a:schemeClr>
                </a:solidFill>
                <a:latin typeface="Tamil Bible" pitchFamily="2" charset="0"/>
              </a:rPr>
              <a:t>cUtpg;Nghk</a:t>
            </a:r>
            <a:r>
              <a:rPr lang="en-US" b="1" dirty="0">
                <a:solidFill>
                  <a:schemeClr val="accent3">
                    <a:lumMod val="75000"/>
                  </a:schemeClr>
                </a:solidFill>
                <a:latin typeface="Tamil Bible" pitchFamily="2" charset="0"/>
              </a:rPr>
              <a:t>;@ </a:t>
            </a:r>
            <a:r>
              <a:rPr lang="en-US" b="1" dirty="0" err="1">
                <a:solidFill>
                  <a:schemeClr val="accent3">
                    <a:lumMod val="75000"/>
                  </a:schemeClr>
                </a:solidFill>
                <a:latin typeface="Tamil Bible" pitchFamily="2" charset="0"/>
              </a:rPr>
              <a:t>vfpg;jpd</a:t>
            </a:r>
            <a:r>
              <a:rPr lang="en-US" b="1" dirty="0">
                <a:solidFill>
                  <a:schemeClr val="accent3">
                    <a:lumMod val="75000"/>
                  </a:schemeClr>
                </a:solidFill>
                <a:latin typeface="Tamil Bible" pitchFamily="2" charset="0"/>
              </a:rPr>
              <a:t>; uh[</a:t>
            </a:r>
            <a:r>
              <a:rPr lang="en-US" b="1" dirty="0" err="1">
                <a:solidFill>
                  <a:schemeClr val="accent3">
                    <a:lumMod val="75000"/>
                  </a:schemeClr>
                </a:solidFill>
                <a:latin typeface="Tamil Bible" pitchFamily="2" charset="0"/>
              </a:rPr>
              <a:t>hthfpa</a:t>
            </a:r>
            <a:r>
              <a:rPr lang="en-US" b="1" dirty="0">
                <a:solidFill>
                  <a:schemeClr val="accent3">
                    <a:lumMod val="75000"/>
                  </a:schemeClr>
                </a:solidFill>
                <a:latin typeface="Tamil Bible" pitchFamily="2" charset="0"/>
              </a:rPr>
              <a:t> </a:t>
            </a:r>
            <a:r>
              <a:rPr lang="en-US" b="1" dirty="0" err="1">
                <a:solidFill>
                  <a:schemeClr val="accent3">
                    <a:lumMod val="75000"/>
                  </a:schemeClr>
                </a:solidFill>
                <a:latin typeface="Tamil Bible" pitchFamily="2" charset="0"/>
              </a:rPr>
              <a:t>ghh;Nthd</a:t>
            </a:r>
            <a:r>
              <a:rPr lang="en-US" b="1" dirty="0">
                <a:solidFill>
                  <a:schemeClr val="accent3">
                    <a:lumMod val="75000"/>
                  </a:schemeClr>
                </a:solidFill>
                <a:latin typeface="Tamil Bible" pitchFamily="2" charset="0"/>
              </a:rPr>
              <a:t>; </a:t>
            </a:r>
            <a:r>
              <a:rPr lang="en-US" b="1" dirty="0" err="1">
                <a:solidFill>
                  <a:schemeClr val="accent3">
                    <a:lumMod val="75000"/>
                  </a:schemeClr>
                </a:solidFill>
                <a:latin typeface="Tamil Bible" pitchFamily="2" charset="0"/>
              </a:rPr>
              <a:t>jd;id</a:t>
            </a:r>
            <a:r>
              <a:rPr lang="en-US" b="1" dirty="0">
                <a:solidFill>
                  <a:schemeClr val="accent3">
                    <a:lumMod val="75000"/>
                  </a:schemeClr>
                </a:solidFill>
                <a:latin typeface="Tamil Bible" pitchFamily="2" charset="0"/>
              </a:rPr>
              <a:t> </a:t>
            </a:r>
            <a:r>
              <a:rPr lang="en-US" b="1" dirty="0" err="1">
                <a:solidFill>
                  <a:schemeClr val="accent3">
                    <a:lumMod val="75000"/>
                  </a:schemeClr>
                </a:solidFill>
                <a:latin typeface="Tamil Bible" pitchFamily="2" charset="0"/>
              </a:rPr>
              <a:t>ek;Gfpw</a:t>
            </a:r>
            <a:r>
              <a:rPr lang="en-US" b="1" dirty="0">
                <a:solidFill>
                  <a:schemeClr val="accent3">
                    <a:lumMod val="75000"/>
                  </a:schemeClr>
                </a:solidFill>
                <a:latin typeface="Tamil Bible" pitchFamily="2" charset="0"/>
              </a:rPr>
              <a:t> </a:t>
            </a:r>
            <a:r>
              <a:rPr lang="en-US" b="1" dirty="0" err="1">
                <a:solidFill>
                  <a:schemeClr val="accent3">
                    <a:lumMod val="75000"/>
                  </a:schemeClr>
                </a:solidFill>
                <a:latin typeface="Tamil Bible" pitchFamily="2" charset="0"/>
              </a:rPr>
              <a:t>ahtUf;Fk</a:t>
            </a:r>
            <a:r>
              <a:rPr lang="en-US" b="1" dirty="0">
                <a:solidFill>
                  <a:schemeClr val="accent3">
                    <a:lumMod val="75000"/>
                  </a:schemeClr>
                </a:solidFill>
                <a:latin typeface="Tamil Bible" pitchFamily="2" charset="0"/>
              </a:rPr>
              <a:t>; ,</a:t>
            </a:r>
            <a:r>
              <a:rPr lang="en-US" b="1" dirty="0" err="1">
                <a:solidFill>
                  <a:schemeClr val="accent3">
                    <a:lumMod val="75000"/>
                  </a:schemeClr>
                </a:solidFill>
                <a:latin typeface="Tamil Bible" pitchFamily="2" charset="0"/>
              </a:rPr>
              <a:t>g;gbNa</a:t>
            </a:r>
            <a:r>
              <a:rPr lang="en-US" b="1" dirty="0">
                <a:solidFill>
                  <a:schemeClr val="accent3">
                    <a:lumMod val="75000"/>
                  </a:schemeClr>
                </a:solidFill>
                <a:latin typeface="Tamil Bible" pitchFamily="2" charset="0"/>
              </a:rPr>
              <a:t> ,</a:t>
            </a:r>
            <a:r>
              <a:rPr lang="en-US" b="1" dirty="0" err="1">
                <a:solidFill>
                  <a:schemeClr val="accent3">
                    <a:lumMod val="75000"/>
                  </a:schemeClr>
                </a:solidFill>
                <a:latin typeface="Tamil Bible" pitchFamily="2" charset="0"/>
              </a:rPr>
              <a:t>Ug;ghd</a:t>
            </a:r>
            <a:r>
              <a:rPr lang="en-US" b="1" dirty="0">
                <a:solidFill>
                  <a:schemeClr val="accent3">
                    <a:lumMod val="75000"/>
                  </a:schemeClr>
                </a:solidFill>
                <a:latin typeface="Tamil Bible" pitchFamily="2" charset="0"/>
              </a:rPr>
              <a:t>;.</a:t>
            </a:r>
            <a:r>
              <a:rPr lang="en-US" b="1" noProof="0" dirty="0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” </a:t>
            </a:r>
            <a:r>
              <a:rPr lang="en-US" sz="1400" b="1" noProof="0" dirty="0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(2 </a:t>
            </a:r>
            <a:r>
              <a:rPr lang="en-US" sz="1400" b="1" noProof="0" dirty="0">
                <a:solidFill>
                  <a:schemeClr val="accent3">
                    <a:lumMod val="75000"/>
                  </a:schemeClr>
                </a:solidFill>
                <a:latin typeface="Tamil Bible" pitchFamily="2" charset="0"/>
              </a:rPr>
              <a:t>,uh[</a:t>
            </a:r>
            <a:r>
              <a:rPr lang="en-US" sz="1400" b="1" noProof="0" dirty="0" err="1">
                <a:solidFill>
                  <a:schemeClr val="accent3">
                    <a:lumMod val="75000"/>
                  </a:schemeClr>
                </a:solidFill>
                <a:latin typeface="Tamil Bible" pitchFamily="2" charset="0"/>
              </a:rPr>
              <a:t>hf;fs</a:t>
            </a:r>
            <a:r>
              <a:rPr lang="en-US" sz="1400" b="1" noProof="0" dirty="0">
                <a:solidFill>
                  <a:schemeClr val="accent3">
                    <a:lumMod val="75000"/>
                  </a:schemeClr>
                </a:solidFill>
                <a:latin typeface="Tamil Bible" pitchFamily="2" charset="0"/>
              </a:rPr>
              <a:t>;</a:t>
            </a:r>
            <a:r>
              <a:rPr lang="en-US" sz="1400" b="1" noProof="0" dirty="0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 18:21)</a:t>
            </a:r>
            <a:endParaRPr lang="en-US" b="1" noProof="0" dirty="0">
              <a:solidFill>
                <a:schemeClr val="accent3">
                  <a:lumMod val="75000"/>
                </a:schemeClr>
              </a:solidFill>
              <a:latin typeface="Comic Sans MS" panose="030F0702030302020204" pitchFamily="66" charset="0"/>
            </a:endParaRPr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2D809F8B-AD50-53DC-C444-3D0B618E2C7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4355" r="10926"/>
          <a:stretch>
            <a:fillRect/>
          </a:stretch>
        </p:blipFill>
        <p:spPr>
          <a:xfrm>
            <a:off x="8269355" y="1531899"/>
            <a:ext cx="3823931" cy="5087297"/>
          </a:xfrm>
          <a:prstGeom prst="rect">
            <a:avLst/>
          </a:prstGeom>
          <a:solidFill>
            <a:srgbClr val="FFFFFF">
              <a:shade val="85000"/>
            </a:srgbClr>
          </a:solidFill>
          <a:ln w="76200" cap="rnd">
            <a:solidFill>
              <a:srgbClr val="FEB9B2"/>
            </a:solidFill>
          </a:ln>
          <a:effectLst>
            <a:outerShdw blurRad="36195" dist="12700" dir="11400000" algn="tl" rotWithShape="0">
              <a:srgbClr val="000000">
                <a:alpha val="33000"/>
              </a:srgbClr>
            </a:outerShdw>
          </a:effectLst>
          <a:scene3d>
            <a:camera prst="perspectiveLeft"/>
            <a:lightRig rig="soft" dir="t"/>
          </a:scene3d>
          <a:sp3d contourW="12700" prstMaterial="matte">
            <a:bevelT w="63500" h="50800"/>
            <a:contourClr>
              <a:srgbClr val="C0C0C0"/>
            </a:contourClr>
          </a:sp3d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6D04301F-19AA-4819-2749-472192E86655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1991" t="11944" r="14068" b="7333"/>
          <a:stretch>
            <a:fillRect/>
          </a:stretch>
        </p:blipFill>
        <p:spPr>
          <a:xfrm>
            <a:off x="138469" y="3429000"/>
            <a:ext cx="1767733" cy="1381539"/>
          </a:xfrm>
          <a:prstGeom prst="rect">
            <a:avLst/>
          </a:prstGeom>
          <a:ln w="38100">
            <a:solidFill>
              <a:schemeClr val="accent3">
                <a:lumMod val="60000"/>
                <a:lumOff val="40000"/>
              </a:schemeClr>
            </a:solidFill>
          </a:ln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494F0119-7EAD-F98F-14AD-0A01880B56DF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t="4451"/>
          <a:stretch>
            <a:fillRect/>
          </a:stretch>
        </p:blipFill>
        <p:spPr>
          <a:xfrm>
            <a:off x="138469" y="1393239"/>
            <a:ext cx="1767734" cy="1945155"/>
          </a:xfrm>
          <a:prstGeom prst="rect">
            <a:avLst/>
          </a:prstGeom>
          <a:ln w="38100" cap="sq">
            <a:solidFill>
              <a:schemeClr val="accent5">
                <a:lumMod val="75000"/>
              </a:schemeClr>
            </a:solidFill>
            <a:prstDash val="solid"/>
            <a:miter lim="800000"/>
          </a:ln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</p:spPr>
      </p:pic>
      <p:sp>
        <p:nvSpPr>
          <p:cNvPr id="14" name="CuadroTexto 13">
            <a:extLst>
              <a:ext uri="{FF2B5EF4-FFF2-40B4-BE49-F238E27FC236}">
                <a16:creationId xmlns:a16="http://schemas.microsoft.com/office/drawing/2014/main" id="{0D3D7297-4194-7514-2F50-D6464A69F051}"/>
              </a:ext>
            </a:extLst>
          </p:cNvPr>
          <p:cNvSpPr txBox="1"/>
          <p:nvPr/>
        </p:nvSpPr>
        <p:spPr>
          <a:xfrm>
            <a:off x="1916140" y="4274004"/>
            <a:ext cx="6591977" cy="153888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en-US" b="1" noProof="0" dirty="0" err="1">
                <a:latin typeface="Tamil Bible" pitchFamily="2" charset="0"/>
              </a:rPr>
              <a:t>tpf;fpuf</a:t>
            </a:r>
            <a:r>
              <a:rPr lang="en-US" b="1" noProof="0" dirty="0">
                <a:latin typeface="Tamil Bible" pitchFamily="2" charset="0"/>
              </a:rPr>
              <a:t> </a:t>
            </a:r>
            <a:r>
              <a:rPr lang="en-US" b="1" noProof="0" dirty="0" err="1">
                <a:latin typeface="Tamil Bible" pitchFamily="2" charset="0"/>
              </a:rPr>
              <a:t>Muhjidia</a:t>
            </a:r>
            <a:r>
              <a:rPr lang="en-US" b="1" noProof="0" dirty="0">
                <a:latin typeface="Tamil Bible" pitchFamily="2" charset="0"/>
              </a:rPr>
              <a:t> </a:t>
            </a:r>
            <a:r>
              <a:rPr lang="en-US" b="1" noProof="0" dirty="0" err="1">
                <a:latin typeface="Tamil Bible" pitchFamily="2" charset="0"/>
              </a:rPr>
              <a:t>iftpl;L</a:t>
            </a:r>
            <a:r>
              <a:rPr lang="en-US" b="1" noProof="0" dirty="0">
                <a:latin typeface="Tamil Bible" pitchFamily="2" charset="0"/>
              </a:rPr>
              <a:t> ,</a:t>
            </a:r>
            <a:r>
              <a:rPr lang="en-US" b="1" noProof="0" dirty="0" err="1">
                <a:latin typeface="Tamil Bible" pitchFamily="2" charset="0"/>
              </a:rPr>
              <a:t>iwtdplk</a:t>
            </a:r>
            <a:r>
              <a:rPr lang="en-US" b="1" noProof="0" dirty="0">
                <a:latin typeface="Tamil Bible" pitchFamily="2" charset="0"/>
              </a:rPr>
              <a:t>; </a:t>
            </a:r>
            <a:r>
              <a:rPr lang="en-US" b="1" noProof="0" dirty="0" err="1">
                <a:latin typeface="Tamil Bible" pitchFamily="2" charset="0"/>
              </a:rPr>
              <a:t>jpUk;GkhW</a:t>
            </a:r>
            <a:r>
              <a:rPr lang="en-US" b="1" noProof="0" dirty="0">
                <a:latin typeface="Tamil Bible" pitchFamily="2" charset="0"/>
              </a:rPr>
              <a:t> </a:t>
            </a:r>
            <a:r>
              <a:rPr lang="en-US" b="1" noProof="0" dirty="0" err="1">
                <a:latin typeface="Tamil Bible" pitchFamily="2" charset="0"/>
              </a:rPr>
              <a:t>miog;G</a:t>
            </a:r>
            <a:r>
              <a:rPr lang="en-US" b="1" noProof="0" dirty="0">
                <a:latin typeface="Tamil Bible" pitchFamily="2" charset="0"/>
              </a:rPr>
              <a:t> </a:t>
            </a:r>
            <a:r>
              <a:rPr lang="en-US" b="1" noProof="0" dirty="0" err="1">
                <a:latin typeface="Tamil Bible" pitchFamily="2" charset="0"/>
              </a:rPr>
              <a:t>tpLf;Fk</a:t>
            </a:r>
            <a:r>
              <a:rPr lang="en-US" b="1" noProof="0" dirty="0">
                <a:latin typeface="Tamil Bible" pitchFamily="2" charset="0"/>
              </a:rPr>
              <a:t>; </a:t>
            </a:r>
            <a:r>
              <a:rPr lang="en-US" b="1" noProof="0" dirty="0" err="1">
                <a:latin typeface="Tamil Bible" pitchFamily="2" charset="0"/>
              </a:rPr>
              <a:t>jPu;f;fjuprp</a:t>
            </a:r>
            <a:r>
              <a:rPr lang="en-US" b="1" noProof="0" dirty="0">
                <a:latin typeface="Tamil Bible" pitchFamily="2" charset="0"/>
              </a:rPr>
              <a:t> </a:t>
            </a:r>
            <a:r>
              <a:rPr lang="en-US" b="1" noProof="0" dirty="0" err="1">
                <a:latin typeface="Tamil Bible" pitchFamily="2" charset="0"/>
              </a:rPr>
              <a:t>vypahtpd</a:t>
            </a:r>
            <a:r>
              <a:rPr lang="en-US" b="1" noProof="0" dirty="0">
                <a:latin typeface="Tamil Bible" pitchFamily="2" charset="0"/>
              </a:rPr>
              <a:t>; </a:t>
            </a:r>
            <a:r>
              <a:rPr lang="en-US" b="1" noProof="0" dirty="0" err="1">
                <a:latin typeface="Tamil Bible" pitchFamily="2" charset="0"/>
              </a:rPr>
              <a:t>nra;jp</a:t>
            </a:r>
            <a:r>
              <a:rPr lang="en-US" b="1" dirty="0">
                <a:latin typeface="Tamil Bible" pitchFamily="2" charset="0"/>
              </a:rPr>
              <a:t>&gt; </a:t>
            </a:r>
            <a:r>
              <a:rPr lang="en-US" b="1" dirty="0" err="1">
                <a:latin typeface="Tamil Bible" pitchFamily="2" charset="0"/>
              </a:rPr>
              <a:t>fpwp</a:t>
            </a:r>
            <a:r>
              <a:rPr lang="en-US" b="1" dirty="0">
                <a:latin typeface="Tamil Bible" pitchFamily="2" charset="0"/>
              </a:rPr>
              <a:t>];</a:t>
            </a:r>
            <a:r>
              <a:rPr lang="en-US" b="1" dirty="0" err="1">
                <a:latin typeface="Tamil Bible" pitchFamily="2" charset="0"/>
              </a:rPr>
              <a:t>Jtpd</a:t>
            </a:r>
            <a:r>
              <a:rPr lang="en-US" b="1" dirty="0">
                <a:latin typeface="Tamil Bible" pitchFamily="2" charset="0"/>
              </a:rPr>
              <a:t>; ,</a:t>
            </a:r>
            <a:r>
              <a:rPr lang="en-US" b="1" dirty="0" err="1">
                <a:latin typeface="Tamil Bible" pitchFamily="2" charset="0"/>
              </a:rPr>
              <a:t>uz;lhk</a:t>
            </a:r>
            <a:r>
              <a:rPr lang="en-US" b="1" dirty="0">
                <a:latin typeface="Tamil Bible" pitchFamily="2" charset="0"/>
              </a:rPr>
              <a:t>; </a:t>
            </a:r>
            <a:r>
              <a:rPr lang="en-US" b="1" dirty="0" err="1">
                <a:latin typeface="Tamil Bible" pitchFamily="2" charset="0"/>
              </a:rPr>
              <a:t>tUiff;F</a:t>
            </a:r>
            <a:r>
              <a:rPr lang="en-US" b="1" dirty="0">
                <a:latin typeface="Tamil Bible" pitchFamily="2" charset="0"/>
              </a:rPr>
              <a:t> </a:t>
            </a:r>
            <a:r>
              <a:rPr lang="en-US" b="1" dirty="0" err="1">
                <a:latin typeface="Tamil Bible" pitchFamily="2" charset="0"/>
              </a:rPr>
              <a:t>Kd;djhf</a:t>
            </a:r>
            <a:r>
              <a:rPr lang="en-US" b="1" dirty="0">
                <a:latin typeface="Tamil Bible" pitchFamily="2" charset="0"/>
              </a:rPr>
              <a:t> </a:t>
            </a:r>
            <a:r>
              <a:rPr lang="en-US" b="1" dirty="0" err="1">
                <a:latin typeface="Tamil Bible" pitchFamily="2" charset="0"/>
              </a:rPr>
              <a:t>kPz;Lk</a:t>
            </a:r>
            <a:r>
              <a:rPr lang="en-US" b="1" dirty="0">
                <a:latin typeface="Tamil Bible" pitchFamily="2" charset="0"/>
              </a:rPr>
              <a:t>; </a:t>
            </a:r>
            <a:r>
              <a:rPr lang="en-US" b="1" dirty="0" err="1">
                <a:latin typeface="Tamil Bible" pitchFamily="2" charset="0"/>
              </a:rPr>
              <a:t>ty;yikAld</a:t>
            </a:r>
            <a:r>
              <a:rPr lang="en-US" b="1" dirty="0">
                <a:latin typeface="Tamil Bible" pitchFamily="2" charset="0"/>
              </a:rPr>
              <a:t>; </a:t>
            </a:r>
            <a:r>
              <a:rPr lang="en-US" b="1" dirty="0" err="1">
                <a:latin typeface="Tamil Bible" pitchFamily="2" charset="0"/>
              </a:rPr>
              <a:t>mwptpf;fg;gLk</a:t>
            </a:r>
            <a:r>
              <a:rPr lang="en-US" b="1" dirty="0">
                <a:latin typeface="Tamil Bible" pitchFamily="2" charset="0"/>
              </a:rPr>
              <a:t>;. </a:t>
            </a:r>
            <a:r>
              <a:rPr lang="en-US" b="1" dirty="0" err="1">
                <a:latin typeface="Tamil Bible" pitchFamily="2" charset="0"/>
              </a:rPr>
              <a:t>FLk;gg</a:t>
            </a:r>
            <a:r>
              <a:rPr lang="en-US" b="1" dirty="0">
                <a:latin typeface="Tamil Bible" pitchFamily="2" charset="0"/>
              </a:rPr>
              <a:t>; </a:t>
            </a:r>
            <a:r>
              <a:rPr lang="en-US" b="1" dirty="0" err="1">
                <a:latin typeface="Tamil Bible" pitchFamily="2" charset="0"/>
              </a:rPr>
              <a:t>gypgPlj;ij</a:t>
            </a:r>
            <a:r>
              <a:rPr lang="en-US" b="1" dirty="0">
                <a:latin typeface="Tamil Bible" pitchFamily="2" charset="0"/>
              </a:rPr>
              <a:t> </a:t>
            </a:r>
            <a:r>
              <a:rPr lang="en-US" b="1" dirty="0" err="1">
                <a:latin typeface="Tamil Bible" pitchFamily="2" charset="0"/>
              </a:rPr>
              <a:t>kPz;Lk</a:t>
            </a:r>
            <a:r>
              <a:rPr lang="en-US" b="1" dirty="0">
                <a:latin typeface="Tamil Bible" pitchFamily="2" charset="0"/>
              </a:rPr>
              <a:t>; </a:t>
            </a:r>
            <a:r>
              <a:rPr lang="en-US" b="1" dirty="0" err="1">
                <a:latin typeface="Tamil Bible" pitchFamily="2" charset="0"/>
              </a:rPr>
              <a:t>epiyehl;LtNj</a:t>
            </a:r>
            <a:r>
              <a:rPr lang="en-US" b="1" dirty="0">
                <a:latin typeface="Tamil Bible" pitchFamily="2" charset="0"/>
              </a:rPr>
              <a:t> ,</a:t>
            </a:r>
            <a:r>
              <a:rPr lang="en-US" b="1" dirty="0" err="1">
                <a:latin typeface="Tamil Bible" pitchFamily="2" charset="0"/>
              </a:rPr>
              <a:t>jd</a:t>
            </a:r>
            <a:r>
              <a:rPr lang="en-US" b="1" dirty="0">
                <a:latin typeface="Tamil Bible" pitchFamily="2" charset="0"/>
              </a:rPr>
              <a:t>; </a:t>
            </a:r>
            <a:r>
              <a:rPr lang="en-US" b="1" dirty="0" err="1">
                <a:latin typeface="Tamil Bible" pitchFamily="2" charset="0"/>
              </a:rPr>
              <a:t>Kf;fpa</a:t>
            </a:r>
            <a:r>
              <a:rPr lang="en-US" b="1" dirty="0">
                <a:latin typeface="Tamil Bible" pitchFamily="2" charset="0"/>
              </a:rPr>
              <a:t> </a:t>
            </a:r>
            <a:r>
              <a:rPr lang="en-US" b="1" dirty="0" err="1">
                <a:latin typeface="Tamil Bible" pitchFamily="2" charset="0"/>
              </a:rPr>
              <a:t>Nehf;fkhFk</a:t>
            </a:r>
            <a:r>
              <a:rPr lang="en-US" b="1" dirty="0">
                <a:latin typeface="Tamil Bible" pitchFamily="2" charset="0"/>
              </a:rPr>
              <a:t>;</a:t>
            </a:r>
            <a:r>
              <a:rPr lang="en-US" sz="2000" b="1" noProof="0" dirty="0"/>
              <a:t> (</a:t>
            </a:r>
            <a:r>
              <a:rPr lang="en-US" sz="2000" b="1" noProof="0" dirty="0" err="1">
                <a:latin typeface="Tamil Bible" pitchFamily="2" charset="0"/>
              </a:rPr>
              <a:t>ky;fpah</a:t>
            </a:r>
            <a:r>
              <a:rPr lang="en-US" sz="2000" b="1" noProof="0" dirty="0"/>
              <a:t> 4:5-6).</a:t>
            </a: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868A092B-3EAB-D30B-D107-80943A7D0A37}"/>
              </a:ext>
            </a:extLst>
          </p:cNvPr>
          <p:cNvSpPr txBox="1"/>
          <p:nvPr/>
        </p:nvSpPr>
        <p:spPr>
          <a:xfrm>
            <a:off x="1916139" y="2893356"/>
            <a:ext cx="6601913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en-US" b="1" noProof="0" dirty="0" err="1">
                <a:solidFill>
                  <a:prstClr val="black"/>
                </a:solidFill>
                <a:latin typeface="Tamil Bible" pitchFamily="2" charset="0"/>
              </a:rPr>
              <a:t>gy</a:t>
            </a:r>
            <a:r>
              <a:rPr lang="en-US" b="1" noProof="0" dirty="0">
                <a:solidFill>
                  <a:prstClr val="black"/>
                </a:solidFill>
                <a:latin typeface="Tamil Bible" pitchFamily="2" charset="0"/>
              </a:rPr>
              <a:t> </a:t>
            </a:r>
            <a:r>
              <a:rPr lang="en-US" b="1" noProof="0" dirty="0" err="1">
                <a:solidFill>
                  <a:prstClr val="black"/>
                </a:solidFill>
                <a:latin typeface="Tamil Bible" pitchFamily="2" charset="0"/>
              </a:rPr>
              <a:t>tUl</a:t>
            </a:r>
            <a:r>
              <a:rPr lang="en-US" b="1" noProof="0" dirty="0">
                <a:solidFill>
                  <a:prstClr val="black"/>
                </a:solidFill>
                <a:latin typeface="Tamil Bible" pitchFamily="2" charset="0"/>
              </a:rPr>
              <a:t> </a:t>
            </a:r>
            <a:r>
              <a:rPr lang="en-US" b="1" noProof="0" dirty="0" err="1">
                <a:solidFill>
                  <a:prstClr val="black"/>
                </a:solidFill>
                <a:latin typeface="Tamil Bible" pitchFamily="2" charset="0"/>
              </a:rPr>
              <a:t>twl;rpf;F</a:t>
            </a:r>
            <a:r>
              <a:rPr lang="en-US" b="1" noProof="0" dirty="0">
                <a:solidFill>
                  <a:prstClr val="black"/>
                </a:solidFill>
                <a:latin typeface="Tamil Bible" pitchFamily="2" charset="0"/>
              </a:rPr>
              <a:t> </a:t>
            </a:r>
            <a:r>
              <a:rPr lang="en-US" b="1" noProof="0" dirty="0" err="1">
                <a:solidFill>
                  <a:prstClr val="black"/>
                </a:solidFill>
                <a:latin typeface="Tamil Bible" pitchFamily="2" charset="0"/>
              </a:rPr>
              <a:t>gpwF</a:t>
            </a:r>
            <a:r>
              <a:rPr lang="en-US" b="1" noProof="0" dirty="0">
                <a:solidFill>
                  <a:prstClr val="black"/>
                </a:solidFill>
              </a:rPr>
              <a:t>, </a:t>
            </a:r>
            <a:r>
              <a:rPr lang="en-US" b="1" noProof="0" dirty="0">
                <a:solidFill>
                  <a:prstClr val="black"/>
                </a:solidFill>
                <a:latin typeface="Tamil Bible" pitchFamily="2" charset="0"/>
              </a:rPr>
              <a:t>,];</a:t>
            </a:r>
            <a:r>
              <a:rPr lang="en-US" b="1" noProof="0" dirty="0" err="1">
                <a:solidFill>
                  <a:prstClr val="black"/>
                </a:solidFill>
                <a:latin typeface="Tamil Bible" pitchFamily="2" charset="0"/>
              </a:rPr>
              <a:t>uNtyu;fis</a:t>
            </a:r>
            <a:r>
              <a:rPr lang="en-US" b="1" noProof="0" dirty="0">
                <a:solidFill>
                  <a:prstClr val="black"/>
                </a:solidFill>
                <a:latin typeface="Tamil Bible" pitchFamily="2" charset="0"/>
              </a:rPr>
              <a:t> </a:t>
            </a:r>
            <a:r>
              <a:rPr lang="en-US" b="1" noProof="0" dirty="0" err="1">
                <a:solidFill>
                  <a:prstClr val="black"/>
                </a:solidFill>
                <a:latin typeface="Tamil Bible" pitchFamily="2" charset="0"/>
              </a:rPr>
              <a:t>Njtdplk</a:t>
            </a:r>
            <a:r>
              <a:rPr lang="en-US" b="1" noProof="0" dirty="0">
                <a:solidFill>
                  <a:prstClr val="black"/>
                </a:solidFill>
                <a:latin typeface="Tamil Bible" pitchFamily="2" charset="0"/>
              </a:rPr>
              <a:t>; </a:t>
            </a:r>
            <a:r>
              <a:rPr lang="en-US" b="1" noProof="0" dirty="0" err="1">
                <a:solidFill>
                  <a:prstClr val="black"/>
                </a:solidFill>
                <a:latin typeface="Tamil Bible" pitchFamily="2" charset="0"/>
              </a:rPr>
              <a:t>jpUk;gp</a:t>
            </a:r>
            <a:r>
              <a:rPr lang="en-US" b="1" noProof="0" dirty="0">
                <a:solidFill>
                  <a:prstClr val="black"/>
                </a:solidFill>
                <a:latin typeface="Tamil Bible" pitchFamily="2" charset="0"/>
              </a:rPr>
              <a:t> </a:t>
            </a:r>
            <a:r>
              <a:rPr lang="en-US" b="1" noProof="0" dirty="0" err="1">
                <a:solidFill>
                  <a:prstClr val="black"/>
                </a:solidFill>
                <a:latin typeface="Tamil Bible" pitchFamily="2" charset="0"/>
              </a:rPr>
              <a:t>tUkhW</a:t>
            </a:r>
            <a:r>
              <a:rPr lang="en-US" b="1" noProof="0" dirty="0">
                <a:solidFill>
                  <a:prstClr val="black"/>
                </a:solidFill>
                <a:latin typeface="Tamil Bible" pitchFamily="2" charset="0"/>
              </a:rPr>
              <a:t> </a:t>
            </a:r>
            <a:r>
              <a:rPr lang="en-US" b="1" noProof="0" dirty="0" err="1">
                <a:solidFill>
                  <a:prstClr val="black"/>
                </a:solidFill>
                <a:latin typeface="Tamil Bible" pitchFamily="2" charset="0"/>
              </a:rPr>
              <a:t>Cf;Ftpg;gjw;fhf</a:t>
            </a:r>
            <a:r>
              <a:rPr lang="en-US" b="1" noProof="0" dirty="0">
                <a:solidFill>
                  <a:prstClr val="black"/>
                </a:solidFill>
                <a:latin typeface="Tamil Bible" pitchFamily="2" charset="0"/>
              </a:rPr>
              <a:t> </a:t>
            </a:r>
            <a:r>
              <a:rPr lang="en-US" b="1" noProof="0" dirty="0" err="1">
                <a:solidFill>
                  <a:prstClr val="black"/>
                </a:solidFill>
                <a:latin typeface="Tamil Bible" pitchFamily="2" charset="0"/>
              </a:rPr>
              <a:t>vypah</a:t>
            </a:r>
            <a:r>
              <a:rPr lang="en-US" b="1" noProof="0" dirty="0">
                <a:solidFill>
                  <a:prstClr val="black"/>
                </a:solidFill>
                <a:latin typeface="Tamil Bible" pitchFamily="2" charset="0"/>
              </a:rPr>
              <a:t> </a:t>
            </a:r>
            <a:r>
              <a:rPr lang="en-US" b="1" noProof="0" dirty="0" err="1">
                <a:solidFill>
                  <a:prstClr val="black"/>
                </a:solidFill>
                <a:latin typeface="Tamil Bible" pitchFamily="2" charset="0"/>
              </a:rPr>
              <a:t>mtu;fis</a:t>
            </a:r>
            <a:r>
              <a:rPr lang="en-US" b="1" noProof="0" dirty="0">
                <a:solidFill>
                  <a:prstClr val="black"/>
                </a:solidFill>
                <a:latin typeface="Tamil Bible" pitchFamily="2" charset="0"/>
              </a:rPr>
              <a:t> </a:t>
            </a:r>
            <a:r>
              <a:rPr lang="en-US" b="1" noProof="0" dirty="0" err="1">
                <a:solidFill>
                  <a:prstClr val="black"/>
                </a:solidFill>
                <a:latin typeface="Tamil Bible" pitchFamily="2" charset="0"/>
              </a:rPr>
              <a:t>fu;Nky</a:t>
            </a:r>
            <a:r>
              <a:rPr lang="en-US" b="1" noProof="0" dirty="0">
                <a:solidFill>
                  <a:prstClr val="black"/>
                </a:solidFill>
                <a:latin typeface="Tamil Bible" pitchFamily="2" charset="0"/>
              </a:rPr>
              <a:t>; </a:t>
            </a:r>
            <a:r>
              <a:rPr lang="en-US" b="1" noProof="0" dirty="0" err="1">
                <a:solidFill>
                  <a:prstClr val="black"/>
                </a:solidFill>
                <a:latin typeface="Tamil Bible" pitchFamily="2" charset="0"/>
              </a:rPr>
              <a:t>kiyf;F</a:t>
            </a:r>
            <a:r>
              <a:rPr lang="en-US" b="1" noProof="0" dirty="0">
                <a:solidFill>
                  <a:prstClr val="black"/>
                </a:solidFill>
                <a:latin typeface="Tamil Bible" pitchFamily="2" charset="0"/>
              </a:rPr>
              <a:t> </a:t>
            </a:r>
            <a:r>
              <a:rPr lang="en-US" b="1" noProof="0" dirty="0" err="1">
                <a:solidFill>
                  <a:prstClr val="black"/>
                </a:solidFill>
                <a:latin typeface="Tamil Bible" pitchFamily="2" charset="0"/>
              </a:rPr>
              <a:t>mioj;jhu</a:t>
            </a:r>
            <a:r>
              <a:rPr lang="en-US" b="1" noProof="0" dirty="0">
                <a:solidFill>
                  <a:prstClr val="black"/>
                </a:solidFill>
                <a:latin typeface="Tamil Bible" pitchFamily="2" charset="0"/>
              </a:rPr>
              <a:t>;: </a:t>
            </a:r>
            <a:r>
              <a:rPr lang="en-US" b="1" noProof="0" dirty="0" err="1">
                <a:solidFill>
                  <a:prstClr val="black"/>
                </a:solidFill>
                <a:latin typeface="Tamil Bible" pitchFamily="2" charset="0"/>
              </a:rPr>
              <a:t>Mdhy</a:t>
            </a:r>
            <a:r>
              <a:rPr lang="en-US" b="1" noProof="0" dirty="0">
                <a:solidFill>
                  <a:prstClr val="black"/>
                </a:solidFill>
                <a:latin typeface="Tamil Bible" pitchFamily="2" charset="0"/>
              </a:rPr>
              <a:t>; </a:t>
            </a:r>
            <a:r>
              <a:rPr lang="en-US" b="1" noProof="0" dirty="0" err="1">
                <a:solidFill>
                  <a:prstClr val="black"/>
                </a:solidFill>
                <a:latin typeface="Tamil Bible" pitchFamily="2" charset="0"/>
              </a:rPr>
              <a:t>mtu;fs</a:t>
            </a:r>
            <a:r>
              <a:rPr lang="en-US" b="1" noProof="0" dirty="0">
                <a:solidFill>
                  <a:prstClr val="black"/>
                </a:solidFill>
                <a:latin typeface="Tamil Bible" pitchFamily="2" charset="0"/>
              </a:rPr>
              <a:t>; </a:t>
            </a:r>
            <a:r>
              <a:rPr lang="en-US" b="1" noProof="0" dirty="0" err="1">
                <a:solidFill>
                  <a:prstClr val="black"/>
                </a:solidFill>
                <a:latin typeface="Tamil Bible" pitchFamily="2" charset="0"/>
              </a:rPr>
              <a:t>mjw;F</a:t>
            </a:r>
            <a:r>
              <a:rPr lang="en-US" b="1" noProof="0" dirty="0">
                <a:solidFill>
                  <a:prstClr val="black"/>
                </a:solidFill>
                <a:latin typeface="Tamil Bible" pitchFamily="2" charset="0"/>
              </a:rPr>
              <a:t> </a:t>
            </a:r>
            <a:r>
              <a:rPr lang="en-US" b="1" noProof="0" dirty="0" err="1">
                <a:solidFill>
                  <a:prstClr val="black"/>
                </a:solidFill>
                <a:latin typeface="Tamil Bible" pitchFamily="2" charset="0"/>
              </a:rPr>
              <a:t>nrtprha;f;ftpy;iy</a:t>
            </a:r>
            <a:r>
              <a:rPr lang="en-US" b="1" noProof="0" dirty="0">
                <a:solidFill>
                  <a:prstClr val="black"/>
                </a:solidFill>
              </a:rPr>
              <a:t> (1 </a:t>
            </a:r>
            <a:r>
              <a:rPr lang="en-US" b="1" noProof="0" dirty="0">
                <a:solidFill>
                  <a:prstClr val="black"/>
                </a:solidFill>
                <a:latin typeface="Tamil Bible" pitchFamily="2" charset="0"/>
              </a:rPr>
              <a:t>,uh[h</a:t>
            </a:r>
            <a:r>
              <a:rPr lang="en-US" b="1" noProof="0" dirty="0">
                <a:solidFill>
                  <a:prstClr val="black"/>
                </a:solidFill>
              </a:rPr>
              <a:t> 18:21). </a:t>
            </a:r>
            <a:r>
              <a:rPr lang="en-US" b="1" noProof="0" dirty="0" err="1">
                <a:solidFill>
                  <a:prstClr val="black"/>
                </a:solidFill>
                <a:latin typeface="Tamil Bible" pitchFamily="2" charset="0"/>
              </a:rPr>
              <a:t>mtu;fs</a:t>
            </a:r>
            <a:r>
              <a:rPr lang="en-US" b="1" noProof="0" dirty="0">
                <a:solidFill>
                  <a:prstClr val="black"/>
                </a:solidFill>
                <a:latin typeface="Tamil Bible" pitchFamily="2" charset="0"/>
              </a:rPr>
              <a:t>; </a:t>
            </a:r>
            <a:r>
              <a:rPr lang="en-US" b="1" noProof="0" dirty="0" err="1">
                <a:solidFill>
                  <a:prstClr val="black"/>
                </a:solidFill>
                <a:latin typeface="Tamil Bible" pitchFamily="2" charset="0"/>
              </a:rPr>
              <a:t>cz;ikahd</a:t>
            </a:r>
            <a:r>
              <a:rPr lang="en-US" b="1" noProof="0" dirty="0">
                <a:solidFill>
                  <a:prstClr val="black"/>
                </a:solidFill>
                <a:latin typeface="Tamil Bible" pitchFamily="2" charset="0"/>
              </a:rPr>
              <a:t> </a:t>
            </a:r>
            <a:r>
              <a:rPr lang="en-US" b="1" noProof="0" dirty="0" err="1">
                <a:solidFill>
                  <a:prstClr val="black"/>
                </a:solidFill>
                <a:latin typeface="Tamil Bible" pitchFamily="2" charset="0"/>
              </a:rPr>
              <a:t>Njtid</a:t>
            </a:r>
            <a:r>
              <a:rPr lang="en-US" b="1" noProof="0" dirty="0">
                <a:solidFill>
                  <a:prstClr val="black"/>
                </a:solidFill>
                <a:latin typeface="Tamil Bible" pitchFamily="2" charset="0"/>
              </a:rPr>
              <a:t> </a:t>
            </a:r>
            <a:r>
              <a:rPr lang="en-US" b="1" noProof="0" dirty="0" err="1">
                <a:solidFill>
                  <a:prstClr val="black"/>
                </a:solidFill>
                <a:latin typeface="Tamil Bible" pitchFamily="2" charset="0"/>
              </a:rPr>
              <a:t>mwpe;Jnfhs;s</a:t>
            </a:r>
            <a:r>
              <a:rPr lang="en-US" b="1" noProof="0" dirty="0">
                <a:solidFill>
                  <a:prstClr val="black"/>
                </a:solidFill>
                <a:latin typeface="Tamil Bible" pitchFamily="2" charset="0"/>
              </a:rPr>
              <a:t> </a:t>
            </a:r>
            <a:r>
              <a:rPr lang="en-US" b="1" noProof="0" dirty="0" err="1">
                <a:solidFill>
                  <a:prstClr val="black"/>
                </a:solidFill>
                <a:latin typeface="Tamil Bible" pitchFamily="2" charset="0"/>
              </a:rPr>
              <a:t>xU</a:t>
            </a:r>
            <a:r>
              <a:rPr lang="en-US" b="1" noProof="0" dirty="0">
                <a:solidFill>
                  <a:prstClr val="black"/>
                </a:solidFill>
                <a:latin typeface="Tamil Bible" pitchFamily="2" charset="0"/>
              </a:rPr>
              <a:t> </a:t>
            </a:r>
            <a:r>
              <a:rPr lang="en-US" b="1" noProof="0" dirty="0" err="1">
                <a:solidFill>
                  <a:prstClr val="black"/>
                </a:solidFill>
                <a:latin typeface="Tamil Bible" pitchFamily="2" charset="0"/>
              </a:rPr>
              <a:t>mjprak</a:t>
            </a:r>
            <a:r>
              <a:rPr lang="en-US" b="1" noProof="0" dirty="0">
                <a:solidFill>
                  <a:prstClr val="black"/>
                </a:solidFill>
                <a:latin typeface="Tamil Bible" pitchFamily="2" charset="0"/>
              </a:rPr>
              <a:t>; </a:t>
            </a:r>
            <a:r>
              <a:rPr lang="en-US" b="1" noProof="0" dirty="0" err="1">
                <a:solidFill>
                  <a:prstClr val="black"/>
                </a:solidFill>
                <a:latin typeface="Tamil Bible" pitchFamily="2" charset="0"/>
              </a:rPr>
              <a:t>Njitg;gl;lJ</a:t>
            </a:r>
            <a:r>
              <a:rPr lang="en-US" b="1" noProof="0" dirty="0">
                <a:solidFill>
                  <a:prstClr val="black"/>
                </a:solidFill>
                <a:latin typeface="Tamil Bible" pitchFamily="2" charset="0"/>
              </a:rPr>
              <a:t> </a:t>
            </a:r>
            <a:r>
              <a:rPr lang="en-US" b="1" noProof="0" dirty="0">
                <a:solidFill>
                  <a:prstClr val="black"/>
                </a:solidFill>
              </a:rPr>
              <a:t>(1 </a:t>
            </a:r>
            <a:r>
              <a:rPr lang="en-US" b="1" noProof="0" dirty="0">
                <a:solidFill>
                  <a:prstClr val="black"/>
                </a:solidFill>
                <a:latin typeface="Tamil Bible" pitchFamily="2" charset="0"/>
              </a:rPr>
              <a:t>,uh[h</a:t>
            </a:r>
            <a:r>
              <a:rPr lang="en-US" b="1" noProof="0" dirty="0">
                <a:solidFill>
                  <a:prstClr val="black"/>
                </a:solidFill>
              </a:rPr>
              <a:t> 18:30-39).</a:t>
            </a:r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9407DA03-678A-EC91-AD5E-17DEB776182D}"/>
              </a:ext>
            </a:extLst>
          </p:cNvPr>
          <p:cNvSpPr txBox="1"/>
          <p:nvPr/>
        </p:nvSpPr>
        <p:spPr>
          <a:xfrm>
            <a:off x="1916140" y="5662566"/>
            <a:ext cx="6487481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en-US" b="1" noProof="0" dirty="0" err="1">
                <a:solidFill>
                  <a:prstClr val="black"/>
                </a:solidFill>
                <a:latin typeface="Tamil Bible" pitchFamily="2" charset="0"/>
              </a:rPr>
              <a:t>FLk;gj;jpd</a:t>
            </a:r>
            <a:r>
              <a:rPr lang="en-US" b="1" noProof="0" dirty="0">
                <a:solidFill>
                  <a:prstClr val="black"/>
                </a:solidFill>
                <a:latin typeface="Tamil Bible" pitchFamily="2" charset="0"/>
              </a:rPr>
              <a:t>; </a:t>
            </a:r>
            <a:r>
              <a:rPr lang="en-US" b="1" noProof="0" dirty="0" err="1">
                <a:solidFill>
                  <a:prstClr val="black"/>
                </a:solidFill>
                <a:latin typeface="Tamil Bible" pitchFamily="2" charset="0"/>
              </a:rPr>
              <a:t>topahf</a:t>
            </a:r>
            <a:r>
              <a:rPr lang="en-US" b="1" noProof="0" dirty="0">
                <a:solidFill>
                  <a:prstClr val="black"/>
                </a:solidFill>
              </a:rPr>
              <a:t>, </a:t>
            </a:r>
            <a:r>
              <a:rPr lang="en-US" b="1" noProof="0" dirty="0" err="1">
                <a:solidFill>
                  <a:prstClr val="black"/>
                </a:solidFill>
                <a:latin typeface="Tamil Bible" pitchFamily="2" charset="0"/>
              </a:rPr>
              <a:t>jpUr;rig</a:t>
            </a:r>
            <a:r>
              <a:rPr lang="en-US" b="1" dirty="0">
                <a:solidFill>
                  <a:prstClr val="black"/>
                </a:solidFill>
                <a:latin typeface="Tamil Bible" pitchFamily="2" charset="0"/>
              </a:rPr>
              <a:t>&gt; </a:t>
            </a:r>
            <a:r>
              <a:rPr lang="en-US" b="1" dirty="0" err="1">
                <a:solidFill>
                  <a:prstClr val="black"/>
                </a:solidFill>
                <a:latin typeface="Tamil Bible" pitchFamily="2" charset="0"/>
              </a:rPr>
              <a:t>r%fq;fs</a:t>
            </a:r>
            <a:r>
              <a:rPr lang="en-US" b="1" dirty="0">
                <a:solidFill>
                  <a:prstClr val="black"/>
                </a:solidFill>
                <a:latin typeface="Tamil Bible" pitchFamily="2" charset="0"/>
              </a:rPr>
              <a:t>; </a:t>
            </a:r>
            <a:r>
              <a:rPr lang="en-US" b="1" dirty="0" err="1">
                <a:solidFill>
                  <a:prstClr val="black"/>
                </a:solidFill>
                <a:latin typeface="Tamil Bible" pitchFamily="2" charset="0"/>
              </a:rPr>
              <a:t>kw;Wk</a:t>
            </a:r>
            <a:r>
              <a:rPr lang="en-US" b="1" dirty="0">
                <a:solidFill>
                  <a:prstClr val="black"/>
                </a:solidFill>
                <a:latin typeface="Tamil Bible" pitchFamily="2" charset="0"/>
              </a:rPr>
              <a:t>; </a:t>
            </a:r>
            <a:r>
              <a:rPr lang="en-US" b="1" dirty="0" err="1">
                <a:solidFill>
                  <a:prstClr val="black"/>
                </a:solidFill>
                <a:latin typeface="Tamil Bible" pitchFamily="2" charset="0"/>
              </a:rPr>
              <a:t>Njrq;fspy</a:t>
            </a:r>
            <a:r>
              <a:rPr lang="en-US" b="1" dirty="0">
                <a:solidFill>
                  <a:prstClr val="black"/>
                </a:solidFill>
                <a:latin typeface="Tamil Bible" pitchFamily="2" charset="0"/>
              </a:rPr>
              <a:t>; </a:t>
            </a:r>
            <a:r>
              <a:rPr lang="en-US" b="1" noProof="0" dirty="0" err="1">
                <a:solidFill>
                  <a:prstClr val="black"/>
                </a:solidFill>
                <a:latin typeface="Tamil Bible" pitchFamily="2" charset="0"/>
              </a:rPr>
              <a:t>Muhjid</a:t>
            </a:r>
            <a:r>
              <a:rPr lang="en-US" b="1" noProof="0" dirty="0">
                <a:solidFill>
                  <a:prstClr val="black"/>
                </a:solidFill>
                <a:latin typeface="Tamil Bible" pitchFamily="2" charset="0"/>
              </a:rPr>
              <a:t> </a:t>
            </a:r>
            <a:r>
              <a:rPr lang="en-US" b="1" noProof="0" dirty="0" err="1">
                <a:solidFill>
                  <a:prstClr val="black"/>
                </a:solidFill>
                <a:latin typeface="Tamil Bible" pitchFamily="2" charset="0"/>
              </a:rPr>
              <a:t>kPz;Lk</a:t>
            </a:r>
            <a:r>
              <a:rPr lang="en-US" b="1" noProof="0" dirty="0">
                <a:solidFill>
                  <a:prstClr val="black"/>
                </a:solidFill>
                <a:latin typeface="Tamil Bible" pitchFamily="2" charset="0"/>
              </a:rPr>
              <a:t>; </a:t>
            </a:r>
            <a:r>
              <a:rPr lang="en-US" b="1" noProof="0" dirty="0" err="1">
                <a:solidFill>
                  <a:prstClr val="black"/>
                </a:solidFill>
                <a:latin typeface="Tamil Bible" pitchFamily="2" charset="0"/>
              </a:rPr>
              <a:t>epiyehl;lg;gLk</a:t>
            </a:r>
            <a:r>
              <a:rPr lang="en-US" b="1" noProof="0" dirty="0">
                <a:solidFill>
                  <a:prstClr val="black"/>
                </a:solidFill>
                <a:latin typeface="Tamil Bible" pitchFamily="2" charset="0"/>
              </a:rPr>
              <a:t>;</a:t>
            </a:r>
            <a:r>
              <a:rPr lang="en-US" b="1" noProof="0" dirty="0">
                <a:solidFill>
                  <a:prstClr val="black"/>
                </a:solidFill>
              </a:rPr>
              <a:t>. </a:t>
            </a:r>
            <a:r>
              <a:rPr lang="en-US" b="1" noProof="0" dirty="0">
                <a:solidFill>
                  <a:prstClr val="black"/>
                </a:solidFill>
                <a:latin typeface="Tamil Bible" pitchFamily="2" charset="0"/>
              </a:rPr>
              <a:t>,</a:t>
            </a:r>
            <a:r>
              <a:rPr lang="en-US" b="1" noProof="0" dirty="0" err="1">
                <a:solidFill>
                  <a:prstClr val="black"/>
                </a:solidFill>
                <a:latin typeface="Tamil Bible" pitchFamily="2" charset="0"/>
              </a:rPr>
              <a:t>g;gzpia</a:t>
            </a:r>
            <a:r>
              <a:rPr lang="en-US" b="1" noProof="0" dirty="0">
                <a:solidFill>
                  <a:prstClr val="black"/>
                </a:solidFill>
                <a:latin typeface="Tamil Bible" pitchFamily="2" charset="0"/>
              </a:rPr>
              <a:t> ahu; </a:t>
            </a:r>
            <a:r>
              <a:rPr lang="en-US" b="1" noProof="0" dirty="0" err="1">
                <a:solidFill>
                  <a:prstClr val="black"/>
                </a:solidFill>
                <a:latin typeface="Tamil Bible" pitchFamily="2" charset="0"/>
              </a:rPr>
              <a:t>epiwNtw;Wthu;fs</a:t>
            </a:r>
            <a:r>
              <a:rPr lang="en-US" b="1" noProof="0" dirty="0">
                <a:solidFill>
                  <a:prstClr val="black"/>
                </a:solidFill>
                <a:latin typeface="Tamil Bible" pitchFamily="2" charset="0"/>
              </a:rPr>
              <a:t>;? ,</a:t>
            </a:r>
            <a:r>
              <a:rPr lang="en-US" b="1" noProof="0" dirty="0" err="1">
                <a:solidFill>
                  <a:prstClr val="black"/>
                </a:solidFill>
                <a:latin typeface="Tamil Bible" pitchFamily="2" charset="0"/>
              </a:rPr>
              <a:t>d;iwa</a:t>
            </a:r>
            <a:r>
              <a:rPr lang="en-US" b="1" noProof="0" dirty="0">
                <a:solidFill>
                  <a:prstClr val="black"/>
                </a:solidFill>
                <a:latin typeface="Tamil Bible" pitchFamily="2" charset="0"/>
              </a:rPr>
              <a:t> </a:t>
            </a:r>
            <a:r>
              <a:rPr lang="en-US" b="1" noProof="0" dirty="0" err="1">
                <a:solidFill>
                  <a:prstClr val="black"/>
                </a:solidFill>
                <a:latin typeface="Tamil Bible" pitchFamily="2" charset="0"/>
              </a:rPr>
              <a:t>rKfj;jpw;F</a:t>
            </a:r>
            <a:r>
              <a:rPr lang="en-US" b="1" noProof="0" dirty="0">
                <a:solidFill>
                  <a:prstClr val="black"/>
                </a:solidFill>
                <a:latin typeface="Tamil Bible" pitchFamily="2" charset="0"/>
              </a:rPr>
              <a:t> </a:t>
            </a:r>
            <a:r>
              <a:rPr lang="en-US" b="1" noProof="0" dirty="0" err="1">
                <a:solidFill>
                  <a:prstClr val="black"/>
                </a:solidFill>
                <a:latin typeface="Tamil Bible" pitchFamily="2" charset="0"/>
              </a:rPr>
              <a:t>Njitg;gLk</a:t>
            </a:r>
            <a:r>
              <a:rPr lang="en-US" b="1" noProof="0" dirty="0">
                <a:solidFill>
                  <a:prstClr val="black"/>
                </a:solidFill>
                <a:latin typeface="Tamil Bible" pitchFamily="2" charset="0"/>
              </a:rPr>
              <a:t>; </a:t>
            </a:r>
            <a:r>
              <a:rPr lang="en-US" b="1" noProof="0" dirty="0" err="1">
                <a:solidFill>
                  <a:prstClr val="black"/>
                </a:solidFill>
                <a:latin typeface="Tamil Bible" pitchFamily="2" charset="0"/>
              </a:rPr>
              <a:t>me;j</a:t>
            </a:r>
            <a:r>
              <a:rPr lang="en-US" b="1" noProof="0" dirty="0">
                <a:solidFill>
                  <a:prstClr val="black"/>
                </a:solidFill>
                <a:latin typeface="Tamil Bible" pitchFamily="2" charset="0"/>
              </a:rPr>
              <a:t> “</a:t>
            </a:r>
            <a:r>
              <a:rPr lang="en-US" b="1" noProof="0" dirty="0" err="1">
                <a:solidFill>
                  <a:prstClr val="black"/>
                </a:solidFill>
                <a:latin typeface="Tamil Bible" pitchFamily="2" charset="0"/>
              </a:rPr>
              <a:t>vypah</a:t>
            </a:r>
            <a:r>
              <a:rPr lang="en-US" b="1" noProof="0" dirty="0">
                <a:solidFill>
                  <a:prstClr val="black"/>
                </a:solidFill>
                <a:latin typeface="Tamil Bible" pitchFamily="2" charset="0"/>
              </a:rPr>
              <a:t>” </a:t>
            </a:r>
            <a:r>
              <a:rPr lang="en-US" b="1" noProof="0" dirty="0" err="1">
                <a:solidFill>
                  <a:prstClr val="black"/>
                </a:solidFill>
                <a:latin typeface="Tamil Bible" pitchFamily="2" charset="0"/>
              </a:rPr>
              <a:t>ePq;fSk</a:t>
            </a:r>
            <a:r>
              <a:rPr lang="en-US" b="1" noProof="0" dirty="0">
                <a:solidFill>
                  <a:prstClr val="black"/>
                </a:solidFill>
                <a:latin typeface="Tamil Bible" pitchFamily="2" charset="0"/>
              </a:rPr>
              <a:t>; </a:t>
            </a:r>
            <a:r>
              <a:rPr lang="en-US" b="1" noProof="0" dirty="0" err="1">
                <a:solidFill>
                  <a:prstClr val="black"/>
                </a:solidFill>
                <a:latin typeface="Tamil Bible" pitchFamily="2" charset="0"/>
              </a:rPr>
              <a:t>ehDk</a:t>
            </a:r>
            <a:r>
              <a:rPr lang="en-US" b="1" noProof="0" dirty="0">
                <a:solidFill>
                  <a:prstClr val="black"/>
                </a:solidFill>
                <a:latin typeface="Tamil Bible" pitchFamily="2" charset="0"/>
              </a:rPr>
              <a:t>; </a:t>
            </a:r>
            <a:r>
              <a:rPr lang="en-US" b="1" noProof="0" dirty="0" err="1">
                <a:solidFill>
                  <a:prstClr val="black"/>
                </a:solidFill>
                <a:latin typeface="Tamil Bible" pitchFamily="2" charset="0"/>
              </a:rPr>
              <a:t>jhd</a:t>
            </a:r>
            <a:r>
              <a:rPr lang="en-US" b="1" noProof="0" dirty="0">
                <a:solidFill>
                  <a:prstClr val="black"/>
                </a:solidFill>
                <a:latin typeface="Tamil Bible" pitchFamily="2" charset="0"/>
              </a:rPr>
              <a:t>;</a:t>
            </a:r>
            <a:r>
              <a:rPr lang="en-US" b="1" noProof="0" dirty="0">
                <a:solidFill>
                  <a:prstClr val="black"/>
                </a:solidFill>
              </a:rPr>
              <a:t>.</a:t>
            </a:r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id="{E20A53F0-A1BC-FFDF-899C-C3AD17738AFA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4608" r="14608"/>
          <a:stretch>
            <a:fillRect/>
          </a:stretch>
        </p:blipFill>
        <p:spPr>
          <a:xfrm>
            <a:off x="138469" y="4901145"/>
            <a:ext cx="1767727" cy="1867403"/>
          </a:xfrm>
          <a:prstGeom prst="rect">
            <a:avLst/>
          </a:prstGeom>
          <a:ln w="38100">
            <a:solidFill>
              <a:schemeClr val="accent2">
                <a:lumMod val="75000"/>
              </a:schemeClr>
            </a:solidFill>
          </a:ln>
        </p:spPr>
      </p:pic>
      <p:sp>
        <p:nvSpPr>
          <p:cNvPr id="5" name="CuadroTexto 4">
            <a:extLst>
              <a:ext uri="{FF2B5EF4-FFF2-40B4-BE49-F238E27FC236}">
                <a16:creationId xmlns:a16="http://schemas.microsoft.com/office/drawing/2014/main" id="{298A78E7-6F19-B481-A30C-209A60FE6CF4}"/>
              </a:ext>
            </a:extLst>
          </p:cNvPr>
          <p:cNvSpPr txBox="1"/>
          <p:nvPr/>
        </p:nvSpPr>
        <p:spPr>
          <a:xfrm>
            <a:off x="1916139" y="1273220"/>
            <a:ext cx="6923061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en-US" b="1" noProof="0" dirty="0" err="1">
                <a:latin typeface="Tamil Bible" pitchFamily="2" charset="0"/>
              </a:rPr>
              <a:t>MfhGk</a:t>
            </a:r>
            <a:r>
              <a:rPr lang="en-US" b="1" noProof="0" dirty="0">
                <a:latin typeface="Tamil Bible" pitchFamily="2" charset="0"/>
              </a:rPr>
              <a:t>; </a:t>
            </a:r>
            <a:r>
              <a:rPr lang="en-US" b="1" noProof="0" dirty="0" err="1">
                <a:latin typeface="Tamil Bible" pitchFamily="2" charset="0"/>
              </a:rPr>
              <a:t>NarNgYk</a:t>
            </a:r>
            <a:r>
              <a:rPr lang="en-US" b="1" noProof="0" dirty="0">
                <a:latin typeface="Tamil Bible" pitchFamily="2" charset="0"/>
              </a:rPr>
              <a:t>; ,];</a:t>
            </a:r>
            <a:r>
              <a:rPr lang="en-US" b="1" noProof="0" dirty="0" err="1">
                <a:latin typeface="Tamil Bible" pitchFamily="2" charset="0"/>
              </a:rPr>
              <a:t>uNty</a:t>
            </a:r>
            <a:r>
              <a:rPr lang="en-US" b="1" noProof="0" dirty="0">
                <a:latin typeface="Tamil Bible" pitchFamily="2" charset="0"/>
              </a:rPr>
              <a:t>; </a:t>
            </a:r>
            <a:r>
              <a:rPr lang="en-US" b="1" noProof="0" dirty="0" err="1">
                <a:latin typeface="Tamil Bible" pitchFamily="2" charset="0"/>
              </a:rPr>
              <a:t>Njrj;ij</a:t>
            </a:r>
            <a:r>
              <a:rPr lang="en-US" b="1" noProof="0" dirty="0">
                <a:latin typeface="Tamil Bible" pitchFamily="2" charset="0"/>
              </a:rPr>
              <a:t> </a:t>
            </a:r>
            <a:r>
              <a:rPr lang="en-US" b="1" noProof="0" dirty="0" err="1">
                <a:latin typeface="Tamil Bible" pitchFamily="2" charset="0"/>
              </a:rPr>
              <a:t>xU</a:t>
            </a:r>
            <a:r>
              <a:rPr lang="en-US" b="1" noProof="0" dirty="0">
                <a:latin typeface="Tamil Bible" pitchFamily="2" charset="0"/>
              </a:rPr>
              <a:t> </a:t>
            </a:r>
            <a:r>
              <a:rPr lang="en-US" b="1" noProof="0" dirty="0" err="1">
                <a:latin typeface="Tamil Bible" pitchFamily="2" charset="0"/>
              </a:rPr>
              <a:t>jPtpukhd</a:t>
            </a:r>
            <a:r>
              <a:rPr lang="en-US" b="1" noProof="0" dirty="0">
                <a:latin typeface="Tamil Bible" pitchFamily="2" charset="0"/>
              </a:rPr>
              <a:t> </a:t>
            </a:r>
            <a:r>
              <a:rPr lang="en-US" b="1" noProof="0" dirty="0" err="1">
                <a:latin typeface="Tamil Bible" pitchFamily="2" charset="0"/>
              </a:rPr>
              <a:t>tpRthr</a:t>
            </a:r>
            <a:r>
              <a:rPr lang="en-US" b="1" noProof="0" dirty="0">
                <a:latin typeface="Tamil Bible" pitchFamily="2" charset="0"/>
              </a:rPr>
              <a:t> </a:t>
            </a:r>
            <a:r>
              <a:rPr lang="en-US" b="1" noProof="0" dirty="0" err="1">
                <a:latin typeface="Tamil Bible" pitchFamily="2" charset="0"/>
              </a:rPr>
              <a:t>JNuhfj;jpw;Fs</a:t>
            </a:r>
            <a:r>
              <a:rPr lang="en-US" b="1" noProof="0" dirty="0">
                <a:latin typeface="Tamil Bible" pitchFamily="2" charset="0"/>
              </a:rPr>
              <a:t>; </a:t>
            </a:r>
            <a:r>
              <a:rPr lang="en-US" b="1" noProof="0" dirty="0" err="1">
                <a:latin typeface="Tamil Bible" pitchFamily="2" charset="0"/>
              </a:rPr>
              <a:t>topelj;jpapUe;jdu</a:t>
            </a:r>
            <a:r>
              <a:rPr lang="en-US" b="1" noProof="0" dirty="0">
                <a:latin typeface="Tamil Bible" pitchFamily="2" charset="0"/>
              </a:rPr>
              <a:t>;</a:t>
            </a:r>
            <a:r>
              <a:rPr lang="en-US" b="1" noProof="0" dirty="0"/>
              <a:t>. </a:t>
            </a:r>
            <a:r>
              <a:rPr lang="en-US" b="1" noProof="0" dirty="0" err="1">
                <a:latin typeface="Tamil Bible" pitchFamily="2" charset="0"/>
              </a:rPr>
              <a:t>ntF</a:t>
            </a:r>
            <a:r>
              <a:rPr lang="en-US" b="1" noProof="0" dirty="0">
                <a:latin typeface="Tamil Bible" pitchFamily="2" charset="0"/>
              </a:rPr>
              <a:t> </a:t>
            </a:r>
            <a:r>
              <a:rPr lang="en-US" b="1" noProof="0" dirty="0" err="1">
                <a:latin typeface="Tamil Bible" pitchFamily="2" charset="0"/>
              </a:rPr>
              <a:t>rpyNu</a:t>
            </a:r>
            <a:r>
              <a:rPr lang="en-US" b="1" noProof="0" dirty="0">
                <a:latin typeface="Tamil Bible" pitchFamily="2" charset="0"/>
              </a:rPr>
              <a:t> </a:t>
            </a:r>
            <a:r>
              <a:rPr lang="en-US" b="1" noProof="0" dirty="0" err="1">
                <a:latin typeface="Tamil Bible" pitchFamily="2" charset="0"/>
              </a:rPr>
              <a:t>NjtDf;F</a:t>
            </a:r>
            <a:r>
              <a:rPr lang="en-US" b="1" noProof="0" dirty="0">
                <a:latin typeface="Tamil Bible" pitchFamily="2" charset="0"/>
              </a:rPr>
              <a:t> </a:t>
            </a:r>
            <a:r>
              <a:rPr lang="en-US" b="1" noProof="0" dirty="0" err="1">
                <a:latin typeface="Tamil Bible" pitchFamily="2" charset="0"/>
              </a:rPr>
              <a:t>Nrit</a:t>
            </a:r>
            <a:r>
              <a:rPr lang="en-US" b="1" noProof="0" dirty="0">
                <a:latin typeface="Tamil Bible" pitchFamily="2" charset="0"/>
              </a:rPr>
              <a:t> </a:t>
            </a:r>
            <a:r>
              <a:rPr lang="en-US" b="1" noProof="0" dirty="0" err="1">
                <a:latin typeface="Tamil Bible" pitchFamily="2" charset="0"/>
              </a:rPr>
              <a:t>nra;jdu</a:t>
            </a:r>
            <a:r>
              <a:rPr lang="en-US" b="1" noProof="0" dirty="0">
                <a:latin typeface="Tamil Bible" pitchFamily="2" charset="0"/>
              </a:rPr>
              <a:t>;: </a:t>
            </a:r>
            <a:r>
              <a:rPr lang="en-US" b="1" noProof="0" dirty="0" err="1">
                <a:latin typeface="Tamil Bible" pitchFamily="2" charset="0"/>
              </a:rPr>
              <a:t>kw;wtu;fs</a:t>
            </a:r>
            <a:r>
              <a:rPr lang="en-US" b="1" noProof="0" dirty="0">
                <a:latin typeface="Tamil Bible" pitchFamily="2" charset="0"/>
              </a:rPr>
              <a:t>; </a:t>
            </a:r>
            <a:r>
              <a:rPr lang="en-US" b="1" noProof="0" dirty="0" err="1">
                <a:latin typeface="Tamil Bible" pitchFamily="2" charset="0"/>
              </a:rPr>
              <a:t>ghfhy</a:t>
            </a:r>
            <a:r>
              <a:rPr lang="en-US" b="1" noProof="0" dirty="0">
                <a:latin typeface="Tamil Bible" pitchFamily="2" charset="0"/>
              </a:rPr>
              <a:t>;&gt; </a:t>
            </a:r>
            <a:r>
              <a:rPr lang="en-US" b="1" noProof="0" dirty="0" err="1">
                <a:latin typeface="Tamil Bible" pitchFamily="2" charset="0"/>
              </a:rPr>
              <a:t>mn</a:t>
            </a:r>
            <a:r>
              <a:rPr lang="en-US" b="1" noProof="0" dirty="0">
                <a:latin typeface="Tamil Bible" pitchFamily="2" charset="0"/>
              </a:rPr>
              <a:t>\uh </a:t>
            </a:r>
            <a:r>
              <a:rPr lang="en-US" b="1" noProof="0" dirty="0" err="1">
                <a:latin typeface="Tamil Bible" pitchFamily="2" charset="0"/>
              </a:rPr>
              <a:t>kw;Wk</a:t>
            </a:r>
            <a:r>
              <a:rPr lang="en-US" b="1" noProof="0" dirty="0">
                <a:latin typeface="Tamil Bible" pitchFamily="2" charset="0"/>
              </a:rPr>
              <a:t>; </a:t>
            </a:r>
            <a:r>
              <a:rPr lang="en-US" b="1" noProof="0" dirty="0" err="1">
                <a:latin typeface="Tamil Bible" pitchFamily="2" charset="0"/>
              </a:rPr>
              <a:t>gpw</a:t>
            </a:r>
            <a:r>
              <a:rPr lang="en-US" b="1" noProof="0" dirty="0">
                <a:latin typeface="Tamil Bible" pitchFamily="2" charset="0"/>
              </a:rPr>
              <a:t> </a:t>
            </a:r>
            <a:r>
              <a:rPr lang="en-US" b="1" noProof="0" dirty="0" err="1">
                <a:latin typeface="Tamil Bible" pitchFamily="2" charset="0"/>
              </a:rPr>
              <a:t>nja;tq;fis</a:t>
            </a:r>
            <a:r>
              <a:rPr lang="en-US" b="1" noProof="0" dirty="0">
                <a:latin typeface="Tamil Bible" pitchFamily="2" charset="0"/>
              </a:rPr>
              <a:t> </a:t>
            </a:r>
            <a:r>
              <a:rPr lang="en-US" b="1" noProof="0" dirty="0" err="1">
                <a:latin typeface="Tamil Bible" pitchFamily="2" charset="0"/>
              </a:rPr>
              <a:t>topgl;ldu</a:t>
            </a:r>
            <a:r>
              <a:rPr lang="en-US" b="1" noProof="0" dirty="0">
                <a:latin typeface="Tamil Bible" pitchFamily="2" charset="0"/>
              </a:rPr>
              <a:t>;</a:t>
            </a:r>
            <a:r>
              <a:rPr lang="en-US" b="1" noProof="0" dirty="0"/>
              <a:t>. </a:t>
            </a:r>
            <a:r>
              <a:rPr lang="en-US" b="1" noProof="0" dirty="0" err="1">
                <a:latin typeface="Tamil Bible" pitchFamily="2" charset="0"/>
              </a:rPr>
              <a:t>mj;jifa</a:t>
            </a:r>
            <a:r>
              <a:rPr lang="en-US" b="1" noProof="0" dirty="0">
                <a:latin typeface="Tamil Bible" pitchFamily="2" charset="0"/>
              </a:rPr>
              <a:t> </a:t>
            </a:r>
            <a:r>
              <a:rPr lang="en-US" b="1" noProof="0" dirty="0" err="1">
                <a:latin typeface="Tamil Bible" pitchFamily="2" charset="0"/>
              </a:rPr>
              <a:t>R+oypy</a:t>
            </a:r>
            <a:r>
              <a:rPr lang="en-US" b="1" noProof="0" dirty="0">
                <a:latin typeface="Tamil Bible" pitchFamily="2" charset="0"/>
              </a:rPr>
              <a:t>;&gt; </a:t>
            </a:r>
            <a:r>
              <a:rPr lang="en-US" b="1" noProof="0" dirty="0" err="1">
                <a:latin typeface="Tamil Bible" pitchFamily="2" charset="0"/>
              </a:rPr>
              <a:t>Nju;e;njLf;fg;gl;l</a:t>
            </a:r>
            <a:r>
              <a:rPr lang="en-US" b="1" noProof="0" dirty="0">
                <a:latin typeface="Tamil Bible" pitchFamily="2" charset="0"/>
              </a:rPr>
              <a:t> </a:t>
            </a:r>
            <a:r>
              <a:rPr lang="en-US" b="1" noProof="0" dirty="0" err="1">
                <a:latin typeface="Tamil Bible" pitchFamily="2" charset="0"/>
              </a:rPr>
              <a:t>kf;fSldhd</a:t>
            </a:r>
            <a:r>
              <a:rPr lang="en-US" b="1" noProof="0" dirty="0">
                <a:latin typeface="Tamil Bible" pitchFamily="2" charset="0"/>
              </a:rPr>
              <a:t> </a:t>
            </a:r>
            <a:r>
              <a:rPr lang="en-US" b="1" noProof="0" dirty="0" err="1">
                <a:latin typeface="Tamil Bible" pitchFamily="2" charset="0"/>
              </a:rPr>
              <a:t>jdJ</a:t>
            </a:r>
            <a:r>
              <a:rPr lang="en-US" b="1" noProof="0" dirty="0">
                <a:latin typeface="Tamil Bible" pitchFamily="2" charset="0"/>
              </a:rPr>
              <a:t> </a:t>
            </a:r>
            <a:r>
              <a:rPr lang="en-US" b="1" noProof="0" dirty="0" err="1">
                <a:latin typeface="Tamil Bible" pitchFamily="2" charset="0"/>
              </a:rPr>
              <a:t>cwit</a:t>
            </a:r>
            <a:r>
              <a:rPr lang="en-US" b="1" noProof="0" dirty="0">
                <a:latin typeface="Tamil Bible" pitchFamily="2" charset="0"/>
              </a:rPr>
              <a:t> </a:t>
            </a:r>
            <a:r>
              <a:rPr lang="en-US" b="1" noProof="0" dirty="0" err="1">
                <a:latin typeface="Tamil Bible" pitchFamily="2" charset="0"/>
              </a:rPr>
              <a:t>kPz;Lk</a:t>
            </a:r>
            <a:r>
              <a:rPr lang="en-US" b="1" noProof="0" dirty="0">
                <a:latin typeface="Tamil Bible" pitchFamily="2" charset="0"/>
              </a:rPr>
              <a:t>; </a:t>
            </a:r>
            <a:r>
              <a:rPr lang="en-US" b="1" noProof="0" dirty="0" err="1">
                <a:latin typeface="Tamil Bible" pitchFamily="2" charset="0"/>
              </a:rPr>
              <a:t>epiyehl;l</a:t>
            </a:r>
            <a:r>
              <a:rPr lang="en-US" b="1" dirty="0">
                <a:latin typeface="Tamil Bible" pitchFamily="2" charset="0"/>
              </a:rPr>
              <a:t>&gt; </a:t>
            </a:r>
            <a:r>
              <a:rPr lang="en-US" b="1" dirty="0" err="1">
                <a:latin typeface="Tamil Bible" pitchFamily="2" charset="0"/>
              </a:rPr>
              <a:t>jPu;f;fjuprpahfpa</a:t>
            </a:r>
            <a:r>
              <a:rPr lang="en-US" b="1" dirty="0">
                <a:latin typeface="Tamil Bible" pitchFamily="2" charset="0"/>
              </a:rPr>
              <a:t> </a:t>
            </a:r>
            <a:r>
              <a:rPr lang="en-US" b="1" dirty="0" err="1">
                <a:latin typeface="Tamil Bible" pitchFamily="2" charset="0"/>
              </a:rPr>
              <a:t>vypahit</a:t>
            </a:r>
            <a:r>
              <a:rPr lang="en-US" b="1" dirty="0">
                <a:latin typeface="Tamil Bible" pitchFamily="2" charset="0"/>
              </a:rPr>
              <a:t> </a:t>
            </a:r>
            <a:r>
              <a:rPr lang="en-US" b="1" dirty="0" err="1">
                <a:latin typeface="Tamil Bible" pitchFamily="2" charset="0"/>
              </a:rPr>
              <a:t>Njtd</a:t>
            </a:r>
            <a:r>
              <a:rPr lang="en-US" b="1" dirty="0">
                <a:latin typeface="Tamil Bible" pitchFamily="2" charset="0"/>
              </a:rPr>
              <a:t>; </a:t>
            </a:r>
            <a:r>
              <a:rPr lang="en-US" b="1" dirty="0" err="1">
                <a:latin typeface="Tamil Bible" pitchFamily="2" charset="0"/>
              </a:rPr>
              <a:t>mioj;jhu</a:t>
            </a:r>
            <a:r>
              <a:rPr lang="en-US" b="1" dirty="0">
                <a:latin typeface="Tamil Bible" pitchFamily="2" charset="0"/>
              </a:rPr>
              <a:t>;</a:t>
            </a:r>
            <a:r>
              <a:rPr lang="en-US" b="1" noProof="0" dirty="0"/>
              <a:t> (1 </a:t>
            </a:r>
            <a:r>
              <a:rPr lang="en-US" b="1" noProof="0" dirty="0">
                <a:latin typeface="Tamil Bible" pitchFamily="2" charset="0"/>
              </a:rPr>
              <a:t>,uh[</a:t>
            </a:r>
            <a:r>
              <a:rPr lang="en-US" b="1" noProof="0" dirty="0" err="1">
                <a:latin typeface="Tamil Bible" pitchFamily="2" charset="0"/>
              </a:rPr>
              <a:t>hf;fs</a:t>
            </a:r>
            <a:r>
              <a:rPr lang="en-US" b="1" noProof="0" dirty="0">
                <a:latin typeface="Tamil Bible" pitchFamily="2" charset="0"/>
              </a:rPr>
              <a:t>;</a:t>
            </a:r>
            <a:r>
              <a:rPr lang="en-US" b="1" noProof="0" dirty="0"/>
              <a:t> 17:1).</a:t>
            </a:r>
          </a:p>
        </p:txBody>
      </p:sp>
    </p:spTree>
    <p:extLst>
      <p:ext uri="{BB962C8B-B14F-4D97-AF65-F5344CB8AC3E}">
        <p14:creationId xmlns:p14="http://schemas.microsoft.com/office/powerpoint/2010/main" val="3043443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00"/>
                            </p:stCondLst>
                            <p:childTnLst>
                              <p:par>
                                <p:cTn id="2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7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500"/>
                            </p:stCondLst>
                            <p:childTnLst>
                              <p:par>
                                <p:cTn id="3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3" presetClass="entr" presetSubtype="3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(6*min(max(#ppt_w*#ppt_h,.3),1)-7.4)/-.7*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00"/>
                            </p:stCondLst>
                            <p:childTnLst>
                              <p:par>
                                <p:cTn id="4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6" dur="217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683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249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249" tmFilter="0, 0; 0.125,0.2665; 0.25,0.4; 0.375,0.465; 0.5,0.5;  0.625,0.535; 0.75,0.6; 0.875,0.7335; 1,1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24" tmFilter="0, 0; 0.125,0.2665; 0.25,0.4; 0.375,0.465; 0.5,0.5;  0.625,0.535; 0.75,0.6; 0.875,0.7335; 1,1">
                                          <p:stCondLst>
                                            <p:cond delay="497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62" tmFilter="0, 0; 0.125,0.2665; 0.25,0.4; 0.375,0.465; 0.5,0.5;  0.625,0.535; 0.75,0.6; 0.875,0.7335; 1,1">
                                          <p:stCondLst>
                                            <p:cond delay="621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2" dur="10">
                                          <p:stCondLst>
                                            <p:cond delay="24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3" dur="62" decel="50000">
                                          <p:stCondLst>
                                            <p:cond delay="25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4" dur="10">
                                          <p:stCondLst>
                                            <p:cond delay="49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5" dur="62" decel="50000">
                                          <p:stCondLst>
                                            <p:cond delay="50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6" dur="10">
                                          <p:stCondLst>
                                            <p:cond delay="61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7" dur="62" decel="50000">
                                          <p:stCondLst>
                                            <p:cond delay="625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8" dur="10">
                                          <p:stCondLst>
                                            <p:cond delay="67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9" dur="62" decel="50000">
                                          <p:stCondLst>
                                            <p:cond delay="68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750"/>
                            </p:stCondLst>
                            <p:childTnLst>
                              <p:par>
                                <p:cTn id="7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 animBg="1"/>
      <p:bldP spid="14" grpId="0"/>
      <p:bldP spid="7" grpId="0"/>
      <p:bldP spid="11" grpId="0"/>
      <p:bldP spid="5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Glass/>
                    </a14:imgEffect>
                  </a14:imgLayer>
                </a14:imgProps>
              </a:ext>
            </a:extLst>
          </a:blip>
          <a:srcRect/>
          <a:stretch>
            <a:fillRect t="-11000" b="-1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ángulo 22">
            <a:extLst>
              <a:ext uri="{FF2B5EF4-FFF2-40B4-BE49-F238E27FC236}">
                <a16:creationId xmlns:a16="http://schemas.microsoft.com/office/drawing/2014/main" id="{33218F67-272E-2F2E-DD52-505EF1E62DD8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0" y="0"/>
            <a:ext cx="12188480" cy="1323439"/>
          </a:xfrm>
          <a:prstGeom prst="rect">
            <a:avLst/>
          </a:prstGeom>
          <a:blipFill dpi="0" rotWithShape="1">
            <a:blip r:embed="rId4">
              <a:duotone>
                <a:schemeClr val="accent3">
                  <a:shade val="45000"/>
                  <a:satMod val="135000"/>
                </a:schemeClr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saturation sat="96000"/>
                      </a14:imgEffect>
                      <a14:imgEffect>
                        <a14:brightnessContrast bright="40000" contrast="40000"/>
                      </a14:imgEffect>
                    </a14:imgLayer>
                  </a14:imgProps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2D4F3A80-2E87-8F9F-889D-E1D7457E81BE}"/>
              </a:ext>
            </a:extLst>
          </p:cNvPr>
          <p:cNvSpPr txBox="1"/>
          <p:nvPr/>
        </p:nvSpPr>
        <p:spPr>
          <a:xfrm>
            <a:off x="0" y="0"/>
            <a:ext cx="12191999" cy="584775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brightRoom" dir="t"/>
            </a:scene3d>
            <a:sp3d extrusionH="57150">
              <a:bevelT w="69850" h="38100" prst="cross"/>
            </a:sp3d>
          </a:bodyPr>
          <a:lstStyle/>
          <a:p>
            <a:pPr algn="ctr"/>
            <a:r>
              <a:rPr lang="en-US" sz="3200" b="1" spc="300" noProof="0" dirty="0" err="1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mil Bible" pitchFamily="2" charset="0"/>
              </a:rPr>
              <a:t>Vrhah</a:t>
            </a:r>
            <a:r>
              <a:rPr lang="en-US" sz="3200" b="1" spc="300" noProof="0" dirty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 </a:t>
            </a:r>
            <a:r>
              <a:rPr lang="en-US" sz="3200" b="1" spc="300" noProof="0" dirty="0" err="1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mil Bible" pitchFamily="2" charset="0"/>
              </a:rPr>
              <a:t>Nkrpahtpd</a:t>
            </a:r>
            <a:r>
              <a:rPr lang="en-US" sz="3200" b="1" spc="300" noProof="0" dirty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mil Bible" pitchFamily="2" charset="0"/>
              </a:rPr>
              <a:t>; </a:t>
            </a:r>
            <a:r>
              <a:rPr lang="en-US" sz="3200" b="1" spc="300" noProof="0" dirty="0" err="1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mil Bible" pitchFamily="2" charset="0"/>
              </a:rPr>
              <a:t>tUifia</a:t>
            </a:r>
            <a:r>
              <a:rPr lang="en-US" sz="3200" b="1" spc="300" noProof="0" dirty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mil Bible" pitchFamily="2" charset="0"/>
              </a:rPr>
              <a:t> </a:t>
            </a:r>
            <a:r>
              <a:rPr lang="en-US" sz="3200" b="1" spc="300" noProof="0" dirty="0" err="1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mil Bible" pitchFamily="2" charset="0"/>
              </a:rPr>
              <a:t>mwptpj;j</a:t>
            </a:r>
            <a:r>
              <a:rPr lang="en-US" sz="3200" b="1" spc="300" noProof="0" dirty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mil Bible" pitchFamily="2" charset="0"/>
              </a:rPr>
              <a:t> </a:t>
            </a:r>
            <a:r>
              <a:rPr lang="en-US" sz="3200" b="1" spc="300" noProof="0" dirty="0" err="1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mil Bible" pitchFamily="2" charset="0"/>
              </a:rPr>
              <a:t>jPu;f;fjuprp</a:t>
            </a:r>
            <a:endParaRPr lang="en-US" sz="3200" b="1" spc="300" noProof="0" dirty="0">
              <a:ln w="12700" cmpd="sng">
                <a:solidFill>
                  <a:schemeClr val="accent4"/>
                </a:solidFill>
                <a:prstDash val="solid"/>
              </a:ln>
              <a:gradFill>
                <a:gsLst>
                  <a:gs pos="0">
                    <a:schemeClr val="accent4"/>
                  </a:gs>
                  <a:gs pos="4000">
                    <a:schemeClr val="accent4">
                      <a:lumMod val="60000"/>
                      <a:lumOff val="40000"/>
                    </a:schemeClr>
                  </a:gs>
                  <a:gs pos="87000">
                    <a:schemeClr val="accent4">
                      <a:lumMod val="20000"/>
                      <a:lumOff val="80000"/>
                    </a:schemeClr>
                  </a:gs>
                </a:gsLst>
                <a:lin ang="5400000"/>
              </a:gra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mil Bible" pitchFamily="2" charset="0"/>
            </a:endParaRP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E509138C-22AB-F866-4993-9C62D6CC06CA}"/>
              </a:ext>
            </a:extLst>
          </p:cNvPr>
          <p:cNvSpPr txBox="1"/>
          <p:nvPr/>
        </p:nvSpPr>
        <p:spPr>
          <a:xfrm>
            <a:off x="3520" y="667047"/>
            <a:ext cx="1219199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b="1" noProof="0" dirty="0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“</a:t>
            </a:r>
            <a:r>
              <a:rPr lang="en-US" b="1" dirty="0" err="1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mil Bible" pitchFamily="2" charset="0"/>
              </a:rPr>
              <a:t>ehnky;yhUk</a:t>
            </a:r>
            <a:r>
              <a:rPr lang="en-US" b="1" dirty="0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mil Bible" pitchFamily="2" charset="0"/>
              </a:rPr>
              <a:t>; </a:t>
            </a:r>
            <a:r>
              <a:rPr lang="en-US" b="1" dirty="0" err="1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mil Bible" pitchFamily="2" charset="0"/>
              </a:rPr>
              <a:t>MLfisg;Nghy</a:t>
            </a:r>
            <a:r>
              <a:rPr lang="en-US" b="1" dirty="0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mil Bible" pitchFamily="2" charset="0"/>
              </a:rPr>
              <a:t> </a:t>
            </a:r>
            <a:r>
              <a:rPr lang="en-US" b="1" dirty="0" err="1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mil Bible" pitchFamily="2" charset="0"/>
              </a:rPr>
              <a:t>topjg;gpj</a:t>
            </a:r>
            <a:r>
              <a:rPr lang="en-US" b="1" dirty="0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mil Bible" pitchFamily="2" charset="0"/>
              </a:rPr>
              <a:t>; </a:t>
            </a:r>
            <a:r>
              <a:rPr lang="en-US" b="1" dirty="0" err="1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mil Bible" pitchFamily="2" charset="0"/>
              </a:rPr>
              <a:t>jphpe;J</a:t>
            </a:r>
            <a:r>
              <a:rPr lang="en-US" b="1" dirty="0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mil Bible" pitchFamily="2" charset="0"/>
              </a:rPr>
              <a:t>&gt; </a:t>
            </a:r>
            <a:r>
              <a:rPr lang="en-US" b="1" dirty="0" err="1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mil Bible" pitchFamily="2" charset="0"/>
              </a:rPr>
              <a:t>mtdtd</a:t>
            </a:r>
            <a:r>
              <a:rPr lang="en-US" b="1" dirty="0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mil Bible" pitchFamily="2" charset="0"/>
              </a:rPr>
              <a:t>; </a:t>
            </a:r>
            <a:r>
              <a:rPr lang="en-US" b="1" dirty="0" err="1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mil Bible" pitchFamily="2" charset="0"/>
              </a:rPr>
              <a:t>jd</a:t>
            </a:r>
            <a:r>
              <a:rPr lang="en-US" b="1" dirty="0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mil Bible" pitchFamily="2" charset="0"/>
              </a:rPr>
              <a:t>; </a:t>
            </a:r>
            <a:r>
              <a:rPr lang="en-US" b="1" dirty="0" err="1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mil Bible" pitchFamily="2" charset="0"/>
              </a:rPr>
              <a:t>jd</a:t>
            </a:r>
            <a:r>
              <a:rPr lang="en-US" b="1" dirty="0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mil Bible" pitchFamily="2" charset="0"/>
              </a:rPr>
              <a:t>; </a:t>
            </a:r>
            <a:r>
              <a:rPr lang="en-US" b="1" dirty="0" err="1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mil Bible" pitchFamily="2" charset="0"/>
              </a:rPr>
              <a:t>topapNy</a:t>
            </a:r>
            <a:r>
              <a:rPr lang="en-US" b="1" dirty="0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mil Bible" pitchFamily="2" charset="0"/>
              </a:rPr>
              <a:t> </a:t>
            </a:r>
            <a:r>
              <a:rPr lang="en-US" b="1" dirty="0" err="1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mil Bible" pitchFamily="2" charset="0"/>
              </a:rPr>
              <a:t>NghNdhk</a:t>
            </a:r>
            <a:r>
              <a:rPr lang="en-US" b="1" dirty="0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mil Bible" pitchFamily="2" charset="0"/>
              </a:rPr>
              <a:t>;@ </a:t>
            </a:r>
            <a:r>
              <a:rPr lang="en-US" b="1" dirty="0" err="1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mil Bible" pitchFamily="2" charset="0"/>
              </a:rPr>
              <a:t>fh;j;jNuh</a:t>
            </a:r>
            <a:r>
              <a:rPr lang="en-US" b="1" dirty="0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mil Bible" pitchFamily="2" charset="0"/>
              </a:rPr>
              <a:t> </a:t>
            </a:r>
            <a:r>
              <a:rPr lang="en-US" b="1" dirty="0" err="1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mil Bible" pitchFamily="2" charset="0"/>
              </a:rPr>
              <a:t>ek;nky;yhUila</a:t>
            </a:r>
            <a:r>
              <a:rPr lang="en-US" b="1" dirty="0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mil Bible" pitchFamily="2" charset="0"/>
              </a:rPr>
              <a:t> </a:t>
            </a:r>
            <a:r>
              <a:rPr lang="en-US" b="1" dirty="0" err="1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mil Bible" pitchFamily="2" charset="0"/>
              </a:rPr>
              <a:t>mf;fpukj;ijAk</a:t>
            </a:r>
            <a:r>
              <a:rPr lang="en-US" b="1" dirty="0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mil Bible" pitchFamily="2" charset="0"/>
              </a:rPr>
              <a:t>; </a:t>
            </a:r>
            <a:r>
              <a:rPr lang="en-US" b="1" dirty="0" err="1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mil Bible" pitchFamily="2" charset="0"/>
              </a:rPr>
              <a:t>mth;Nky</a:t>
            </a:r>
            <a:r>
              <a:rPr lang="en-US" b="1" dirty="0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mil Bible" pitchFamily="2" charset="0"/>
              </a:rPr>
              <a:t>; </a:t>
            </a:r>
            <a:r>
              <a:rPr lang="en-US" b="1" dirty="0" err="1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mil Bible" pitchFamily="2" charset="0"/>
              </a:rPr>
              <a:t>tpog;gz;zpdhh</a:t>
            </a:r>
            <a:r>
              <a:rPr lang="en-US" b="1" dirty="0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mil Bible" pitchFamily="2" charset="0"/>
              </a:rPr>
              <a:t>;.</a:t>
            </a:r>
            <a:r>
              <a:rPr lang="en-US" b="1" noProof="0" dirty="0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” </a:t>
            </a:r>
            <a:r>
              <a:rPr lang="en-US" sz="1400" b="1" noProof="0" dirty="0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(</a:t>
            </a:r>
            <a:r>
              <a:rPr lang="en-US" sz="1400" b="1" noProof="0" dirty="0" err="1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mil Bible" pitchFamily="2" charset="0"/>
              </a:rPr>
              <a:t>Vrhah</a:t>
            </a:r>
            <a:r>
              <a:rPr lang="en-US" sz="1400" b="1" noProof="0" dirty="0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53:6)</a:t>
            </a:r>
            <a:endParaRPr lang="en-US" b="1" noProof="0" dirty="0">
              <a:solidFill>
                <a:schemeClr val="bg2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anose="030F0702030302020204" pitchFamily="66" charset="0"/>
            </a:endParaRP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2D0BAB78-C0A7-A054-775C-2C6206D64881}"/>
              </a:ext>
            </a:extLst>
          </p:cNvPr>
          <p:cNvSpPr txBox="1"/>
          <p:nvPr/>
        </p:nvSpPr>
        <p:spPr>
          <a:xfrm>
            <a:off x="2978595" y="1251524"/>
            <a:ext cx="7010103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en-US" sz="2000" b="1" noProof="0" dirty="0" err="1">
                <a:latin typeface="Tamil Bible" pitchFamily="2" charset="0"/>
              </a:rPr>
              <a:t>kf;fs</a:t>
            </a:r>
            <a:r>
              <a:rPr lang="en-US" sz="2000" b="1" noProof="0" dirty="0">
                <a:latin typeface="Tamil Bible" pitchFamily="2" charset="0"/>
              </a:rPr>
              <a:t>; </a:t>
            </a:r>
            <a:r>
              <a:rPr lang="en-US" sz="2000" b="1" noProof="0" dirty="0" err="1">
                <a:latin typeface="Tamil Bible" pitchFamily="2" charset="0"/>
              </a:rPr>
              <a:t>jq;fs</a:t>
            </a:r>
            <a:r>
              <a:rPr lang="en-US" sz="2000" b="1" noProof="0" dirty="0">
                <a:latin typeface="Tamil Bible" pitchFamily="2" charset="0"/>
              </a:rPr>
              <a:t>; </a:t>
            </a:r>
            <a:r>
              <a:rPr lang="en-US" sz="2000" b="1" noProof="0" dirty="0" err="1">
                <a:latin typeface="Tamil Bible" pitchFamily="2" charset="0"/>
              </a:rPr>
              <a:t>ghtj;ij</a:t>
            </a:r>
            <a:r>
              <a:rPr lang="en-US" sz="2000" b="1" noProof="0" dirty="0">
                <a:latin typeface="Tamil Bible" pitchFamily="2" charset="0"/>
              </a:rPr>
              <a:t> </a:t>
            </a:r>
            <a:r>
              <a:rPr lang="en-US" sz="2000" b="1" noProof="0" dirty="0" err="1">
                <a:latin typeface="Tamil Bible" pitchFamily="2" charset="0"/>
              </a:rPr>
              <a:t>xg;Gf;nfhz;L</a:t>
            </a:r>
            <a:r>
              <a:rPr lang="en-US" sz="2000" b="1" noProof="0" dirty="0">
                <a:latin typeface="Tamil Bible" pitchFamily="2" charset="0"/>
              </a:rPr>
              <a:t>&gt; </a:t>
            </a:r>
            <a:r>
              <a:rPr lang="en-US" sz="2000" b="1" noProof="0" dirty="0" err="1">
                <a:latin typeface="Tamil Bible" pitchFamily="2" charset="0"/>
              </a:rPr>
              <a:t>NjtDila</a:t>
            </a:r>
            <a:r>
              <a:rPr lang="en-US" sz="2000" b="1" noProof="0" dirty="0">
                <a:latin typeface="Tamil Bible" pitchFamily="2" charset="0"/>
              </a:rPr>
              <a:t> </a:t>
            </a:r>
            <a:r>
              <a:rPr lang="en-US" sz="2000" b="1" noProof="0" dirty="0" err="1">
                <a:latin typeface="Tamil Bible" pitchFamily="2" charset="0"/>
              </a:rPr>
              <a:t>kd;dpg;ig</a:t>
            </a:r>
            <a:r>
              <a:rPr lang="en-US" sz="2000" b="1" noProof="0" dirty="0">
                <a:latin typeface="Tamil Bible" pitchFamily="2" charset="0"/>
              </a:rPr>
              <a:t> </a:t>
            </a:r>
            <a:r>
              <a:rPr lang="en-US" sz="2000" b="1" noProof="0" dirty="0" err="1">
                <a:latin typeface="Tamil Bible" pitchFamily="2" charset="0"/>
              </a:rPr>
              <a:t>Vw;Wf;nfhs;SkhW</a:t>
            </a:r>
            <a:r>
              <a:rPr lang="en-US" sz="2000" b="1" noProof="0" dirty="0">
                <a:latin typeface="Tamil Bible" pitchFamily="2" charset="0"/>
              </a:rPr>
              <a:t> </a:t>
            </a:r>
            <a:r>
              <a:rPr lang="en-US" sz="2000" b="1" noProof="0" dirty="0" err="1">
                <a:latin typeface="Tamil Bible" pitchFamily="2" charset="0"/>
              </a:rPr>
              <a:t>mtu;fsplk</a:t>
            </a:r>
            <a:r>
              <a:rPr lang="en-US" sz="2000" b="1" noProof="0" dirty="0">
                <a:latin typeface="Tamil Bible" pitchFamily="2" charset="0"/>
              </a:rPr>
              <a:t>; </a:t>
            </a:r>
            <a:r>
              <a:rPr lang="en-US" sz="2000" b="1" noProof="0" dirty="0" err="1">
                <a:latin typeface="Tamil Bible" pitchFamily="2" charset="0"/>
              </a:rPr>
              <a:t>Vrhah</a:t>
            </a:r>
            <a:r>
              <a:rPr lang="en-US" sz="2000" b="1" noProof="0" dirty="0">
                <a:latin typeface="Tamil Bible" pitchFamily="2" charset="0"/>
              </a:rPr>
              <a:t> </a:t>
            </a:r>
            <a:r>
              <a:rPr lang="en-US" sz="2000" b="1" noProof="0" dirty="0" err="1">
                <a:latin typeface="Tamil Bible" pitchFamily="2" charset="0"/>
              </a:rPr>
              <a:t>miof;fg;gl;lhu</a:t>
            </a:r>
            <a:r>
              <a:rPr lang="en-US" sz="2000" b="1" noProof="0" dirty="0">
                <a:latin typeface="Tamil Bible" pitchFamily="2" charset="0"/>
              </a:rPr>
              <a:t>;</a:t>
            </a:r>
            <a:r>
              <a:rPr lang="en-US" sz="2000" b="1" noProof="0" dirty="0"/>
              <a:t> (</a:t>
            </a:r>
            <a:r>
              <a:rPr lang="en-US" sz="2000" b="1" noProof="0" dirty="0" err="1">
                <a:latin typeface="Tamil Bible" pitchFamily="2" charset="0"/>
              </a:rPr>
              <a:t>Vrhah</a:t>
            </a:r>
            <a:r>
              <a:rPr lang="en-US" sz="2000" b="1" noProof="0" dirty="0"/>
              <a:t> 1:18).</a:t>
            </a:r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E852B346-89B3-A691-DB85-472572DE4406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l="142" t="33806" r="-142" b="13844"/>
          <a:stretch>
            <a:fillRect/>
          </a:stretch>
        </p:blipFill>
        <p:spPr>
          <a:xfrm>
            <a:off x="163276" y="4783830"/>
            <a:ext cx="2479207" cy="1946781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57150" cap="sq">
            <a:solidFill>
              <a:srgbClr val="FF641A"/>
            </a:solidFill>
            <a:miter lim="800000"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F5E84DBF-61AC-132B-4CDF-51260252198B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2112" b="2112"/>
          <a:stretch>
            <a:fillRect/>
          </a:stretch>
        </p:blipFill>
        <p:spPr>
          <a:xfrm>
            <a:off x="2794035" y="4783830"/>
            <a:ext cx="3613585" cy="1946781"/>
          </a:xfrm>
          <a:prstGeom prst="snip2DiagRect">
            <a:avLst>
              <a:gd name="adj1" fmla="val 15479"/>
              <a:gd name="adj2" fmla="val 0"/>
            </a:avLst>
          </a:prstGeom>
          <a:solidFill>
            <a:srgbClr val="FFFFFF">
              <a:shade val="85000"/>
            </a:srgbClr>
          </a:solidFill>
          <a:ln w="57150" cap="sq">
            <a:solidFill>
              <a:schemeClr val="accent2">
                <a:lumMod val="75000"/>
              </a:schemeClr>
            </a:solidFill>
            <a:miter lim="800000"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C7917131-334B-51F8-D6CD-12DF70433D3C}"/>
              </a:ext>
            </a:extLst>
          </p:cNvPr>
          <p:cNvPicPr>
            <a:picLocks noChangeAspect="1"/>
          </p:cNvPicPr>
          <p:nvPr/>
        </p:nvPicPr>
        <p:blipFill>
          <a:blip r:embed="rId9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18423"/>
          <a:stretch>
            <a:fillRect/>
          </a:stretch>
        </p:blipFill>
        <p:spPr>
          <a:xfrm>
            <a:off x="9988699" y="1104619"/>
            <a:ext cx="2059075" cy="957967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chemeClr val="accent5">
                <a:lumMod val="75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0CCC5388-AC26-0603-D099-D28FF6F69EE5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63276" y="1471955"/>
            <a:ext cx="2924176" cy="2924176"/>
          </a:xfrm>
          <a:prstGeom prst="snip2DiagRect">
            <a:avLst>
              <a:gd name="adj1" fmla="val 15467"/>
              <a:gd name="adj2" fmla="val 15659"/>
            </a:avLst>
          </a:prstGeom>
          <a:solidFill>
            <a:srgbClr val="FFFFFF">
              <a:shade val="85000"/>
            </a:srgbClr>
          </a:solidFill>
          <a:ln w="76200" cap="sq">
            <a:solidFill>
              <a:schemeClr val="accent4">
                <a:lumMod val="40000"/>
                <a:lumOff val="60000"/>
              </a:schemeClr>
            </a:solidFill>
            <a:miter lim="800000"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4" name="Imagen 13">
            <a:extLst>
              <a:ext uri="{FF2B5EF4-FFF2-40B4-BE49-F238E27FC236}">
                <a16:creationId xmlns:a16="http://schemas.microsoft.com/office/drawing/2014/main" id="{D8FDEF14-C887-6D51-2A66-6929A1A62F1E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230814" y="4697970"/>
            <a:ext cx="2816960" cy="2032642"/>
          </a:xfrm>
          <a:prstGeom prst="roundRect">
            <a:avLst>
              <a:gd name="adj" fmla="val 0"/>
            </a:avLst>
          </a:prstGeom>
          <a:ln w="38100">
            <a:solidFill>
              <a:schemeClr val="bg2">
                <a:lumMod val="60000"/>
                <a:lumOff val="40000"/>
              </a:schemeClr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16" name="CuadroTexto 15">
            <a:extLst>
              <a:ext uri="{FF2B5EF4-FFF2-40B4-BE49-F238E27FC236}">
                <a16:creationId xmlns:a16="http://schemas.microsoft.com/office/drawing/2014/main" id="{221C64D7-7FAB-3997-04D5-8D2B419F1F40}"/>
              </a:ext>
            </a:extLst>
          </p:cNvPr>
          <p:cNvSpPr txBox="1"/>
          <p:nvPr/>
        </p:nvSpPr>
        <p:spPr>
          <a:xfrm>
            <a:off x="2978595" y="2160560"/>
            <a:ext cx="9311378" cy="12618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en-US" sz="1900" b="1" noProof="0" dirty="0" err="1">
                <a:latin typeface="Tamil Bible" pitchFamily="2" charset="0"/>
              </a:rPr>
              <a:t>crpah</a:t>
            </a:r>
            <a:r>
              <a:rPr lang="en-US" sz="1900" b="1" noProof="0" dirty="0">
                <a:latin typeface="Tamil Bible" pitchFamily="2" charset="0"/>
              </a:rPr>
              <a:t> ,uh[h ,</a:t>
            </a:r>
            <a:r>
              <a:rPr lang="en-US" sz="1900" b="1" noProof="0" dirty="0" err="1">
                <a:latin typeface="Tamil Bible" pitchFamily="2" charset="0"/>
              </a:rPr>
              <a:t>we;j</a:t>
            </a:r>
            <a:r>
              <a:rPr lang="en-US" sz="1900" b="1" noProof="0" dirty="0">
                <a:latin typeface="Tamil Bible" pitchFamily="2" charset="0"/>
              </a:rPr>
              <a:t> </a:t>
            </a:r>
            <a:r>
              <a:rPr lang="en-US" sz="1900" b="1" noProof="0" dirty="0" err="1">
                <a:latin typeface="Tamil Bible" pitchFamily="2" charset="0"/>
              </a:rPr>
              <a:t>NghJ</a:t>
            </a:r>
            <a:r>
              <a:rPr lang="en-US" sz="1900" b="1" noProof="0" dirty="0"/>
              <a:t>, </a:t>
            </a:r>
            <a:r>
              <a:rPr lang="en-US" sz="1900" b="1" noProof="0" dirty="0" err="1">
                <a:latin typeface="Tamil Bible" pitchFamily="2" charset="0"/>
              </a:rPr>
              <a:t>Vrhah</a:t>
            </a:r>
            <a:r>
              <a:rPr lang="en-US" sz="1900" b="1" noProof="0" dirty="0">
                <a:latin typeface="Tamil Bible" pitchFamily="2" charset="0"/>
              </a:rPr>
              <a:t> </a:t>
            </a:r>
            <a:r>
              <a:rPr lang="en-US" sz="1900" b="1" noProof="0" dirty="0" err="1">
                <a:latin typeface="Tamil Bible" pitchFamily="2" charset="0"/>
              </a:rPr>
              <a:t>xU</a:t>
            </a:r>
            <a:r>
              <a:rPr lang="en-US" sz="1900" b="1" noProof="0" dirty="0">
                <a:latin typeface="Tamil Bible" pitchFamily="2" charset="0"/>
              </a:rPr>
              <a:t> </a:t>
            </a:r>
            <a:r>
              <a:rPr lang="en-US" sz="1900" b="1" noProof="0" dirty="0" err="1">
                <a:latin typeface="Tamil Bible" pitchFamily="2" charset="0"/>
              </a:rPr>
              <a:t>kfj;jhd</a:t>
            </a:r>
            <a:r>
              <a:rPr lang="en-US" sz="1900" b="1" noProof="0" dirty="0">
                <a:latin typeface="Tamil Bible" pitchFamily="2" charset="0"/>
              </a:rPr>
              <a:t> </a:t>
            </a:r>
            <a:r>
              <a:rPr lang="en-US" sz="1900" b="1" noProof="0" dirty="0" err="1">
                <a:latin typeface="Tamil Bible" pitchFamily="2" charset="0"/>
              </a:rPr>
              <a:t>juprdj;ij</a:t>
            </a:r>
            <a:r>
              <a:rPr lang="en-US" sz="1900" b="1" noProof="0" dirty="0">
                <a:latin typeface="Tamil Bible" pitchFamily="2" charset="0"/>
              </a:rPr>
              <a:t> </a:t>
            </a:r>
            <a:r>
              <a:rPr lang="en-US" sz="1900" b="1" noProof="0" dirty="0" err="1">
                <a:latin typeface="Tamil Bible" pitchFamily="2" charset="0"/>
              </a:rPr>
              <a:t>fz;lhu</a:t>
            </a:r>
            <a:r>
              <a:rPr lang="en-US" sz="1900" b="1" noProof="0" dirty="0">
                <a:latin typeface="Tamil Bible" pitchFamily="2" charset="0"/>
              </a:rPr>
              <a:t>;: </a:t>
            </a:r>
            <a:r>
              <a:rPr lang="en-US" sz="1900" b="1" noProof="0" dirty="0" err="1">
                <a:latin typeface="Tamil Bible" pitchFamily="2" charset="0"/>
              </a:rPr>
              <a:t>mJ</a:t>
            </a:r>
            <a:r>
              <a:rPr lang="en-US" sz="1900" b="1" noProof="0" dirty="0">
                <a:latin typeface="Tamil Bible" pitchFamily="2" charset="0"/>
              </a:rPr>
              <a:t> </a:t>
            </a:r>
            <a:r>
              <a:rPr lang="en-US" sz="1900" b="1" noProof="0" dirty="0" err="1">
                <a:latin typeface="Tamil Bible" pitchFamily="2" charset="0"/>
              </a:rPr>
              <a:t>mtuJ</a:t>
            </a:r>
            <a:r>
              <a:rPr lang="en-US" sz="1900" b="1" noProof="0" dirty="0">
                <a:latin typeface="Tamil Bible" pitchFamily="2" charset="0"/>
              </a:rPr>
              <a:t> </a:t>
            </a:r>
            <a:r>
              <a:rPr lang="en-US" sz="1900" b="1" noProof="0" dirty="0" err="1">
                <a:latin typeface="Tamil Bible" pitchFamily="2" charset="0"/>
              </a:rPr>
              <a:t>Copaf;fhyk</a:t>
            </a:r>
            <a:r>
              <a:rPr lang="en-US" sz="1900" b="1" noProof="0" dirty="0">
                <a:latin typeface="Tamil Bible" pitchFamily="2" charset="0"/>
              </a:rPr>
              <a:t>; </a:t>
            </a:r>
            <a:r>
              <a:rPr lang="en-US" sz="1900" b="1" noProof="0" dirty="0" err="1">
                <a:latin typeface="Tamil Bible" pitchFamily="2" charset="0"/>
              </a:rPr>
              <a:t>KOtJk</a:t>
            </a:r>
            <a:r>
              <a:rPr lang="en-US" sz="1900" b="1" noProof="0" dirty="0">
                <a:latin typeface="Tamil Bible" pitchFamily="2" charset="0"/>
              </a:rPr>
              <a:t>; </a:t>
            </a:r>
            <a:r>
              <a:rPr lang="en-US" sz="1900" b="1" noProof="0" dirty="0" err="1">
                <a:latin typeface="Tamil Bible" pitchFamily="2" charset="0"/>
              </a:rPr>
              <a:t>mtu</a:t>
            </a:r>
            <a:r>
              <a:rPr lang="en-US" sz="1900" b="1" noProof="0" dirty="0">
                <a:latin typeface="Tamil Bible" pitchFamily="2" charset="0"/>
              </a:rPr>
              <a:t>; </a:t>
            </a:r>
            <a:r>
              <a:rPr lang="en-US" sz="1900" b="1" noProof="0" dirty="0" err="1">
                <a:latin typeface="Tamil Bible" pitchFamily="2" charset="0"/>
              </a:rPr>
              <a:t>epidtpy</a:t>
            </a:r>
            <a:r>
              <a:rPr lang="en-US" sz="1900" b="1" noProof="0" dirty="0">
                <a:latin typeface="Tamil Bible" pitchFamily="2" charset="0"/>
              </a:rPr>
              <a:t>; </a:t>
            </a:r>
            <a:r>
              <a:rPr lang="en-US" sz="1900" b="1" noProof="0" dirty="0" err="1">
                <a:latin typeface="Tamil Bible" pitchFamily="2" charset="0"/>
              </a:rPr>
              <a:t>itj;jpUe;j</a:t>
            </a:r>
            <a:r>
              <a:rPr lang="en-US" sz="1900" b="1" noProof="0" dirty="0">
                <a:latin typeface="Tamil Bible" pitchFamily="2" charset="0"/>
              </a:rPr>
              <a:t> </a:t>
            </a:r>
            <a:r>
              <a:rPr lang="en-US" sz="1900" b="1" noProof="0" dirty="0" err="1">
                <a:latin typeface="Tamil Bible" pitchFamily="2" charset="0"/>
              </a:rPr>
              <a:t>xd;whFk</a:t>
            </a:r>
            <a:r>
              <a:rPr lang="en-US" sz="1900" b="1" noProof="0" dirty="0">
                <a:latin typeface="Tamil Bible" pitchFamily="2" charset="0"/>
              </a:rPr>
              <a:t>;</a:t>
            </a:r>
            <a:r>
              <a:rPr lang="en-US" sz="1900" b="1" noProof="0" dirty="0"/>
              <a:t>: </a:t>
            </a:r>
            <a:r>
              <a:rPr lang="en-US" sz="1900" b="1" noProof="0" dirty="0" err="1">
                <a:latin typeface="Tamil Bible" pitchFamily="2" charset="0"/>
              </a:rPr>
              <a:t>Njtd</a:t>
            </a:r>
            <a:r>
              <a:rPr lang="en-US" sz="1900" b="1" noProof="0" dirty="0">
                <a:latin typeface="Tamil Bible" pitchFamily="2" charset="0"/>
              </a:rPr>
              <a:t>; </a:t>
            </a:r>
            <a:r>
              <a:rPr lang="en-US" sz="1900" b="1" noProof="0" dirty="0" err="1">
                <a:latin typeface="Tamil Bible" pitchFamily="2" charset="0"/>
              </a:rPr>
              <a:t>jkJ</a:t>
            </a:r>
            <a:r>
              <a:rPr lang="en-US" sz="1900" b="1" noProof="0" dirty="0">
                <a:latin typeface="Tamil Bible" pitchFamily="2" charset="0"/>
              </a:rPr>
              <a:t> </a:t>
            </a:r>
            <a:r>
              <a:rPr lang="en-US" sz="1900" b="1" noProof="0" dirty="0" err="1">
                <a:latin typeface="Tamil Bible" pitchFamily="2" charset="0"/>
              </a:rPr>
              <a:t>gupRj;j</a:t>
            </a:r>
            <a:r>
              <a:rPr lang="en-US" sz="1900" b="1" noProof="0" dirty="0">
                <a:latin typeface="Tamil Bible" pitchFamily="2" charset="0"/>
              </a:rPr>
              <a:t> </a:t>
            </a:r>
            <a:r>
              <a:rPr lang="en-US" sz="1900" b="1" noProof="0" dirty="0" err="1">
                <a:latin typeface="Tamil Bible" pitchFamily="2" charset="0"/>
              </a:rPr>
              <a:t>Myaj;jpy</a:t>
            </a:r>
            <a:r>
              <a:rPr lang="en-US" sz="1900" b="1" noProof="0" dirty="0">
                <a:latin typeface="Tamil Bible" pitchFamily="2" charset="0"/>
              </a:rPr>
              <a:t>; </a:t>
            </a:r>
            <a:r>
              <a:rPr lang="en-US" sz="1900" b="1" noProof="0" dirty="0" err="1">
                <a:latin typeface="Tamil Bible" pitchFamily="2" charset="0"/>
              </a:rPr>
              <a:t>tPw;wpUe;jhu</a:t>
            </a:r>
            <a:r>
              <a:rPr lang="en-US" sz="1900" b="1" noProof="0" dirty="0">
                <a:latin typeface="Tamil Bible" pitchFamily="2" charset="0"/>
              </a:rPr>
              <a:t>;: </a:t>
            </a:r>
            <a:r>
              <a:rPr lang="en-US" sz="1900" b="1" noProof="0" dirty="0" err="1">
                <a:latin typeface="Tamil Bible" pitchFamily="2" charset="0"/>
              </a:rPr>
              <a:t>Myaj;jpd</a:t>
            </a:r>
            <a:r>
              <a:rPr lang="en-US" sz="1900" b="1" noProof="0" dirty="0">
                <a:latin typeface="Tamil Bible" pitchFamily="2" charset="0"/>
              </a:rPr>
              <a:t>; </a:t>
            </a:r>
            <a:r>
              <a:rPr lang="en-US" sz="1900" b="1" noProof="0" dirty="0" err="1">
                <a:latin typeface="Tamil Bible" pitchFamily="2" charset="0"/>
              </a:rPr>
              <a:t>epiyf;fhy;fs</a:t>
            </a:r>
            <a:r>
              <a:rPr lang="en-US" sz="1900" b="1" noProof="0" dirty="0">
                <a:latin typeface="Tamil Bible" pitchFamily="2" charset="0"/>
              </a:rPr>
              <a:t>; </a:t>
            </a:r>
            <a:r>
              <a:rPr lang="en-US" sz="1900" b="1" noProof="0" dirty="0" err="1">
                <a:latin typeface="Tamil Bible" pitchFamily="2" charset="0"/>
              </a:rPr>
              <a:t>mjpu;e;jNghJ</a:t>
            </a:r>
            <a:r>
              <a:rPr lang="en-US" sz="1900" b="1" noProof="0" dirty="0">
                <a:latin typeface="Tamil Bible" pitchFamily="2" charset="0"/>
              </a:rPr>
              <a:t>&gt; </a:t>
            </a:r>
            <a:r>
              <a:rPr lang="en-US" sz="1900" b="1" noProof="0" dirty="0" err="1">
                <a:latin typeface="Tamil Bible" pitchFamily="2" charset="0"/>
              </a:rPr>
              <a:t>jPu</a:t>
            </a:r>
            <a:r>
              <a:rPr lang="en-US" sz="1900" b="1" noProof="0" dirty="0">
                <a:latin typeface="Tamil Bible" pitchFamily="2" charset="0"/>
              </a:rPr>
              <a:t>;</a:t>
            </a:r>
            <a:r>
              <a:rPr lang="en-US" sz="1900" b="1" dirty="0" err="1">
                <a:latin typeface="Tamil Bible" pitchFamily="2" charset="0"/>
              </a:rPr>
              <a:t>f;fjuprpapd</a:t>
            </a:r>
            <a:r>
              <a:rPr lang="en-US" sz="1900" b="1" dirty="0">
                <a:latin typeface="Tamil Bible" pitchFamily="2" charset="0"/>
              </a:rPr>
              <a:t>; ,</a:t>
            </a:r>
            <a:r>
              <a:rPr lang="en-US" sz="1900" b="1" dirty="0" err="1">
                <a:latin typeface="Tamil Bible" pitchFamily="2" charset="0"/>
              </a:rPr>
              <a:t>jaKk</a:t>
            </a:r>
            <a:r>
              <a:rPr lang="en-US" sz="1900" b="1" dirty="0">
                <a:latin typeface="Tamil Bible" pitchFamily="2" charset="0"/>
              </a:rPr>
              <a:t>; </a:t>
            </a:r>
            <a:r>
              <a:rPr lang="en-US" sz="1900" b="1" dirty="0" err="1">
                <a:latin typeface="Tamil Bible" pitchFamily="2" charset="0"/>
              </a:rPr>
              <a:t>jdJ</a:t>
            </a:r>
            <a:r>
              <a:rPr lang="en-US" sz="1900" b="1" dirty="0">
                <a:latin typeface="Tamil Bible" pitchFamily="2" charset="0"/>
              </a:rPr>
              <a:t> </a:t>
            </a:r>
            <a:r>
              <a:rPr lang="en-US" sz="1900" b="1" dirty="0" err="1">
                <a:latin typeface="Tamil Bible" pitchFamily="2" charset="0"/>
              </a:rPr>
              <a:t>jFjpapd;ikapd</a:t>
            </a:r>
            <a:r>
              <a:rPr lang="en-US" sz="1900" b="1" dirty="0">
                <a:latin typeface="Tamil Bible" pitchFamily="2" charset="0"/>
              </a:rPr>
              <a:t>; </a:t>
            </a:r>
            <a:r>
              <a:rPr lang="en-US" sz="1900" b="1" dirty="0" err="1">
                <a:latin typeface="Tamil Bible" pitchFamily="2" charset="0"/>
              </a:rPr>
              <a:t>fhuzkhf</a:t>
            </a:r>
            <a:r>
              <a:rPr lang="en-US" sz="1900" b="1" dirty="0">
                <a:latin typeface="Tamil Bible" pitchFamily="2" charset="0"/>
              </a:rPr>
              <a:t> </a:t>
            </a:r>
            <a:r>
              <a:rPr lang="en-US" sz="1900" b="1" dirty="0" err="1">
                <a:latin typeface="Tamil Bible" pitchFamily="2" charset="0"/>
              </a:rPr>
              <a:t>eLq;fpaJ</a:t>
            </a:r>
            <a:r>
              <a:rPr lang="en-US" sz="1900" b="1" noProof="0" dirty="0"/>
              <a:t> (</a:t>
            </a:r>
            <a:r>
              <a:rPr lang="en-US" sz="1900" b="1" noProof="0" dirty="0" err="1">
                <a:latin typeface="Tamil Bible" pitchFamily="2" charset="0"/>
              </a:rPr>
              <a:t>Vrhah</a:t>
            </a:r>
            <a:r>
              <a:rPr lang="en-US" sz="1900" b="1" noProof="0" dirty="0"/>
              <a:t> 6:1-5).</a:t>
            </a:r>
          </a:p>
        </p:txBody>
      </p:sp>
      <p:sp>
        <p:nvSpPr>
          <p:cNvPr id="18" name="CuadroTexto 17">
            <a:extLst>
              <a:ext uri="{FF2B5EF4-FFF2-40B4-BE49-F238E27FC236}">
                <a16:creationId xmlns:a16="http://schemas.microsoft.com/office/drawing/2014/main" id="{F8B5EFB4-A222-A83C-5868-F173FF4FFD7D}"/>
              </a:ext>
            </a:extLst>
          </p:cNvPr>
          <p:cNvSpPr txBox="1"/>
          <p:nvPr/>
        </p:nvSpPr>
        <p:spPr>
          <a:xfrm>
            <a:off x="6482000" y="4668851"/>
            <a:ext cx="2674434" cy="22467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en-US" sz="2000" b="1" noProof="0" dirty="0">
                <a:latin typeface="Tamil Bible" pitchFamily="2" charset="0"/>
              </a:rPr>
              <a:t>,</a:t>
            </a:r>
            <a:r>
              <a:rPr lang="en-US" sz="2000" b="1" noProof="0" dirty="0" err="1">
                <a:latin typeface="Tamil Bible" pitchFamily="2" charset="0"/>
              </a:rPr>
              <a:t>ay;ghfNt</a:t>
            </a:r>
            <a:r>
              <a:rPr lang="en-US" sz="2000" b="1" noProof="0" dirty="0"/>
              <a:t>, </a:t>
            </a:r>
            <a:r>
              <a:rPr lang="en-US" sz="2000" b="1" noProof="0" dirty="0" err="1">
                <a:latin typeface="Tamil Bible" pitchFamily="2" charset="0"/>
              </a:rPr>
              <a:t>Vrhah</a:t>
            </a:r>
            <a:r>
              <a:rPr lang="en-US" sz="2000" b="1" noProof="0" dirty="0">
                <a:latin typeface="Tamil Bible" pitchFamily="2" charset="0"/>
              </a:rPr>
              <a:t> </a:t>
            </a:r>
            <a:r>
              <a:rPr lang="en-US" sz="2000" b="1" noProof="0" dirty="0" err="1">
                <a:latin typeface="Tamil Bible" pitchFamily="2" charset="0"/>
              </a:rPr>
              <a:t>Gj;jfk</a:t>
            </a:r>
            <a:r>
              <a:rPr lang="en-US" sz="2000" b="1" noProof="0" dirty="0">
                <a:latin typeface="Tamil Bible" pitchFamily="2" charset="0"/>
              </a:rPr>
              <a:t>;</a:t>
            </a:r>
            <a:r>
              <a:rPr lang="en-US" sz="2000" b="1" noProof="0" dirty="0"/>
              <a:t> “</a:t>
            </a:r>
            <a:r>
              <a:rPr lang="en-US" sz="2000" b="1" noProof="0" dirty="0" err="1">
                <a:latin typeface="Tamil Bible" pitchFamily="2" charset="0"/>
              </a:rPr>
              <a:t>Kd</a:t>
            </a:r>
            <a:r>
              <a:rPr lang="en-US" sz="2000" b="1" noProof="0" dirty="0">
                <a:latin typeface="Tamil Bible" pitchFamily="2" charset="0"/>
              </a:rPr>
              <a:t>;-</a:t>
            </a:r>
            <a:r>
              <a:rPr lang="en-US" sz="2000" b="1" noProof="0" dirty="0" err="1">
                <a:latin typeface="Tamil Bible" pitchFamily="2" charset="0"/>
              </a:rPr>
              <a:t>ew;nra;jp</a:t>
            </a:r>
            <a:r>
              <a:rPr lang="en-US" sz="2000" b="1" noProof="0" dirty="0"/>
              <a:t>" (</a:t>
            </a:r>
            <a:r>
              <a:rPr lang="en-US" sz="2000" b="1" noProof="0" dirty="0" err="1">
                <a:latin typeface="Tamil Bible" pitchFamily="2" charset="0"/>
              </a:rPr>
              <a:t>mjhtJ</a:t>
            </a:r>
            <a:r>
              <a:rPr lang="en-US" sz="2000" b="1" noProof="0" dirty="0"/>
              <a:t>, </a:t>
            </a:r>
            <a:r>
              <a:rPr lang="en-US" sz="2000" b="1" dirty="0" err="1">
                <a:latin typeface="Tamil Bible" pitchFamily="2" charset="0"/>
              </a:rPr>
              <a:t>ew;nra;jpf;F</a:t>
            </a:r>
            <a:r>
              <a:rPr lang="en-US" sz="2000" b="1" dirty="0">
                <a:latin typeface="Tamil Bible" pitchFamily="2" charset="0"/>
              </a:rPr>
              <a:t> </a:t>
            </a:r>
            <a:r>
              <a:rPr lang="en-US" sz="2000" b="1" dirty="0" err="1">
                <a:latin typeface="Tamil Bible" pitchFamily="2" charset="0"/>
              </a:rPr>
              <a:t>Kd;dhd</a:t>
            </a:r>
            <a:r>
              <a:rPr lang="en-US" sz="2000" b="1" dirty="0">
                <a:latin typeface="Tamil Bible" pitchFamily="2" charset="0"/>
              </a:rPr>
              <a:t> </a:t>
            </a:r>
            <a:r>
              <a:rPr lang="en-US" sz="2000" b="1" dirty="0" err="1">
                <a:latin typeface="Tamil Bible" pitchFamily="2" charset="0"/>
              </a:rPr>
              <a:t>ew;nra;jp</a:t>
            </a:r>
            <a:r>
              <a:rPr lang="en-US" sz="2000" b="1" noProof="0" dirty="0"/>
              <a:t>) </a:t>
            </a:r>
            <a:r>
              <a:rPr lang="en-US" sz="2000" b="1" noProof="0" dirty="0" err="1">
                <a:latin typeface="Tamil Bible" pitchFamily="2" charset="0"/>
              </a:rPr>
              <a:t>vd;W</a:t>
            </a:r>
            <a:r>
              <a:rPr lang="en-US" sz="2000" b="1" noProof="0" dirty="0">
                <a:latin typeface="Tamil Bible" pitchFamily="2" charset="0"/>
              </a:rPr>
              <a:t> </a:t>
            </a:r>
            <a:r>
              <a:rPr lang="en-US" sz="2000" b="1" noProof="0" dirty="0" err="1">
                <a:latin typeface="Tamil Bible" pitchFamily="2" charset="0"/>
              </a:rPr>
              <a:t>miof;fg;gLfpwJ</a:t>
            </a:r>
            <a:r>
              <a:rPr lang="en-US" sz="2000" b="1" noProof="0" dirty="0"/>
              <a:t>.</a:t>
            </a:r>
          </a:p>
        </p:txBody>
      </p:sp>
      <p:sp>
        <p:nvSpPr>
          <p:cNvPr id="20" name="CuadroTexto 19">
            <a:extLst>
              <a:ext uri="{FF2B5EF4-FFF2-40B4-BE49-F238E27FC236}">
                <a16:creationId xmlns:a16="http://schemas.microsoft.com/office/drawing/2014/main" id="{7B107B2A-33CB-3B12-0CF4-726EEBFC97ED}"/>
              </a:ext>
            </a:extLst>
          </p:cNvPr>
          <p:cNvSpPr txBox="1"/>
          <p:nvPr/>
        </p:nvSpPr>
        <p:spPr>
          <a:xfrm>
            <a:off x="2978595" y="4049886"/>
            <a:ext cx="9209885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en-US" sz="2000" b="1" noProof="0" dirty="0" err="1">
                <a:latin typeface="Tamil Bible" pitchFamily="2" charset="0"/>
              </a:rPr>
              <a:t>mtuJ</a:t>
            </a:r>
            <a:r>
              <a:rPr lang="en-US" sz="2000" b="1" noProof="0" dirty="0">
                <a:latin typeface="Tamil Bible" pitchFamily="2" charset="0"/>
              </a:rPr>
              <a:t> </a:t>
            </a:r>
            <a:r>
              <a:rPr lang="en-US" sz="2000" b="1" noProof="0" dirty="0" err="1">
                <a:latin typeface="Tamil Bible" pitchFamily="2" charset="0"/>
              </a:rPr>
              <a:t>ePz;l</a:t>
            </a:r>
            <a:r>
              <a:rPr lang="en-US" sz="2000" b="1" noProof="0" dirty="0">
                <a:latin typeface="Tamil Bible" pitchFamily="2" charset="0"/>
              </a:rPr>
              <a:t> </a:t>
            </a:r>
            <a:r>
              <a:rPr lang="en-US" sz="2000" b="1" noProof="0" dirty="0" err="1">
                <a:latin typeface="Tamil Bible" pitchFamily="2" charset="0"/>
              </a:rPr>
              <a:t>CopakhdJ</a:t>
            </a:r>
            <a:r>
              <a:rPr lang="en-US" sz="2000" b="1" noProof="0" dirty="0">
                <a:latin typeface="Tamil Bible" pitchFamily="2" charset="0"/>
              </a:rPr>
              <a:t> </a:t>
            </a:r>
            <a:r>
              <a:rPr lang="en-US" sz="2000" b="1" noProof="0" dirty="0" err="1">
                <a:latin typeface="Tamil Bible" pitchFamily="2" charset="0"/>
              </a:rPr>
              <a:t>kde;jpUk;GjYf;fhd</a:t>
            </a:r>
            <a:r>
              <a:rPr lang="en-US" sz="2000" b="1" noProof="0" dirty="0">
                <a:latin typeface="Tamil Bible" pitchFamily="2" charset="0"/>
              </a:rPr>
              <a:t> </a:t>
            </a:r>
            <a:r>
              <a:rPr lang="en-US" sz="2000" b="1" noProof="0" dirty="0" err="1">
                <a:latin typeface="Tamil Bible" pitchFamily="2" charset="0"/>
              </a:rPr>
              <a:t>miog;ig</a:t>
            </a:r>
            <a:r>
              <a:rPr lang="en-US" sz="2000" b="1" noProof="0" dirty="0">
                <a:latin typeface="Tamil Bible" pitchFamily="2" charset="0"/>
              </a:rPr>
              <a:t> </a:t>
            </a:r>
            <a:r>
              <a:rPr lang="en-US" sz="2000" b="1" noProof="0" dirty="0" err="1">
                <a:latin typeface="Tamil Bible" pitchFamily="2" charset="0"/>
              </a:rPr>
              <a:t>kl;Lky;yhky</a:t>
            </a:r>
            <a:r>
              <a:rPr lang="en-US" sz="2000" b="1" noProof="0" dirty="0">
                <a:latin typeface="Tamil Bible" pitchFamily="2" charset="0"/>
              </a:rPr>
              <a:t>;&gt; </a:t>
            </a:r>
            <a:r>
              <a:rPr lang="en-US" sz="2000" b="1" noProof="0" dirty="0" err="1">
                <a:latin typeface="Tamil Bible" pitchFamily="2" charset="0"/>
              </a:rPr>
              <a:t>Fwpg;ghf</a:t>
            </a:r>
            <a:r>
              <a:rPr lang="en-US" sz="2000" b="1" noProof="0" dirty="0">
                <a:latin typeface="Tamil Bible" pitchFamily="2" charset="0"/>
              </a:rPr>
              <a:t> </a:t>
            </a:r>
            <a:r>
              <a:rPr lang="en-US" sz="2000" b="1" noProof="0" dirty="0" err="1">
                <a:latin typeface="Tamil Bible" pitchFamily="2" charset="0"/>
              </a:rPr>
              <a:t>Nkrpahthfpa</a:t>
            </a:r>
            <a:r>
              <a:rPr lang="en-US" sz="2000" b="1" noProof="0" dirty="0">
                <a:latin typeface="Tamil Bible" pitchFamily="2" charset="0"/>
              </a:rPr>
              <a:t> ,</a:t>
            </a:r>
            <a:r>
              <a:rPr lang="en-US" sz="2000" b="1" noProof="0" dirty="0" err="1">
                <a:latin typeface="Tamil Bible" pitchFamily="2" charset="0"/>
              </a:rPr>
              <a:t>NaRtpd</a:t>
            </a:r>
            <a:r>
              <a:rPr lang="en-US" sz="2000" b="1" noProof="0" dirty="0">
                <a:latin typeface="Tamil Bible" pitchFamily="2" charset="0"/>
              </a:rPr>
              <a:t>; </a:t>
            </a:r>
            <a:r>
              <a:rPr lang="en-US" sz="2000" b="1" noProof="0" dirty="0" err="1">
                <a:latin typeface="Tamil Bible" pitchFamily="2" charset="0"/>
              </a:rPr>
              <a:t>gzpiaAk</a:t>
            </a:r>
            <a:r>
              <a:rPr lang="en-US" sz="2000" b="1" noProof="0" dirty="0">
                <a:latin typeface="Tamil Bible" pitchFamily="2" charset="0"/>
              </a:rPr>
              <a:t>; </a:t>
            </a:r>
            <a:r>
              <a:rPr lang="en-US" sz="2000" b="1" noProof="0" dirty="0" err="1">
                <a:latin typeface="Tamil Bible" pitchFamily="2" charset="0"/>
              </a:rPr>
              <a:t>mwptpg;gjhf</a:t>
            </a:r>
            <a:r>
              <a:rPr lang="en-US" sz="2000" b="1" noProof="0" dirty="0">
                <a:latin typeface="Tamil Bible" pitchFamily="2" charset="0"/>
              </a:rPr>
              <a:t> </a:t>
            </a:r>
            <a:r>
              <a:rPr lang="en-US" sz="2000" b="1" noProof="0" dirty="0" err="1">
                <a:latin typeface="Tamil Bible" pitchFamily="2" charset="0"/>
              </a:rPr>
              <a:t>mike;jpUe;jJ</a:t>
            </a:r>
            <a:r>
              <a:rPr lang="en-US" sz="2000" b="1" noProof="0" dirty="0">
                <a:latin typeface="Tamil Bible" pitchFamily="2" charset="0"/>
              </a:rPr>
              <a:t>.</a:t>
            </a:r>
          </a:p>
        </p:txBody>
      </p:sp>
      <p:sp>
        <p:nvSpPr>
          <p:cNvPr id="22" name="CuadroTexto 21">
            <a:extLst>
              <a:ext uri="{FF2B5EF4-FFF2-40B4-BE49-F238E27FC236}">
                <a16:creationId xmlns:a16="http://schemas.microsoft.com/office/drawing/2014/main" id="{980B0827-6A73-1AEB-19B1-6E6B53C3AC6F}"/>
              </a:ext>
            </a:extLst>
          </p:cNvPr>
          <p:cNvSpPr txBox="1"/>
          <p:nvPr/>
        </p:nvSpPr>
        <p:spPr>
          <a:xfrm>
            <a:off x="3046754" y="3347683"/>
            <a:ext cx="9148764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en-US" sz="2000" b="1" noProof="0" dirty="0" err="1">
                <a:solidFill>
                  <a:prstClr val="black"/>
                </a:solidFill>
                <a:latin typeface="Tamil Bible" pitchFamily="2" charset="0"/>
              </a:rPr>
              <a:t>kd;dpf;fg;gl;ljhy</a:t>
            </a:r>
            <a:r>
              <a:rPr lang="en-US" sz="2000" b="1" noProof="0" dirty="0">
                <a:solidFill>
                  <a:prstClr val="black"/>
                </a:solidFill>
                <a:latin typeface="Tamil Bible" pitchFamily="2" charset="0"/>
              </a:rPr>
              <a:t>;&gt; </a:t>
            </a:r>
            <a:r>
              <a:rPr lang="en-US" sz="2000" b="1" noProof="0" dirty="0" err="1">
                <a:solidFill>
                  <a:prstClr val="black"/>
                </a:solidFill>
                <a:latin typeface="Tamil Bible" pitchFamily="2" charset="0"/>
              </a:rPr>
              <a:t>mtuhy</a:t>
            </a:r>
            <a:r>
              <a:rPr lang="en-US" sz="2000" b="1" noProof="0" dirty="0">
                <a:solidFill>
                  <a:prstClr val="black"/>
                </a:solidFill>
                <a:latin typeface="Tamil Bible" pitchFamily="2" charset="0"/>
              </a:rPr>
              <a:t>; </a:t>
            </a:r>
            <a:r>
              <a:rPr lang="en-US" sz="2000" b="1" noProof="0" dirty="0" err="1">
                <a:solidFill>
                  <a:prstClr val="black"/>
                </a:solidFill>
                <a:latin typeface="Tamil Bible" pitchFamily="2" charset="0"/>
              </a:rPr>
              <a:t>NjtDila</a:t>
            </a:r>
            <a:r>
              <a:rPr lang="en-US" sz="2000" b="1" noProof="0" dirty="0">
                <a:solidFill>
                  <a:prstClr val="black"/>
                </a:solidFill>
                <a:latin typeface="Tamil Bible" pitchFamily="2" charset="0"/>
              </a:rPr>
              <a:t> </a:t>
            </a:r>
            <a:r>
              <a:rPr lang="en-US" sz="2000" b="1" noProof="0" dirty="0" err="1">
                <a:solidFill>
                  <a:prstClr val="black"/>
                </a:solidFill>
                <a:latin typeface="Tamil Bible" pitchFamily="2" charset="0"/>
              </a:rPr>
              <a:t>nra;jpia</a:t>
            </a:r>
            <a:r>
              <a:rPr lang="en-US" sz="2000" b="1" noProof="0" dirty="0">
                <a:solidFill>
                  <a:prstClr val="black"/>
                </a:solidFill>
                <a:latin typeface="Tamil Bible" pitchFamily="2" charset="0"/>
              </a:rPr>
              <a:t> </a:t>
            </a:r>
            <a:r>
              <a:rPr lang="en-US" sz="2000" b="1" noProof="0" dirty="0" err="1">
                <a:solidFill>
                  <a:prstClr val="black"/>
                </a:solidFill>
                <a:latin typeface="Tamil Bible" pitchFamily="2" charset="0"/>
              </a:rPr>
              <a:t>mr;rkpd;wp</a:t>
            </a:r>
            <a:r>
              <a:rPr lang="en-US" sz="2000" b="1" noProof="0" dirty="0">
                <a:solidFill>
                  <a:prstClr val="black"/>
                </a:solidFill>
                <a:latin typeface="Tamil Bible" pitchFamily="2" charset="0"/>
              </a:rPr>
              <a:t> </a:t>
            </a:r>
            <a:r>
              <a:rPr lang="en-US" sz="2000" b="1" noProof="0" dirty="0" err="1">
                <a:solidFill>
                  <a:prstClr val="black"/>
                </a:solidFill>
                <a:latin typeface="Tamil Bible" pitchFamily="2" charset="0"/>
              </a:rPr>
              <a:t>mwptpf;f</a:t>
            </a:r>
            <a:r>
              <a:rPr lang="en-US" sz="2000" b="1" noProof="0" dirty="0">
                <a:solidFill>
                  <a:prstClr val="black"/>
                </a:solidFill>
                <a:latin typeface="Tamil Bible" pitchFamily="2" charset="0"/>
              </a:rPr>
              <a:t> </a:t>
            </a:r>
            <a:r>
              <a:rPr lang="en-US" sz="2000" b="1" noProof="0" dirty="0" err="1">
                <a:solidFill>
                  <a:prstClr val="black"/>
                </a:solidFill>
                <a:latin typeface="Tamil Bible" pitchFamily="2" charset="0"/>
              </a:rPr>
              <a:t>Kbe;jJ</a:t>
            </a:r>
            <a:r>
              <a:rPr lang="en-US" sz="2000" b="1" noProof="0" dirty="0">
                <a:solidFill>
                  <a:prstClr val="black"/>
                </a:solidFill>
              </a:rPr>
              <a:t>: “</a:t>
            </a:r>
            <a:r>
              <a:rPr lang="en-US" sz="2000" b="1" dirty="0">
                <a:solidFill>
                  <a:prstClr val="black"/>
                </a:solidFill>
                <a:latin typeface="Tamil Bible" pitchFamily="2" charset="0"/>
              </a:rPr>
              <a:t>,</a:t>
            </a:r>
            <a:r>
              <a:rPr lang="en-US" sz="2000" b="1" dirty="0" err="1">
                <a:solidFill>
                  <a:prstClr val="black"/>
                </a:solidFill>
                <a:latin typeface="Tamil Bible" pitchFamily="2" charset="0"/>
              </a:rPr>
              <a:t>Njh</a:t>
            </a:r>
            <a:r>
              <a:rPr lang="en-US" sz="2000" b="1" dirty="0">
                <a:solidFill>
                  <a:prstClr val="black"/>
                </a:solidFill>
                <a:latin typeface="Tamil Bible" pitchFamily="2" charset="0"/>
              </a:rPr>
              <a:t>&gt; </a:t>
            </a:r>
            <a:r>
              <a:rPr lang="en-US" sz="2000" b="1" dirty="0" err="1">
                <a:solidFill>
                  <a:prstClr val="black"/>
                </a:solidFill>
                <a:latin typeface="Tamil Bible" pitchFamily="2" charset="0"/>
              </a:rPr>
              <a:t>mbNad</a:t>
            </a:r>
            <a:r>
              <a:rPr lang="en-US" sz="2000" b="1" dirty="0">
                <a:solidFill>
                  <a:prstClr val="black"/>
                </a:solidFill>
                <a:latin typeface="Tamil Bible" pitchFamily="2" charset="0"/>
              </a:rPr>
              <a:t>; ,</a:t>
            </a:r>
            <a:r>
              <a:rPr lang="en-US" sz="2000" b="1" dirty="0" err="1">
                <a:solidFill>
                  <a:prstClr val="black"/>
                </a:solidFill>
                <a:latin typeface="Tamil Bible" pitchFamily="2" charset="0"/>
              </a:rPr>
              <a:t>Uf;fpNwd</a:t>
            </a:r>
            <a:r>
              <a:rPr lang="en-US" sz="2000" b="1" dirty="0">
                <a:solidFill>
                  <a:prstClr val="black"/>
                </a:solidFill>
                <a:latin typeface="Tamil Bible" pitchFamily="2" charset="0"/>
              </a:rPr>
              <a:t>;@ </a:t>
            </a:r>
            <a:r>
              <a:rPr lang="en-US" sz="2000" b="1" dirty="0" err="1">
                <a:solidFill>
                  <a:prstClr val="black"/>
                </a:solidFill>
                <a:latin typeface="Tamil Bible" pitchFamily="2" charset="0"/>
              </a:rPr>
              <a:t>vd;id</a:t>
            </a:r>
            <a:r>
              <a:rPr lang="en-US" sz="2000" b="1" dirty="0">
                <a:solidFill>
                  <a:prstClr val="black"/>
                </a:solidFill>
                <a:latin typeface="Tamil Bible" pitchFamily="2" charset="0"/>
              </a:rPr>
              <a:t> </a:t>
            </a:r>
            <a:r>
              <a:rPr lang="en-US" sz="2000" b="1" dirty="0" err="1">
                <a:solidFill>
                  <a:prstClr val="black"/>
                </a:solidFill>
                <a:latin typeface="Tamil Bible" pitchFamily="2" charset="0"/>
              </a:rPr>
              <a:t>mDg;Gk</a:t>
            </a:r>
            <a:r>
              <a:rPr lang="en-US" sz="2000" b="1" dirty="0">
                <a:solidFill>
                  <a:prstClr val="black"/>
                </a:solidFill>
                <a:latin typeface="Tamil Bible" pitchFamily="2" charset="0"/>
              </a:rPr>
              <a:t>;</a:t>
            </a:r>
            <a:r>
              <a:rPr lang="en-US" sz="2000" b="1" noProof="0" dirty="0">
                <a:solidFill>
                  <a:prstClr val="black"/>
                </a:solidFill>
              </a:rPr>
              <a:t>” (</a:t>
            </a:r>
            <a:r>
              <a:rPr lang="en-US" sz="2000" b="1" noProof="0" dirty="0" err="1">
                <a:solidFill>
                  <a:prstClr val="black"/>
                </a:solidFill>
                <a:latin typeface="Tamil Bible" pitchFamily="2" charset="0"/>
              </a:rPr>
              <a:t>Vrhah</a:t>
            </a:r>
            <a:r>
              <a:rPr lang="en-US" sz="2000" b="1" noProof="0" dirty="0">
                <a:solidFill>
                  <a:prstClr val="black"/>
                </a:solidFill>
              </a:rPr>
              <a:t> 6:6-8).</a:t>
            </a:r>
          </a:p>
        </p:txBody>
      </p:sp>
    </p:spTree>
    <p:extLst>
      <p:ext uri="{BB962C8B-B14F-4D97-AF65-F5344CB8AC3E}">
        <p14:creationId xmlns:p14="http://schemas.microsoft.com/office/powerpoint/2010/main" val="40103690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00"/>
                            </p:stCondLst>
                            <p:childTnLst>
                              <p:par>
                                <p:cTn id="2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8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34" dur="7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750"/>
                            </p:stCondLst>
                            <p:childTnLst>
                              <p:par>
                                <p:cTn id="3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"/>
                            </p:stCondLst>
                            <p:childTnLst>
                              <p:par>
                                <p:cTn id="45" presetID="18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4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1000"/>
                            </p:stCondLst>
                            <p:childTnLst>
                              <p:par>
                                <p:cTn id="4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4" presetClass="entr" presetSubtype="5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5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500"/>
                            </p:stCondLst>
                            <p:childTnLst>
                              <p:par>
                                <p:cTn id="5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900" decel="100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16" grpId="0"/>
      <p:bldP spid="18" grpId="0"/>
      <p:bldP spid="20" grpId="0"/>
      <p:bldP spid="2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Glass/>
                    </a14:imgEffect>
                  </a14:imgLayer>
                </a14:imgProps>
              </a:ext>
            </a:extLst>
          </a:blip>
          <a:srcRect/>
          <a:stretch>
            <a:fillRect t="-11000" b="-11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CF3D1E1-D2D5-55CB-4B3A-C830BD3F06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ángulo 22">
            <a:extLst>
              <a:ext uri="{FF2B5EF4-FFF2-40B4-BE49-F238E27FC236}">
                <a16:creationId xmlns:a16="http://schemas.microsoft.com/office/drawing/2014/main" id="{ACF6A429-AB21-AC41-B37E-36C0C8E35834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0" y="0"/>
            <a:ext cx="12188480" cy="1323439"/>
          </a:xfrm>
          <a:prstGeom prst="rect">
            <a:avLst/>
          </a:prstGeom>
          <a:blipFill dpi="0" rotWithShape="1">
            <a:blip r:embed="rId4">
              <a:duotone>
                <a:schemeClr val="accent3">
                  <a:shade val="45000"/>
                  <a:satMod val="135000"/>
                </a:schemeClr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saturation sat="96000"/>
                      </a14:imgEffect>
                      <a14:imgEffect>
                        <a14:brightnessContrast bright="40000" contrast="40000"/>
                      </a14:imgEffect>
                    </a14:imgLayer>
                  </a14:imgProps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6427D627-5C6A-2DC8-308A-F4ED763CACC2}"/>
              </a:ext>
            </a:extLst>
          </p:cNvPr>
          <p:cNvSpPr txBox="1"/>
          <p:nvPr/>
        </p:nvSpPr>
        <p:spPr>
          <a:xfrm>
            <a:off x="-141515" y="0"/>
            <a:ext cx="10853057" cy="553998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brightRoom" dir="t"/>
            </a:scene3d>
            <a:sp3d extrusionH="57150">
              <a:bevelT w="69850" h="38100" prst="cross"/>
            </a:sp3d>
          </a:bodyPr>
          <a:lstStyle/>
          <a:p>
            <a:pPr algn="ctr"/>
            <a:r>
              <a:rPr lang="en-US" sz="3000" b="1" spc="300" noProof="0" dirty="0" err="1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mil Bible" pitchFamily="2" charset="0"/>
              </a:rPr>
              <a:t>Vrhah</a:t>
            </a:r>
            <a:r>
              <a:rPr lang="en-US" sz="3000" b="1" spc="300" noProof="0" dirty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 </a:t>
            </a:r>
            <a:r>
              <a:rPr lang="en-US" sz="3000" b="1" spc="300" noProof="0" dirty="0" err="1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mil Bible" pitchFamily="2" charset="0"/>
              </a:rPr>
              <a:t>Nkrpahtpd</a:t>
            </a:r>
            <a:r>
              <a:rPr lang="en-US" sz="3000" b="1" spc="300" noProof="0" dirty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mil Bible" pitchFamily="2" charset="0"/>
              </a:rPr>
              <a:t>; </a:t>
            </a:r>
            <a:r>
              <a:rPr lang="en-US" sz="3000" b="1" spc="300" noProof="0" dirty="0" err="1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mil Bible" pitchFamily="2" charset="0"/>
              </a:rPr>
              <a:t>tUifia</a:t>
            </a:r>
            <a:r>
              <a:rPr lang="en-US" sz="3000" b="1" spc="300" noProof="0" dirty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mil Bible" pitchFamily="2" charset="0"/>
              </a:rPr>
              <a:t> </a:t>
            </a:r>
            <a:r>
              <a:rPr lang="en-US" sz="3000" b="1" spc="300" noProof="0" dirty="0" err="1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mil Bible" pitchFamily="2" charset="0"/>
              </a:rPr>
              <a:t>mwptpj;j</a:t>
            </a:r>
            <a:r>
              <a:rPr lang="en-US" sz="3000" b="1" spc="300" noProof="0" dirty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mil Bible" pitchFamily="2" charset="0"/>
              </a:rPr>
              <a:t> </a:t>
            </a:r>
            <a:r>
              <a:rPr lang="en-US" sz="3000" b="1" spc="300" noProof="0" dirty="0" err="1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mil Bible" pitchFamily="2" charset="0"/>
              </a:rPr>
              <a:t>jPu;f;fjuprp</a:t>
            </a:r>
            <a:endParaRPr lang="en-US" sz="3000" b="1" spc="300" noProof="0" dirty="0">
              <a:ln w="12700" cmpd="sng">
                <a:solidFill>
                  <a:schemeClr val="accent4"/>
                </a:solidFill>
                <a:prstDash val="solid"/>
              </a:ln>
              <a:gradFill>
                <a:gsLst>
                  <a:gs pos="0">
                    <a:schemeClr val="accent4"/>
                  </a:gs>
                  <a:gs pos="4000">
                    <a:schemeClr val="accent4">
                      <a:lumMod val="60000"/>
                      <a:lumOff val="40000"/>
                    </a:schemeClr>
                  </a:gs>
                  <a:gs pos="87000">
                    <a:schemeClr val="accent4">
                      <a:lumMod val="20000"/>
                      <a:lumOff val="80000"/>
                    </a:schemeClr>
                  </a:gs>
                </a:gsLst>
                <a:lin ang="5400000"/>
              </a:gra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mil Bible" pitchFamily="2" charset="0"/>
            </a:endParaRP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D2F8186F-8668-95A8-5DA4-8FACC2B19E38}"/>
              </a:ext>
            </a:extLst>
          </p:cNvPr>
          <p:cNvSpPr txBox="1"/>
          <p:nvPr/>
        </p:nvSpPr>
        <p:spPr>
          <a:xfrm>
            <a:off x="0" y="630942"/>
            <a:ext cx="1049795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b="1" noProof="0" dirty="0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“</a:t>
            </a:r>
            <a:r>
              <a:rPr lang="en-US" b="1" noProof="0" dirty="0" err="1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mil Bible" pitchFamily="2" charset="0"/>
              </a:rPr>
              <a:t>ehnky;yhUk</a:t>
            </a:r>
            <a:r>
              <a:rPr lang="en-US" b="1" noProof="0" dirty="0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mil Bible" pitchFamily="2" charset="0"/>
              </a:rPr>
              <a:t>; </a:t>
            </a:r>
            <a:r>
              <a:rPr lang="en-US" b="1" noProof="0" dirty="0" err="1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mil Bible" pitchFamily="2" charset="0"/>
              </a:rPr>
              <a:t>MLfisg;Nghy</a:t>
            </a:r>
            <a:r>
              <a:rPr lang="en-US" b="1" noProof="0" dirty="0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mil Bible" pitchFamily="2" charset="0"/>
              </a:rPr>
              <a:t> </a:t>
            </a:r>
            <a:r>
              <a:rPr lang="en-US" b="1" noProof="0" dirty="0" err="1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mil Bible" pitchFamily="2" charset="0"/>
              </a:rPr>
              <a:t>topjg;gpj</a:t>
            </a:r>
            <a:r>
              <a:rPr lang="en-US" b="1" noProof="0" dirty="0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mil Bible" pitchFamily="2" charset="0"/>
              </a:rPr>
              <a:t>; </a:t>
            </a:r>
            <a:r>
              <a:rPr lang="en-US" b="1" noProof="0" dirty="0" err="1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mil Bible" pitchFamily="2" charset="0"/>
              </a:rPr>
              <a:t>jphpe;J</a:t>
            </a:r>
            <a:r>
              <a:rPr lang="en-US" b="1" noProof="0" dirty="0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mil Bible" pitchFamily="2" charset="0"/>
              </a:rPr>
              <a:t>&gt; </a:t>
            </a:r>
            <a:r>
              <a:rPr lang="en-US" b="1" noProof="0" dirty="0" err="1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mil Bible" pitchFamily="2" charset="0"/>
              </a:rPr>
              <a:t>mtdtd</a:t>
            </a:r>
            <a:r>
              <a:rPr lang="en-US" b="1" noProof="0" dirty="0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mil Bible" pitchFamily="2" charset="0"/>
              </a:rPr>
              <a:t>; </a:t>
            </a:r>
            <a:r>
              <a:rPr lang="en-US" b="1" noProof="0" dirty="0" err="1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mil Bible" pitchFamily="2" charset="0"/>
              </a:rPr>
              <a:t>jd</a:t>
            </a:r>
            <a:r>
              <a:rPr lang="en-US" b="1" noProof="0" dirty="0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mil Bible" pitchFamily="2" charset="0"/>
              </a:rPr>
              <a:t>; </a:t>
            </a:r>
            <a:r>
              <a:rPr lang="en-US" b="1" noProof="0" dirty="0" err="1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mil Bible" pitchFamily="2" charset="0"/>
              </a:rPr>
              <a:t>jd</a:t>
            </a:r>
            <a:r>
              <a:rPr lang="en-US" b="1" noProof="0" dirty="0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mil Bible" pitchFamily="2" charset="0"/>
              </a:rPr>
              <a:t>; </a:t>
            </a:r>
            <a:r>
              <a:rPr lang="en-US" b="1" noProof="0" dirty="0" err="1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mil Bible" pitchFamily="2" charset="0"/>
              </a:rPr>
              <a:t>topapNy</a:t>
            </a:r>
            <a:r>
              <a:rPr lang="en-US" b="1" noProof="0" dirty="0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mil Bible" pitchFamily="2" charset="0"/>
              </a:rPr>
              <a:t> </a:t>
            </a:r>
            <a:r>
              <a:rPr lang="en-US" b="1" noProof="0" dirty="0" err="1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mil Bible" pitchFamily="2" charset="0"/>
              </a:rPr>
              <a:t>NghNdhk</a:t>
            </a:r>
            <a:r>
              <a:rPr lang="en-US" b="1" noProof="0" dirty="0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mil Bible" pitchFamily="2" charset="0"/>
              </a:rPr>
              <a:t>;@ </a:t>
            </a:r>
            <a:r>
              <a:rPr lang="en-US" b="1" noProof="0" dirty="0" err="1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mil Bible" pitchFamily="2" charset="0"/>
              </a:rPr>
              <a:t>fh;j;jNuh</a:t>
            </a:r>
            <a:r>
              <a:rPr lang="en-US" b="1" noProof="0" dirty="0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mil Bible" pitchFamily="2" charset="0"/>
              </a:rPr>
              <a:t> </a:t>
            </a:r>
            <a:r>
              <a:rPr lang="en-US" b="1" noProof="0" dirty="0" err="1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mil Bible" pitchFamily="2" charset="0"/>
              </a:rPr>
              <a:t>ek;nky;yhUila</a:t>
            </a:r>
            <a:r>
              <a:rPr lang="en-US" b="1" noProof="0" dirty="0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mil Bible" pitchFamily="2" charset="0"/>
              </a:rPr>
              <a:t> </a:t>
            </a:r>
            <a:r>
              <a:rPr lang="en-US" b="1" noProof="0" dirty="0" err="1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mil Bible" pitchFamily="2" charset="0"/>
              </a:rPr>
              <a:t>mf;fpukj;ijAk</a:t>
            </a:r>
            <a:r>
              <a:rPr lang="en-US" b="1" noProof="0" dirty="0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mil Bible" pitchFamily="2" charset="0"/>
              </a:rPr>
              <a:t>; </a:t>
            </a:r>
            <a:r>
              <a:rPr lang="en-US" b="1" noProof="0" dirty="0" err="1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mil Bible" pitchFamily="2" charset="0"/>
              </a:rPr>
              <a:t>mth;Nky</a:t>
            </a:r>
            <a:r>
              <a:rPr lang="en-US" b="1" noProof="0" dirty="0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mil Bible" pitchFamily="2" charset="0"/>
              </a:rPr>
              <a:t>; </a:t>
            </a:r>
            <a:r>
              <a:rPr lang="en-US" b="1" noProof="0" dirty="0" err="1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mil Bible" pitchFamily="2" charset="0"/>
              </a:rPr>
              <a:t>tpog;gz;zpdhh</a:t>
            </a:r>
            <a:r>
              <a:rPr lang="en-US" b="1" noProof="0" dirty="0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mil Bible" pitchFamily="2" charset="0"/>
              </a:rPr>
              <a:t>;.</a:t>
            </a:r>
            <a:r>
              <a:rPr lang="en-US" sz="1400" b="1" noProof="0" dirty="0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(</a:t>
            </a:r>
            <a:r>
              <a:rPr lang="en-US" sz="1400" b="1" noProof="0" dirty="0" err="1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mil Bible" pitchFamily="2" charset="0"/>
              </a:rPr>
              <a:t>Vrhah</a:t>
            </a:r>
            <a:r>
              <a:rPr lang="en-US" sz="1400" b="1" noProof="0" dirty="0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53:6)</a:t>
            </a:r>
            <a:endParaRPr lang="en-US" b="1" noProof="0" dirty="0">
              <a:solidFill>
                <a:schemeClr val="bg2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anose="030F0702030302020204" pitchFamily="66" charset="0"/>
            </a:endParaRPr>
          </a:p>
        </p:txBody>
      </p:sp>
      <p:graphicFrame>
        <p:nvGraphicFramePr>
          <p:cNvPr id="13" name="Diagrama 12">
            <a:extLst>
              <a:ext uri="{FF2B5EF4-FFF2-40B4-BE49-F238E27FC236}">
                <a16:creationId xmlns:a16="http://schemas.microsoft.com/office/drawing/2014/main" id="{EC33FDBA-0B2A-04EB-D5E7-B5ABE29C2DCA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98989048"/>
              </p:ext>
            </p:extLst>
          </p:nvPr>
        </p:nvGraphicFramePr>
        <p:xfrm>
          <a:off x="147484" y="2144373"/>
          <a:ext cx="11897031" cy="460055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6" r:lo="rId7" r:qs="rId8" r:cs="rId9"/>
          </a:graphicData>
        </a:graphic>
      </p:graphicFrame>
      <p:sp>
        <p:nvSpPr>
          <p:cNvPr id="11" name="CuadroTexto 10">
            <a:extLst>
              <a:ext uri="{FF2B5EF4-FFF2-40B4-BE49-F238E27FC236}">
                <a16:creationId xmlns:a16="http://schemas.microsoft.com/office/drawing/2014/main" id="{30E84AAA-F476-2003-1898-BC0EAC468A15}"/>
              </a:ext>
            </a:extLst>
          </p:cNvPr>
          <p:cNvSpPr txBox="1"/>
          <p:nvPr/>
        </p:nvSpPr>
        <p:spPr>
          <a:xfrm>
            <a:off x="-1" y="1406991"/>
            <a:ext cx="1049795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ts val="600"/>
              </a:spcBef>
            </a:pPr>
            <a:r>
              <a:rPr lang="en-US" sz="2000" b="1" noProof="0" dirty="0" err="1">
                <a:latin typeface="Tamil Bible" pitchFamily="2" charset="0"/>
              </a:rPr>
              <a:t>Vrhah</a:t>
            </a:r>
            <a:r>
              <a:rPr lang="en-US" sz="2000" b="1" noProof="0" dirty="0">
                <a:latin typeface="Tamil Bible" pitchFamily="2" charset="0"/>
              </a:rPr>
              <a:t> 53Mk; </a:t>
            </a:r>
            <a:r>
              <a:rPr lang="en-US" sz="2000" b="1" noProof="0" dirty="0" err="1">
                <a:latin typeface="Tamil Bible" pitchFamily="2" charset="0"/>
              </a:rPr>
              <a:t>mjpfhuk</a:t>
            </a:r>
            <a:r>
              <a:rPr lang="en-US" sz="2000" b="1" noProof="0" dirty="0">
                <a:latin typeface="Tamil Bible" pitchFamily="2" charset="0"/>
              </a:rPr>
              <a:t>;&gt; ,</a:t>
            </a:r>
            <a:r>
              <a:rPr lang="en-US" sz="2000" b="1" noProof="0" dirty="0" err="1">
                <a:latin typeface="Tamil Bible" pitchFamily="2" charset="0"/>
              </a:rPr>
              <a:t>NaR</a:t>
            </a:r>
            <a:r>
              <a:rPr lang="en-US" sz="2000" b="1" noProof="0" dirty="0">
                <a:latin typeface="Tamil Bible" pitchFamily="2" charset="0"/>
              </a:rPr>
              <a:t> </a:t>
            </a:r>
            <a:r>
              <a:rPr lang="en-US" sz="2000" b="1" noProof="0" dirty="0" err="1">
                <a:latin typeface="Tamil Bible" pitchFamily="2" charset="0"/>
              </a:rPr>
              <a:t>nray;gLj;jpa</a:t>
            </a:r>
            <a:r>
              <a:rPr lang="en-US" sz="2000" b="1" noProof="0" dirty="0">
                <a:latin typeface="Tamil Bible" pitchFamily="2" charset="0"/>
              </a:rPr>
              <a:t> </a:t>
            </a:r>
            <a:r>
              <a:rPr lang="en-US" sz="2000" b="1" noProof="0" dirty="0" err="1">
                <a:latin typeface="Tamil Bible" pitchFamily="2" charset="0"/>
              </a:rPr>
              <a:t>kPl;gpd</a:t>
            </a:r>
            <a:r>
              <a:rPr lang="en-US" sz="2000" b="1" noProof="0" dirty="0">
                <a:latin typeface="Tamil Bible" pitchFamily="2" charset="0"/>
              </a:rPr>
              <a:t>; </a:t>
            </a:r>
            <a:r>
              <a:rPr lang="en-US" sz="2000" b="1" noProof="0" dirty="0" err="1">
                <a:latin typeface="Tamil Bible" pitchFamily="2" charset="0"/>
              </a:rPr>
              <a:t>jpl;lj;ij</a:t>
            </a:r>
            <a:r>
              <a:rPr lang="en-US" sz="2000" b="1" noProof="0" dirty="0">
                <a:latin typeface="Tamil Bible" pitchFamily="2" charset="0"/>
              </a:rPr>
              <a:t> </a:t>
            </a:r>
            <a:r>
              <a:rPr lang="en-US" sz="2000" b="1" noProof="0" dirty="0" err="1">
                <a:latin typeface="Tamil Bible" pitchFamily="2" charset="0"/>
              </a:rPr>
              <a:t>gw;wpa</a:t>
            </a:r>
            <a:r>
              <a:rPr lang="en-US" sz="2000" b="1" noProof="0" dirty="0">
                <a:latin typeface="Tamil Bible" pitchFamily="2" charset="0"/>
              </a:rPr>
              <a:t> </a:t>
            </a:r>
            <a:r>
              <a:rPr lang="en-US" sz="2000" b="1" noProof="0" dirty="0" err="1">
                <a:latin typeface="Tamil Bible" pitchFamily="2" charset="0"/>
              </a:rPr>
              <a:t>tpupthd</a:t>
            </a:r>
            <a:r>
              <a:rPr lang="en-US" sz="2000" b="1" noProof="0" dirty="0">
                <a:latin typeface="Tamil Bible" pitchFamily="2" charset="0"/>
              </a:rPr>
              <a:t> </a:t>
            </a:r>
            <a:r>
              <a:rPr lang="en-US" sz="2000" b="1" noProof="0" dirty="0" err="1">
                <a:latin typeface="Tamil Bible" pitchFamily="2" charset="0"/>
              </a:rPr>
              <a:t>tpsf;fj;ij</a:t>
            </a:r>
            <a:r>
              <a:rPr lang="en-US" sz="2000" b="1" noProof="0" dirty="0">
                <a:latin typeface="Tamil Bible" pitchFamily="2" charset="0"/>
              </a:rPr>
              <a:t> </a:t>
            </a:r>
            <a:r>
              <a:rPr lang="en-US" sz="2000" b="1" noProof="0" dirty="0" err="1">
                <a:latin typeface="Tamil Bible" pitchFamily="2" charset="0"/>
              </a:rPr>
              <a:t>nfhz;Ls;sJ</a:t>
            </a:r>
            <a:r>
              <a:rPr lang="en-US" sz="2000" b="1" noProof="0" dirty="0"/>
              <a:t>:</a:t>
            </a:r>
          </a:p>
        </p:txBody>
      </p:sp>
      <p:pic>
        <p:nvPicPr>
          <p:cNvPr id="17" name="Imagen 16">
            <a:extLst>
              <a:ext uri="{FF2B5EF4-FFF2-40B4-BE49-F238E27FC236}">
                <a16:creationId xmlns:a16="http://schemas.microsoft.com/office/drawing/2014/main" id="{917F27C0-FF67-7EA2-3C1C-1E1BBC1B4767}"/>
              </a:ext>
            </a:extLst>
          </p:cNvPr>
          <p:cNvPicPr>
            <a:picLocks noChangeAspect="1"/>
          </p:cNvPicPr>
          <p:nvPr/>
        </p:nvPicPr>
        <p:blipFill>
          <a:blip r:embed="rId11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499420" y="82765"/>
            <a:ext cx="1543629" cy="2061608"/>
          </a:xfrm>
          <a:prstGeom prst="rect">
            <a:avLst/>
          </a:prstGeom>
          <a:ln w="57150" cap="rnd">
            <a:solidFill>
              <a:schemeClr val="accent4">
                <a:lumMod val="60000"/>
                <a:lumOff val="40000"/>
              </a:schemeClr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</p:spTree>
    <p:extLst>
      <p:ext uri="{BB962C8B-B14F-4D97-AF65-F5344CB8AC3E}">
        <p14:creationId xmlns:p14="http://schemas.microsoft.com/office/powerpoint/2010/main" val="6780782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2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5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dgm id="{F6438344-8F0F-4DC4-B75E-CF562DB342B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3">
                                            <p:graphicEl>
                                              <a:dgm id="{F6438344-8F0F-4DC4-B75E-CF562DB342B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3">
                                            <p:graphicEl>
                                              <a:dgm id="{F6438344-8F0F-4DC4-B75E-CF562DB342B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3">
                                            <p:graphicEl>
                                              <a:dgm id="{F6438344-8F0F-4DC4-B75E-CF562DB342B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3">
                                            <p:graphicEl>
                                              <a:dgm id="{F6438344-8F0F-4DC4-B75E-CF562DB342B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3">
                                            <p:graphicEl>
                                              <a:dgm id="{F6438344-8F0F-4DC4-B75E-CF562DB342B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dgm id="{900C7FC6-8112-41E9-9028-5FA0098927D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3">
                                            <p:graphicEl>
                                              <a:dgm id="{900C7FC6-8112-41E9-9028-5FA0098927D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3">
                                            <p:graphicEl>
                                              <a:dgm id="{900C7FC6-8112-41E9-9028-5FA0098927D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3">
                                            <p:graphicEl>
                                              <a:dgm id="{900C7FC6-8112-41E9-9028-5FA0098927D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3">
                                            <p:graphicEl>
                                              <a:dgm id="{900C7FC6-8112-41E9-9028-5FA0098927D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3">
                                            <p:graphicEl>
                                              <a:dgm id="{900C7FC6-8112-41E9-9028-5FA0098927D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dgm id="{7DF17FC3-A427-416A-9371-0A0113350C6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3">
                                            <p:graphicEl>
                                              <a:dgm id="{7DF17FC3-A427-416A-9371-0A0113350C6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3">
                                            <p:graphicEl>
                                              <a:dgm id="{7DF17FC3-A427-416A-9371-0A0113350C6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3">
                                            <p:graphicEl>
                                              <a:dgm id="{7DF17FC3-A427-416A-9371-0A0113350C6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3">
                                            <p:graphicEl>
                                              <a:dgm id="{7DF17FC3-A427-416A-9371-0A0113350C6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3">
                                            <p:graphicEl>
                                              <a:dgm id="{7DF17FC3-A427-416A-9371-0A0113350C6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dgm id="{D4FF5664-0623-4096-9F26-41F8EF38236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3">
                                            <p:graphicEl>
                                              <a:dgm id="{D4FF5664-0623-4096-9F26-41F8EF38236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3">
                                            <p:graphicEl>
                                              <a:dgm id="{D4FF5664-0623-4096-9F26-41F8EF38236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3">
                                            <p:graphicEl>
                                              <a:dgm id="{D4FF5664-0623-4096-9F26-41F8EF382369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3">
                                            <p:graphicEl>
                                              <a:dgm id="{D4FF5664-0623-4096-9F26-41F8EF38236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3">
                                            <p:graphicEl>
                                              <a:dgm id="{D4FF5664-0623-4096-9F26-41F8EF38236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5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dgm id="{24448896-CA1D-4883-BE3F-84CB5DDCC75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13">
                                            <p:graphicEl>
                                              <a:dgm id="{24448896-CA1D-4883-BE3F-84CB5DDCC75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13">
                                            <p:graphicEl>
                                              <a:dgm id="{24448896-CA1D-4883-BE3F-84CB5DDCC75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13">
                                            <p:graphicEl>
                                              <a:dgm id="{24448896-CA1D-4883-BE3F-84CB5DDCC75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13">
                                            <p:graphicEl>
                                              <a:dgm id="{24448896-CA1D-4883-BE3F-84CB5DDCC75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13">
                                            <p:graphicEl>
                                              <a:dgm id="{24448896-CA1D-4883-BE3F-84CB5DDCC75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dgm id="{D0C04B62-7486-41F9-B79B-C48B34E31EE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13">
                                            <p:graphicEl>
                                              <a:dgm id="{D0C04B62-7486-41F9-B79B-C48B34E31EE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13">
                                            <p:graphicEl>
                                              <a:dgm id="{D0C04B62-7486-41F9-B79B-C48B34E31EE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13">
                                            <p:graphicEl>
                                              <a:dgm id="{D0C04B62-7486-41F9-B79B-C48B34E31EE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13">
                                            <p:graphicEl>
                                              <a:dgm id="{D0C04B62-7486-41F9-B79B-C48B34E31EE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13">
                                            <p:graphicEl>
                                              <a:dgm id="{D0C04B62-7486-41F9-B79B-C48B34E31EE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5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dgm id="{5BA0408C-669B-45DF-995D-F2F35FC9DD3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13">
                                            <p:graphicEl>
                                              <a:dgm id="{5BA0408C-669B-45DF-995D-F2F35FC9DD3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13">
                                            <p:graphicEl>
                                              <a:dgm id="{5BA0408C-669B-45DF-995D-F2F35FC9DD3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13">
                                            <p:graphicEl>
                                              <a:dgm id="{5BA0408C-669B-45DF-995D-F2F35FC9DD3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13">
                                            <p:graphicEl>
                                              <a:dgm id="{5BA0408C-669B-45DF-995D-F2F35FC9DD3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13">
                                            <p:graphicEl>
                                              <a:dgm id="{5BA0408C-669B-45DF-995D-F2F35FC9DD3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9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dgm id="{F328A671-F538-4EAD-88EA-C1B65401CB0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13">
                                            <p:graphicEl>
                                              <a:dgm id="{F328A671-F538-4EAD-88EA-C1B65401CB0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13">
                                            <p:graphicEl>
                                              <a:dgm id="{F328A671-F538-4EAD-88EA-C1B65401CB0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13">
                                            <p:graphicEl>
                                              <a:dgm id="{F328A671-F538-4EAD-88EA-C1B65401CB0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13">
                                            <p:graphicEl>
                                              <a:dgm id="{F328A671-F538-4EAD-88EA-C1B65401CB0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13">
                                            <p:graphicEl>
                                              <a:dgm id="{F328A671-F538-4EAD-88EA-C1B65401CB0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5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dgm id="{AE878031-4BBF-4EF4-9556-33969B6A0D0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13">
                                            <p:graphicEl>
                                              <a:dgm id="{AE878031-4BBF-4EF4-9556-33969B6A0D0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13">
                                            <p:graphicEl>
                                              <a:dgm id="{AE878031-4BBF-4EF4-9556-33969B6A0D0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13">
                                            <p:graphicEl>
                                              <a:dgm id="{AE878031-4BBF-4EF4-9556-33969B6A0D0E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13">
                                            <p:graphicEl>
                                              <a:dgm id="{AE878031-4BBF-4EF4-9556-33969B6A0D0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500" fill="hold"/>
                                        <p:tgtEl>
                                          <p:spTgt spid="13">
                                            <p:graphicEl>
                                              <a:dgm id="{AE878031-4BBF-4EF4-9556-33969B6A0D0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5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dgm id="{EDF251BE-D7CD-436E-B59C-0606C669B92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13">
                                            <p:graphicEl>
                                              <a:dgm id="{EDF251BE-D7CD-436E-B59C-0606C669B92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13">
                                            <p:graphicEl>
                                              <a:dgm id="{EDF251BE-D7CD-436E-B59C-0606C669B92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13">
                                            <p:graphicEl>
                                              <a:dgm id="{EDF251BE-D7CD-436E-B59C-0606C669B92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0" dur="500" fill="hold"/>
                                        <p:tgtEl>
                                          <p:spTgt spid="13">
                                            <p:graphicEl>
                                              <a:dgm id="{EDF251BE-D7CD-436E-B59C-0606C669B92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500" fill="hold"/>
                                        <p:tgtEl>
                                          <p:spTgt spid="13">
                                            <p:graphicEl>
                                              <a:dgm id="{EDF251BE-D7CD-436E-B59C-0606C669B92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2" fill="hold">
                      <p:stCondLst>
                        <p:cond delay="indefinite"/>
                      </p:stCondLst>
                      <p:childTnLst>
                        <p:par>
                          <p:cTn id="103" fill="hold">
                            <p:stCondLst>
                              <p:cond delay="0"/>
                            </p:stCondLst>
                            <p:childTnLst>
                              <p:par>
                                <p:cTn id="104" presetID="5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dgm id="{A3375F40-8DD6-4373-81D7-EE4B422B8BE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6" dur="500" fill="hold"/>
                                        <p:tgtEl>
                                          <p:spTgt spid="13">
                                            <p:graphicEl>
                                              <a:dgm id="{A3375F40-8DD6-4373-81D7-EE4B422B8BE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500" fill="hold"/>
                                        <p:tgtEl>
                                          <p:spTgt spid="13">
                                            <p:graphicEl>
                                              <a:dgm id="{A3375F40-8DD6-4373-81D7-EE4B422B8BE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13">
                                            <p:graphicEl>
                                              <a:dgm id="{A3375F40-8DD6-4373-81D7-EE4B422B8BE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9" dur="500" fill="hold"/>
                                        <p:tgtEl>
                                          <p:spTgt spid="13">
                                            <p:graphicEl>
                                              <a:dgm id="{A3375F40-8DD6-4373-81D7-EE4B422B8BE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500" fill="hold"/>
                                        <p:tgtEl>
                                          <p:spTgt spid="13">
                                            <p:graphicEl>
                                              <a:dgm id="{A3375F40-8DD6-4373-81D7-EE4B422B8BE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1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dgm id="{05B072B4-7394-49EE-880D-7A0C05073BA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3" dur="500" fill="hold"/>
                                        <p:tgtEl>
                                          <p:spTgt spid="13">
                                            <p:graphicEl>
                                              <a:dgm id="{05B072B4-7394-49EE-880D-7A0C05073BA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500" fill="hold"/>
                                        <p:tgtEl>
                                          <p:spTgt spid="13">
                                            <p:graphicEl>
                                              <a:dgm id="{05B072B4-7394-49EE-880D-7A0C05073BA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5" dur="500"/>
                                        <p:tgtEl>
                                          <p:spTgt spid="13">
                                            <p:graphicEl>
                                              <a:dgm id="{05B072B4-7394-49EE-880D-7A0C05073BA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6" dur="500" fill="hold"/>
                                        <p:tgtEl>
                                          <p:spTgt spid="13">
                                            <p:graphicEl>
                                              <a:dgm id="{05B072B4-7394-49EE-880D-7A0C05073BA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7" dur="500" fill="hold"/>
                                        <p:tgtEl>
                                          <p:spTgt spid="13">
                                            <p:graphicEl>
                                              <a:dgm id="{05B072B4-7394-49EE-880D-7A0C05073BA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>
                      <p:stCondLst>
                        <p:cond delay="indefinite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5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dgm id="{5237D0B7-7F65-4461-9797-CB2C5C38E1A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2" dur="500" fill="hold"/>
                                        <p:tgtEl>
                                          <p:spTgt spid="13">
                                            <p:graphicEl>
                                              <a:dgm id="{5237D0B7-7F65-4461-9797-CB2C5C38E1A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3" dur="500" fill="hold"/>
                                        <p:tgtEl>
                                          <p:spTgt spid="13">
                                            <p:graphicEl>
                                              <a:dgm id="{5237D0B7-7F65-4461-9797-CB2C5C38E1A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13">
                                            <p:graphicEl>
                                              <a:dgm id="{5237D0B7-7F65-4461-9797-CB2C5C38E1A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5" dur="500" fill="hold"/>
                                        <p:tgtEl>
                                          <p:spTgt spid="13">
                                            <p:graphicEl>
                                              <a:dgm id="{5237D0B7-7F65-4461-9797-CB2C5C38E1A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6" dur="500" fill="hold"/>
                                        <p:tgtEl>
                                          <p:spTgt spid="13">
                                            <p:graphicEl>
                                              <a:dgm id="{5237D0B7-7F65-4461-9797-CB2C5C38E1A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7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dgm id="{46E0D814-1770-4727-9EF9-9B6BC6CB964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9" dur="500" fill="hold"/>
                                        <p:tgtEl>
                                          <p:spTgt spid="13">
                                            <p:graphicEl>
                                              <a:dgm id="{46E0D814-1770-4727-9EF9-9B6BC6CB964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0" dur="500" fill="hold"/>
                                        <p:tgtEl>
                                          <p:spTgt spid="13">
                                            <p:graphicEl>
                                              <a:dgm id="{46E0D814-1770-4727-9EF9-9B6BC6CB964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1" dur="500"/>
                                        <p:tgtEl>
                                          <p:spTgt spid="13">
                                            <p:graphicEl>
                                              <a:dgm id="{46E0D814-1770-4727-9EF9-9B6BC6CB964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2" dur="500" fill="hold"/>
                                        <p:tgtEl>
                                          <p:spTgt spid="13">
                                            <p:graphicEl>
                                              <a:dgm id="{46E0D814-1770-4727-9EF9-9B6BC6CB964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3" dur="500" fill="hold"/>
                                        <p:tgtEl>
                                          <p:spTgt spid="13">
                                            <p:graphicEl>
                                              <a:dgm id="{46E0D814-1770-4727-9EF9-9B6BC6CB964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4" fill="hold">
                      <p:stCondLst>
                        <p:cond delay="indefinite"/>
                      </p:stCondLst>
                      <p:childTnLst>
                        <p:par>
                          <p:cTn id="135" fill="hold">
                            <p:stCondLst>
                              <p:cond delay="0"/>
                            </p:stCondLst>
                            <p:childTnLst>
                              <p:par>
                                <p:cTn id="136" presetID="5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dgm id="{12656DD7-776A-4FBB-B7F0-7C60A02F2F4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8" dur="500" fill="hold"/>
                                        <p:tgtEl>
                                          <p:spTgt spid="13">
                                            <p:graphicEl>
                                              <a:dgm id="{12656DD7-776A-4FBB-B7F0-7C60A02F2F4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9" dur="500" fill="hold"/>
                                        <p:tgtEl>
                                          <p:spTgt spid="13">
                                            <p:graphicEl>
                                              <a:dgm id="{12656DD7-776A-4FBB-B7F0-7C60A02F2F4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0" dur="500"/>
                                        <p:tgtEl>
                                          <p:spTgt spid="13">
                                            <p:graphicEl>
                                              <a:dgm id="{12656DD7-776A-4FBB-B7F0-7C60A02F2F49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1" dur="500" fill="hold"/>
                                        <p:tgtEl>
                                          <p:spTgt spid="13">
                                            <p:graphicEl>
                                              <a:dgm id="{12656DD7-776A-4FBB-B7F0-7C60A02F2F4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2" dur="500" fill="hold"/>
                                        <p:tgtEl>
                                          <p:spTgt spid="13">
                                            <p:graphicEl>
                                              <a:dgm id="{12656DD7-776A-4FBB-B7F0-7C60A02F2F4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3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dgm id="{0BF2E09E-5358-4A27-9A8E-579579F6657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5" dur="500" fill="hold"/>
                                        <p:tgtEl>
                                          <p:spTgt spid="13">
                                            <p:graphicEl>
                                              <a:dgm id="{0BF2E09E-5358-4A27-9A8E-579579F6657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6" dur="500" fill="hold"/>
                                        <p:tgtEl>
                                          <p:spTgt spid="13">
                                            <p:graphicEl>
                                              <a:dgm id="{0BF2E09E-5358-4A27-9A8E-579579F6657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7" dur="500"/>
                                        <p:tgtEl>
                                          <p:spTgt spid="13">
                                            <p:graphicEl>
                                              <a:dgm id="{0BF2E09E-5358-4A27-9A8E-579579F6657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8" dur="500" fill="hold"/>
                                        <p:tgtEl>
                                          <p:spTgt spid="13">
                                            <p:graphicEl>
                                              <a:dgm id="{0BF2E09E-5358-4A27-9A8E-579579F6657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9" dur="500" fill="hold"/>
                                        <p:tgtEl>
                                          <p:spTgt spid="13">
                                            <p:graphicEl>
                                              <a:dgm id="{0BF2E09E-5358-4A27-9A8E-579579F6657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0" fill="hold">
                      <p:stCondLst>
                        <p:cond delay="indefinite"/>
                      </p:stCondLst>
                      <p:childTnLst>
                        <p:par>
                          <p:cTn id="151" fill="hold">
                            <p:stCondLst>
                              <p:cond delay="0"/>
                            </p:stCondLst>
                            <p:childTnLst>
                              <p:par>
                                <p:cTn id="152" presetID="5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dgm id="{5B87B8EE-EC59-410A-BC31-2F01366AE4A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4" dur="500" fill="hold"/>
                                        <p:tgtEl>
                                          <p:spTgt spid="13">
                                            <p:graphicEl>
                                              <a:dgm id="{5B87B8EE-EC59-410A-BC31-2F01366AE4A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5" dur="500" fill="hold"/>
                                        <p:tgtEl>
                                          <p:spTgt spid="13">
                                            <p:graphicEl>
                                              <a:dgm id="{5B87B8EE-EC59-410A-BC31-2F01366AE4A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6" dur="500"/>
                                        <p:tgtEl>
                                          <p:spTgt spid="13">
                                            <p:graphicEl>
                                              <a:dgm id="{5B87B8EE-EC59-410A-BC31-2F01366AE4A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7" dur="500" fill="hold"/>
                                        <p:tgtEl>
                                          <p:spTgt spid="13">
                                            <p:graphicEl>
                                              <a:dgm id="{5B87B8EE-EC59-410A-BC31-2F01366AE4A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8" dur="500" fill="hold"/>
                                        <p:tgtEl>
                                          <p:spTgt spid="13">
                                            <p:graphicEl>
                                              <a:dgm id="{5B87B8EE-EC59-410A-BC31-2F01366AE4A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9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dgm id="{8BACC5E0-2473-4196-928F-E4A3074963F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1" dur="500" fill="hold"/>
                                        <p:tgtEl>
                                          <p:spTgt spid="13">
                                            <p:graphicEl>
                                              <a:dgm id="{8BACC5E0-2473-4196-928F-E4A3074963F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2" dur="500" fill="hold"/>
                                        <p:tgtEl>
                                          <p:spTgt spid="13">
                                            <p:graphicEl>
                                              <a:dgm id="{8BACC5E0-2473-4196-928F-E4A3074963F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3" dur="500"/>
                                        <p:tgtEl>
                                          <p:spTgt spid="13">
                                            <p:graphicEl>
                                              <a:dgm id="{8BACC5E0-2473-4196-928F-E4A3074963F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4" dur="500" fill="hold"/>
                                        <p:tgtEl>
                                          <p:spTgt spid="13">
                                            <p:graphicEl>
                                              <a:dgm id="{8BACC5E0-2473-4196-928F-E4A3074963F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5" dur="500" fill="hold"/>
                                        <p:tgtEl>
                                          <p:spTgt spid="13">
                                            <p:graphicEl>
                                              <a:dgm id="{8BACC5E0-2473-4196-928F-E4A3074963F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6" fill="hold">
                      <p:stCondLst>
                        <p:cond delay="indefinite"/>
                      </p:stCondLst>
                      <p:childTnLst>
                        <p:par>
                          <p:cTn id="167" fill="hold">
                            <p:stCondLst>
                              <p:cond delay="0"/>
                            </p:stCondLst>
                            <p:childTnLst>
                              <p:par>
                                <p:cTn id="168" presetID="5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dgm id="{221F4DF1-C4D6-463F-A71F-CFB4A107A60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0" dur="500" fill="hold"/>
                                        <p:tgtEl>
                                          <p:spTgt spid="13">
                                            <p:graphicEl>
                                              <a:dgm id="{221F4DF1-C4D6-463F-A71F-CFB4A107A60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1" dur="500" fill="hold"/>
                                        <p:tgtEl>
                                          <p:spTgt spid="13">
                                            <p:graphicEl>
                                              <a:dgm id="{221F4DF1-C4D6-463F-A71F-CFB4A107A60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2" dur="500"/>
                                        <p:tgtEl>
                                          <p:spTgt spid="13">
                                            <p:graphicEl>
                                              <a:dgm id="{221F4DF1-C4D6-463F-A71F-CFB4A107A60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3" dur="500" fill="hold"/>
                                        <p:tgtEl>
                                          <p:spTgt spid="13">
                                            <p:graphicEl>
                                              <a:dgm id="{221F4DF1-C4D6-463F-A71F-CFB4A107A60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4" dur="500" fill="hold"/>
                                        <p:tgtEl>
                                          <p:spTgt spid="13">
                                            <p:graphicEl>
                                              <a:dgm id="{221F4DF1-C4D6-463F-A71F-CFB4A107A60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5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dgm id="{5DA6CDA0-395F-491F-ABB7-6ED4F5BF27E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7" dur="500" fill="hold"/>
                                        <p:tgtEl>
                                          <p:spTgt spid="13">
                                            <p:graphicEl>
                                              <a:dgm id="{5DA6CDA0-395F-491F-ABB7-6ED4F5BF27E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8" dur="500" fill="hold"/>
                                        <p:tgtEl>
                                          <p:spTgt spid="13">
                                            <p:graphicEl>
                                              <a:dgm id="{5DA6CDA0-395F-491F-ABB7-6ED4F5BF27E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9" dur="500"/>
                                        <p:tgtEl>
                                          <p:spTgt spid="13">
                                            <p:graphicEl>
                                              <a:dgm id="{5DA6CDA0-395F-491F-ABB7-6ED4F5BF27E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0" dur="500" fill="hold"/>
                                        <p:tgtEl>
                                          <p:spTgt spid="13">
                                            <p:graphicEl>
                                              <a:dgm id="{5DA6CDA0-395F-491F-ABB7-6ED4F5BF27E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1" dur="500" fill="hold"/>
                                        <p:tgtEl>
                                          <p:spTgt spid="13">
                                            <p:graphicEl>
                                              <a:dgm id="{5DA6CDA0-395F-491F-ABB7-6ED4F5BF27E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2" fill="hold">
                      <p:stCondLst>
                        <p:cond delay="indefinite"/>
                      </p:stCondLst>
                      <p:childTnLst>
                        <p:par>
                          <p:cTn id="183" fill="hold">
                            <p:stCondLst>
                              <p:cond delay="0"/>
                            </p:stCondLst>
                            <p:childTnLst>
                              <p:par>
                                <p:cTn id="184" presetID="5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dgm id="{CD8BC6EB-CBE6-4AFE-872D-39830C0A193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6" dur="500" fill="hold"/>
                                        <p:tgtEl>
                                          <p:spTgt spid="13">
                                            <p:graphicEl>
                                              <a:dgm id="{CD8BC6EB-CBE6-4AFE-872D-39830C0A193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7" dur="500" fill="hold"/>
                                        <p:tgtEl>
                                          <p:spTgt spid="13">
                                            <p:graphicEl>
                                              <a:dgm id="{CD8BC6EB-CBE6-4AFE-872D-39830C0A193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8" dur="500"/>
                                        <p:tgtEl>
                                          <p:spTgt spid="13">
                                            <p:graphicEl>
                                              <a:dgm id="{CD8BC6EB-CBE6-4AFE-872D-39830C0A193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9" dur="500" fill="hold"/>
                                        <p:tgtEl>
                                          <p:spTgt spid="13">
                                            <p:graphicEl>
                                              <a:dgm id="{CD8BC6EB-CBE6-4AFE-872D-39830C0A193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0" dur="500" fill="hold"/>
                                        <p:tgtEl>
                                          <p:spTgt spid="13">
                                            <p:graphicEl>
                                              <a:dgm id="{CD8BC6EB-CBE6-4AFE-872D-39830C0A193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1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dgm id="{158A3A02-EB17-4596-B68B-7CAFDB9A99E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3" dur="500" fill="hold"/>
                                        <p:tgtEl>
                                          <p:spTgt spid="13">
                                            <p:graphicEl>
                                              <a:dgm id="{158A3A02-EB17-4596-B68B-7CAFDB9A99E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4" dur="500" fill="hold"/>
                                        <p:tgtEl>
                                          <p:spTgt spid="13">
                                            <p:graphicEl>
                                              <a:dgm id="{158A3A02-EB17-4596-B68B-7CAFDB9A99E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5" dur="500"/>
                                        <p:tgtEl>
                                          <p:spTgt spid="13">
                                            <p:graphicEl>
                                              <a:dgm id="{158A3A02-EB17-4596-B68B-7CAFDB9A99E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6" dur="500" fill="hold"/>
                                        <p:tgtEl>
                                          <p:spTgt spid="13">
                                            <p:graphicEl>
                                              <a:dgm id="{158A3A02-EB17-4596-B68B-7CAFDB9A99E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7" dur="500" fill="hold"/>
                                        <p:tgtEl>
                                          <p:spTgt spid="13">
                                            <p:graphicEl>
                                              <a:dgm id="{158A3A02-EB17-4596-B68B-7CAFDB9A99E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8" fill="hold">
                      <p:stCondLst>
                        <p:cond delay="indefinite"/>
                      </p:stCondLst>
                      <p:childTnLst>
                        <p:par>
                          <p:cTn id="199" fill="hold">
                            <p:stCondLst>
                              <p:cond delay="0"/>
                            </p:stCondLst>
                            <p:childTnLst>
                              <p:par>
                                <p:cTn id="200" presetID="5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dgm id="{A6C372CA-8BFD-4004-8FB0-0CAC06FFF0D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2" dur="500" fill="hold"/>
                                        <p:tgtEl>
                                          <p:spTgt spid="13">
                                            <p:graphicEl>
                                              <a:dgm id="{A6C372CA-8BFD-4004-8FB0-0CAC06FFF0D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3" dur="500" fill="hold"/>
                                        <p:tgtEl>
                                          <p:spTgt spid="13">
                                            <p:graphicEl>
                                              <a:dgm id="{A6C372CA-8BFD-4004-8FB0-0CAC06FFF0D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4" dur="500"/>
                                        <p:tgtEl>
                                          <p:spTgt spid="13">
                                            <p:graphicEl>
                                              <a:dgm id="{A6C372CA-8BFD-4004-8FB0-0CAC06FFF0D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5" dur="500" fill="hold"/>
                                        <p:tgtEl>
                                          <p:spTgt spid="13">
                                            <p:graphicEl>
                                              <a:dgm id="{A6C372CA-8BFD-4004-8FB0-0CAC06FFF0D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6" dur="500" fill="hold"/>
                                        <p:tgtEl>
                                          <p:spTgt spid="13">
                                            <p:graphicEl>
                                              <a:dgm id="{A6C372CA-8BFD-4004-8FB0-0CAC06FFF0D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7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dgm id="{E0BCFF9E-D978-42AC-9151-B4B106A8312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9" dur="500" fill="hold"/>
                                        <p:tgtEl>
                                          <p:spTgt spid="13">
                                            <p:graphicEl>
                                              <a:dgm id="{E0BCFF9E-D978-42AC-9151-B4B106A8312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0" dur="500" fill="hold"/>
                                        <p:tgtEl>
                                          <p:spTgt spid="13">
                                            <p:graphicEl>
                                              <a:dgm id="{E0BCFF9E-D978-42AC-9151-B4B106A8312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1" dur="500"/>
                                        <p:tgtEl>
                                          <p:spTgt spid="13">
                                            <p:graphicEl>
                                              <a:dgm id="{E0BCFF9E-D978-42AC-9151-B4B106A8312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2" dur="500" fill="hold"/>
                                        <p:tgtEl>
                                          <p:spTgt spid="13">
                                            <p:graphicEl>
                                              <a:dgm id="{E0BCFF9E-D978-42AC-9151-B4B106A8312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3" dur="500" fill="hold"/>
                                        <p:tgtEl>
                                          <p:spTgt spid="13">
                                            <p:graphicEl>
                                              <a:dgm id="{E0BCFF9E-D978-42AC-9151-B4B106A8312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13" grpId="0">
        <p:bldSub>
          <a:bldDgm bld="one"/>
        </p:bldSub>
      </p:bldGraphic>
      <p:bldP spid="11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1000" b="-1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Rectángulo 32">
            <a:extLst>
              <a:ext uri="{FF2B5EF4-FFF2-40B4-BE49-F238E27FC236}">
                <a16:creationId xmlns:a16="http://schemas.microsoft.com/office/drawing/2014/main" id="{1B60B596-8B0C-769A-8226-30B4DAB468FA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0" y="0"/>
            <a:ext cx="12191999" cy="1225534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40000"/>
                  <a:lumOff val="60000"/>
                </a:schemeClr>
              </a:gs>
              <a:gs pos="46000">
                <a:srgbClr val="6ADC85"/>
              </a:gs>
              <a:gs pos="100000">
                <a:srgbClr val="2DBD4F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25A959B8-DFA6-BBE9-4C58-E98E15361F30}"/>
              </a:ext>
            </a:extLst>
          </p:cNvPr>
          <p:cNvSpPr txBox="1"/>
          <p:nvPr/>
        </p:nvSpPr>
        <p:spPr>
          <a:xfrm>
            <a:off x="0" y="-76200"/>
            <a:ext cx="12192000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4400" b="1" noProof="0" dirty="0" err="1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bg2">
                      <a:lumMod val="60000"/>
                      <a:lumOff val="40000"/>
                    </a:schemeClr>
                  </a:outerShdw>
                </a:effectLst>
                <a:latin typeface="Tamil Bible" pitchFamily="2" charset="0"/>
              </a:rPr>
              <a:t>jhdpNay</a:t>
            </a:r>
            <a:r>
              <a:rPr lang="en-US" sz="4400" b="1" noProof="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bg2">
                      <a:lumMod val="60000"/>
                      <a:lumOff val="40000"/>
                    </a:schemeClr>
                  </a:outerShdw>
                </a:effectLst>
                <a:latin typeface="Tamil Bible" pitchFamily="2" charset="0"/>
              </a:rPr>
              <a:t>;</a:t>
            </a:r>
            <a:r>
              <a:rPr lang="en-US" sz="4400" b="1" noProof="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bg2">
                      <a:lumMod val="60000"/>
                      <a:lumOff val="40000"/>
                    </a:schemeClr>
                  </a:outerShdw>
                </a:effectLst>
              </a:rPr>
              <a:t>: </a:t>
            </a:r>
            <a:r>
              <a:rPr lang="en-US" sz="4400" b="1" noProof="0" dirty="0" err="1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bg2">
                      <a:lumMod val="60000"/>
                      <a:lumOff val="40000"/>
                    </a:schemeClr>
                  </a:outerShdw>
                </a:effectLst>
                <a:latin typeface="Tamil Bible" pitchFamily="2" charset="0"/>
              </a:rPr>
              <a:t>vjpu;fhyj;jpd</a:t>
            </a:r>
            <a:r>
              <a:rPr lang="en-US" sz="4400" b="1" noProof="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bg2">
                      <a:lumMod val="60000"/>
                      <a:lumOff val="40000"/>
                    </a:schemeClr>
                  </a:outerShdw>
                </a:effectLst>
                <a:latin typeface="Tamil Bible" pitchFamily="2" charset="0"/>
              </a:rPr>
              <a:t>; </a:t>
            </a:r>
            <a:r>
              <a:rPr lang="en-US" sz="4400" b="1" noProof="0" dirty="0" err="1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bg2">
                      <a:lumMod val="60000"/>
                      <a:lumOff val="40000"/>
                    </a:schemeClr>
                  </a:outerShdw>
                </a:effectLst>
                <a:latin typeface="Tamil Bible" pitchFamily="2" charset="0"/>
              </a:rPr>
              <a:t>jPu</a:t>
            </a:r>
            <a:r>
              <a:rPr lang="en-US" sz="4400" b="1" noProof="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bg2">
                      <a:lumMod val="60000"/>
                      <a:lumOff val="40000"/>
                    </a:schemeClr>
                  </a:outerShdw>
                </a:effectLst>
                <a:latin typeface="Tamil Bible" pitchFamily="2" charset="0"/>
              </a:rPr>
              <a:t>;</a:t>
            </a:r>
            <a:r>
              <a:rPr lang="en-US" sz="4400" b="1" dirty="0" err="1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bg2">
                      <a:lumMod val="60000"/>
                      <a:lumOff val="40000"/>
                    </a:schemeClr>
                  </a:outerShdw>
                </a:effectLst>
                <a:latin typeface="Tamil Bible" pitchFamily="2" charset="0"/>
              </a:rPr>
              <a:t>f;fjuprp</a:t>
            </a:r>
            <a:endParaRPr lang="en-US" sz="4400" b="1" noProof="0" dirty="0">
              <a:ln w="9525">
                <a:solidFill>
                  <a:schemeClr val="bg1"/>
                </a:solidFill>
                <a:prstDash val="solid"/>
              </a:ln>
              <a:solidFill>
                <a:schemeClr val="accent5"/>
              </a:solidFill>
              <a:effectLst>
                <a:outerShdw blurRad="12700" dist="38100" dir="2700000" algn="tl" rotWithShape="0">
                  <a:schemeClr val="bg2">
                    <a:lumMod val="60000"/>
                    <a:lumOff val="40000"/>
                  </a:schemeClr>
                </a:outerShdw>
              </a:effectLst>
              <a:latin typeface="Tamil Bible" pitchFamily="2" charset="0"/>
            </a:endParaRP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C6E762EC-EC65-41BF-D464-F37E3FD2AA0A}"/>
              </a:ext>
            </a:extLst>
          </p:cNvPr>
          <p:cNvSpPr txBox="1"/>
          <p:nvPr/>
        </p:nvSpPr>
        <p:spPr>
          <a:xfrm>
            <a:off x="0" y="550366"/>
            <a:ext cx="12192000" cy="646331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b="1" noProof="0" dirty="0">
                <a:solidFill>
                  <a:schemeClr val="accent6">
                    <a:lumMod val="75000"/>
                  </a:schemeClr>
                </a:solidFill>
                <a:latin typeface="Comic Sans MS" panose="030F0702030302020204" pitchFamily="66" charset="0"/>
              </a:rPr>
              <a:t>“</a:t>
            </a:r>
            <a:r>
              <a:rPr lang="en-US" b="1" dirty="0" err="1">
                <a:solidFill>
                  <a:schemeClr val="accent6">
                    <a:lumMod val="75000"/>
                  </a:schemeClr>
                </a:solidFill>
                <a:latin typeface="Tamil Bible" pitchFamily="2" charset="0"/>
              </a:rPr>
              <a:t>kiwnghUs;fis</a:t>
            </a:r>
            <a:r>
              <a:rPr lang="en-US" b="1" dirty="0">
                <a:solidFill>
                  <a:schemeClr val="accent6">
                    <a:lumMod val="75000"/>
                  </a:schemeClr>
                </a:solidFill>
                <a:latin typeface="Tamil Bible" pitchFamily="2" charset="0"/>
              </a:rPr>
              <a:t> </a:t>
            </a:r>
            <a:r>
              <a:rPr lang="en-US" b="1" dirty="0" err="1">
                <a:solidFill>
                  <a:schemeClr val="accent6">
                    <a:lumMod val="75000"/>
                  </a:schemeClr>
                </a:solidFill>
                <a:latin typeface="Tamil Bible" pitchFamily="2" charset="0"/>
              </a:rPr>
              <a:t>ntspg;gLj;Jfpw</a:t>
            </a:r>
            <a:r>
              <a:rPr lang="en-US" b="1" dirty="0">
                <a:solidFill>
                  <a:schemeClr val="accent6">
                    <a:lumMod val="75000"/>
                  </a:schemeClr>
                </a:solidFill>
                <a:latin typeface="Tamil Bible" pitchFamily="2" charset="0"/>
              </a:rPr>
              <a:t> </a:t>
            </a:r>
            <a:r>
              <a:rPr lang="en-US" b="1" dirty="0" err="1">
                <a:solidFill>
                  <a:schemeClr val="accent6">
                    <a:lumMod val="75000"/>
                  </a:schemeClr>
                </a:solidFill>
                <a:latin typeface="Tamil Bible" pitchFamily="2" charset="0"/>
              </a:rPr>
              <a:t>guNyhfj;jpypUf;fpw</a:t>
            </a:r>
            <a:r>
              <a:rPr lang="en-US" b="1" dirty="0">
                <a:solidFill>
                  <a:schemeClr val="accent6">
                    <a:lumMod val="75000"/>
                  </a:schemeClr>
                </a:solidFill>
                <a:latin typeface="Tamil Bible" pitchFamily="2" charset="0"/>
              </a:rPr>
              <a:t> </a:t>
            </a:r>
            <a:r>
              <a:rPr lang="en-US" b="1" dirty="0" err="1">
                <a:solidFill>
                  <a:schemeClr val="accent6">
                    <a:lumMod val="75000"/>
                  </a:schemeClr>
                </a:solidFill>
                <a:latin typeface="Tamil Bible" pitchFamily="2" charset="0"/>
              </a:rPr>
              <a:t>Njtd</a:t>
            </a:r>
            <a:r>
              <a:rPr lang="en-US" b="1" dirty="0">
                <a:solidFill>
                  <a:schemeClr val="accent6">
                    <a:lumMod val="75000"/>
                  </a:schemeClr>
                </a:solidFill>
                <a:latin typeface="Tamil Bible" pitchFamily="2" charset="0"/>
              </a:rPr>
              <a:t>; </a:t>
            </a:r>
            <a:r>
              <a:rPr lang="en-US" b="1" dirty="0" err="1">
                <a:solidFill>
                  <a:schemeClr val="accent6">
                    <a:lumMod val="75000"/>
                  </a:schemeClr>
                </a:solidFill>
                <a:latin typeface="Tamil Bible" pitchFamily="2" charset="0"/>
              </a:rPr>
              <a:t>filrpehl;fspy</a:t>
            </a:r>
            <a:r>
              <a:rPr lang="en-US" b="1" dirty="0">
                <a:solidFill>
                  <a:schemeClr val="accent6">
                    <a:lumMod val="75000"/>
                  </a:schemeClr>
                </a:solidFill>
                <a:latin typeface="Tamil Bible" pitchFamily="2" charset="0"/>
              </a:rPr>
              <a:t>; </a:t>
            </a:r>
            <a:r>
              <a:rPr lang="en-US" b="1" dirty="0" err="1">
                <a:solidFill>
                  <a:schemeClr val="accent6">
                    <a:lumMod val="75000"/>
                  </a:schemeClr>
                </a:solidFill>
                <a:latin typeface="Tamil Bible" pitchFamily="2" charset="0"/>
              </a:rPr>
              <a:t>rk;gtpg;gij</a:t>
            </a:r>
            <a:r>
              <a:rPr lang="en-US" b="1" dirty="0">
                <a:solidFill>
                  <a:schemeClr val="accent6">
                    <a:lumMod val="75000"/>
                  </a:schemeClr>
                </a:solidFill>
                <a:latin typeface="Tamil Bible" pitchFamily="2" charset="0"/>
              </a:rPr>
              <a:t> uh[</a:t>
            </a:r>
            <a:r>
              <a:rPr lang="en-US" b="1" dirty="0" err="1">
                <a:solidFill>
                  <a:schemeClr val="accent6">
                    <a:lumMod val="75000"/>
                  </a:schemeClr>
                </a:solidFill>
                <a:latin typeface="Tamil Bible" pitchFamily="2" charset="0"/>
              </a:rPr>
              <a:t>hthfpa</a:t>
            </a:r>
            <a:r>
              <a:rPr lang="en-US" b="1" dirty="0">
                <a:solidFill>
                  <a:schemeClr val="accent6">
                    <a:lumMod val="75000"/>
                  </a:schemeClr>
                </a:solidFill>
                <a:latin typeface="Tamil Bible" pitchFamily="2" charset="0"/>
              </a:rPr>
              <a:t> </a:t>
            </a:r>
            <a:r>
              <a:rPr lang="en-US" b="1" dirty="0" err="1">
                <a:solidFill>
                  <a:schemeClr val="accent6">
                    <a:lumMod val="75000"/>
                  </a:schemeClr>
                </a:solidFill>
                <a:latin typeface="Tamil Bible" pitchFamily="2" charset="0"/>
              </a:rPr>
              <a:t>NeGfhj;Ner;rhUf;Fj</a:t>
            </a:r>
            <a:r>
              <a:rPr lang="en-US" b="1" dirty="0">
                <a:solidFill>
                  <a:schemeClr val="accent6">
                    <a:lumMod val="75000"/>
                  </a:schemeClr>
                </a:solidFill>
                <a:latin typeface="Tamil Bible" pitchFamily="2" charset="0"/>
              </a:rPr>
              <a:t>; </a:t>
            </a:r>
            <a:r>
              <a:rPr lang="en-US" b="1" dirty="0" err="1">
                <a:solidFill>
                  <a:schemeClr val="accent6">
                    <a:lumMod val="75000"/>
                  </a:schemeClr>
                </a:solidFill>
                <a:latin typeface="Tamil Bible" pitchFamily="2" charset="0"/>
              </a:rPr>
              <a:t>njhptpj;jpUf;fpwhh</a:t>
            </a:r>
            <a:r>
              <a:rPr lang="en-US" b="1" dirty="0">
                <a:solidFill>
                  <a:schemeClr val="accent6">
                    <a:lumMod val="75000"/>
                  </a:schemeClr>
                </a:solidFill>
                <a:latin typeface="Tamil Bible" pitchFamily="2" charset="0"/>
              </a:rPr>
              <a:t>;@</a:t>
            </a:r>
            <a:r>
              <a:rPr lang="en-US" b="1" noProof="0" dirty="0">
                <a:solidFill>
                  <a:schemeClr val="accent6">
                    <a:lumMod val="7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sz="1400" b="1" noProof="0" dirty="0">
                <a:solidFill>
                  <a:schemeClr val="accent6">
                    <a:lumMod val="75000"/>
                  </a:schemeClr>
                </a:solidFill>
                <a:latin typeface="Comic Sans MS" panose="030F0702030302020204" pitchFamily="66" charset="0"/>
              </a:rPr>
              <a:t>(</a:t>
            </a:r>
            <a:r>
              <a:rPr lang="en-US" sz="1400" b="1" noProof="0" dirty="0" err="1">
                <a:solidFill>
                  <a:schemeClr val="accent6">
                    <a:lumMod val="75000"/>
                  </a:schemeClr>
                </a:solidFill>
                <a:latin typeface="Tamil Bible" pitchFamily="2" charset="0"/>
              </a:rPr>
              <a:t>jhdpNay</a:t>
            </a:r>
            <a:r>
              <a:rPr lang="en-US" sz="1400" b="1" noProof="0" dirty="0">
                <a:solidFill>
                  <a:schemeClr val="accent6">
                    <a:lumMod val="75000"/>
                  </a:schemeClr>
                </a:solidFill>
                <a:latin typeface="Tamil Bible" pitchFamily="2" charset="0"/>
              </a:rPr>
              <a:t>;</a:t>
            </a:r>
            <a:r>
              <a:rPr lang="en-US" sz="1400" b="1" noProof="0" dirty="0">
                <a:solidFill>
                  <a:schemeClr val="accent6">
                    <a:lumMod val="75000"/>
                  </a:schemeClr>
                </a:solidFill>
                <a:latin typeface="Comic Sans MS" panose="030F0702030302020204" pitchFamily="66" charset="0"/>
              </a:rPr>
              <a:t> 2:28</a:t>
            </a:r>
            <a:r>
              <a:rPr lang="en-US" sz="1400" b="1" noProof="0" dirty="0">
                <a:solidFill>
                  <a:schemeClr val="accent6">
                    <a:lumMod val="75000"/>
                  </a:schemeClr>
                </a:solidFill>
                <a:latin typeface="Tamil Bible" pitchFamily="2" charset="0"/>
              </a:rPr>
              <a:t>K</a:t>
            </a:r>
            <a:r>
              <a:rPr lang="en-US" sz="1400" b="1" noProof="0" dirty="0">
                <a:solidFill>
                  <a:schemeClr val="accent6">
                    <a:lumMod val="75000"/>
                  </a:schemeClr>
                </a:solidFill>
                <a:latin typeface="Comic Sans MS" panose="030F0702030302020204" pitchFamily="66" charset="0"/>
              </a:rPr>
              <a:t>)</a:t>
            </a:r>
            <a:endParaRPr lang="en-US" b="1" noProof="0" dirty="0">
              <a:solidFill>
                <a:schemeClr val="accent6">
                  <a:lumMod val="75000"/>
                </a:schemeClr>
              </a:solidFill>
              <a:latin typeface="Comic Sans MS" panose="030F0702030302020204" pitchFamily="66" charset="0"/>
            </a:endParaRPr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271042D7-5BC3-6D81-969D-4216B0709DE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319260" y="4274250"/>
            <a:ext cx="1752600" cy="2457450"/>
          </a:xfrm>
          <a:prstGeom prst="round2DiagRect">
            <a:avLst>
              <a:gd name="adj1" fmla="val 16667"/>
              <a:gd name="adj2" fmla="val 0"/>
            </a:avLst>
          </a:prstGeom>
          <a:ln w="38100" cap="sq">
            <a:solidFill>
              <a:srgbClr val="00B0F0"/>
            </a:solidFill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612CA14F-42E9-00C2-80B4-0E65614126F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530316" y="4278296"/>
            <a:ext cx="1607881" cy="2453404"/>
          </a:xfrm>
          <a:prstGeom prst="round2DiagRect">
            <a:avLst>
              <a:gd name="adj1" fmla="val 0"/>
              <a:gd name="adj2" fmla="val 22626"/>
            </a:avLst>
          </a:prstGeom>
          <a:ln w="38100" cap="sq">
            <a:solidFill>
              <a:srgbClr val="00B0F0"/>
            </a:solidFill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001BC15C-CAAA-F7FA-6C7B-836D7D998D12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1296" y="1366801"/>
            <a:ext cx="1394388" cy="1820073"/>
          </a:xfrm>
          <a:prstGeom prst="rect">
            <a:avLst/>
          </a:prstGeom>
          <a:ln w="28575">
            <a:solidFill>
              <a:srgbClr val="FFFF00"/>
            </a:solidFill>
          </a:ln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62532F3F-4183-6804-507E-6712117B17E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41576" y="1369493"/>
            <a:ext cx="1361714" cy="1818727"/>
          </a:xfrm>
          <a:prstGeom prst="rect">
            <a:avLst/>
          </a:prstGeom>
          <a:ln w="28575">
            <a:solidFill>
              <a:srgbClr val="FFFF00"/>
            </a:solidFill>
          </a:ln>
        </p:spPr>
      </p:pic>
      <p:pic>
        <p:nvPicPr>
          <p:cNvPr id="14" name="Imagen 13">
            <a:extLst>
              <a:ext uri="{FF2B5EF4-FFF2-40B4-BE49-F238E27FC236}">
                <a16:creationId xmlns:a16="http://schemas.microsoft.com/office/drawing/2014/main" id="{E5A605C9-3B12-D2C4-FA0B-46516DA3EA15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828861" y="1368147"/>
            <a:ext cx="1342698" cy="1818727"/>
          </a:xfrm>
          <a:prstGeom prst="rect">
            <a:avLst/>
          </a:prstGeom>
          <a:ln w="28575">
            <a:solidFill>
              <a:srgbClr val="FFFF00"/>
            </a:solidFill>
          </a:ln>
        </p:spPr>
      </p:pic>
      <p:pic>
        <p:nvPicPr>
          <p:cNvPr id="16" name="Imagen 15">
            <a:extLst>
              <a:ext uri="{FF2B5EF4-FFF2-40B4-BE49-F238E27FC236}">
                <a16:creationId xmlns:a16="http://schemas.microsoft.com/office/drawing/2014/main" id="{22DEE1AF-E4AC-71C5-DC7C-5C591E16F66B}"/>
              </a:ext>
            </a:extLst>
          </p:cNvPr>
          <p:cNvPicPr>
            <a:picLocks noChangeAspect="1"/>
          </p:cNvPicPr>
          <p:nvPr/>
        </p:nvPicPr>
        <p:blipFill>
          <a:blip r:embed="rId8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1737"/>
          <a:stretch>
            <a:fillRect/>
          </a:stretch>
        </p:blipFill>
        <p:spPr>
          <a:xfrm>
            <a:off x="4207315" y="1366801"/>
            <a:ext cx="1228892" cy="1818728"/>
          </a:xfrm>
          <a:prstGeom prst="rect">
            <a:avLst/>
          </a:prstGeom>
          <a:ln w="28575">
            <a:solidFill>
              <a:srgbClr val="FFFF00"/>
            </a:solidFill>
          </a:ln>
        </p:spPr>
      </p:pic>
      <p:pic>
        <p:nvPicPr>
          <p:cNvPr id="20" name="Imagen 19">
            <a:extLst>
              <a:ext uri="{FF2B5EF4-FFF2-40B4-BE49-F238E27FC236}">
                <a16:creationId xmlns:a16="http://schemas.microsoft.com/office/drawing/2014/main" id="{71FC8FDA-7E79-F37B-5686-C2C14A14BD91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424211" y="1366801"/>
            <a:ext cx="1139875" cy="1818727"/>
          </a:xfrm>
          <a:prstGeom prst="rect">
            <a:avLst/>
          </a:prstGeom>
          <a:ln w="28575">
            <a:solidFill>
              <a:srgbClr val="FFFF00"/>
            </a:solidFill>
          </a:ln>
        </p:spPr>
      </p:pic>
      <p:pic>
        <p:nvPicPr>
          <p:cNvPr id="22" name="Imagen 21">
            <a:extLst>
              <a:ext uri="{FF2B5EF4-FFF2-40B4-BE49-F238E27FC236}">
                <a16:creationId xmlns:a16="http://schemas.microsoft.com/office/drawing/2014/main" id="{8B343593-70C1-F876-FD41-F8104268C755}"/>
              </a:ext>
            </a:extLst>
          </p:cNvPr>
          <p:cNvPicPr>
            <a:picLocks noChangeAspect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7933" b="7933"/>
          <a:stretch>
            <a:fillRect/>
          </a:stretch>
        </p:blipFill>
        <p:spPr>
          <a:xfrm>
            <a:off x="85725" y="3326796"/>
            <a:ext cx="2161711" cy="1818727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24" name="Imagen 23">
            <a:extLst>
              <a:ext uri="{FF2B5EF4-FFF2-40B4-BE49-F238E27FC236}">
                <a16:creationId xmlns:a16="http://schemas.microsoft.com/office/drawing/2014/main" id="{385CFE91-9E8C-CD55-0750-93357956565F}"/>
              </a:ext>
            </a:extLst>
          </p:cNvPr>
          <p:cNvPicPr>
            <a:picLocks noChangeAspect="1"/>
          </p:cNvPicPr>
          <p:nvPr/>
        </p:nvPicPr>
        <p:blipFill>
          <a:blip r:embed="rId11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343548" y="3326796"/>
            <a:ext cx="2426765" cy="1820074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26" name="CuadroTexto 25">
            <a:extLst>
              <a:ext uri="{FF2B5EF4-FFF2-40B4-BE49-F238E27FC236}">
                <a16:creationId xmlns:a16="http://schemas.microsoft.com/office/drawing/2014/main" id="{4F7EF250-14AC-6460-0144-FBA0D00353C3}"/>
              </a:ext>
            </a:extLst>
          </p:cNvPr>
          <p:cNvSpPr txBox="1"/>
          <p:nvPr/>
        </p:nvSpPr>
        <p:spPr>
          <a:xfrm>
            <a:off x="4770312" y="3420765"/>
            <a:ext cx="7421687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en-US" sz="1600" b="1" noProof="0" dirty="0" err="1">
                <a:latin typeface="Tamil Bible" pitchFamily="2" charset="0"/>
              </a:rPr>
              <a:t>jk</a:t>
            </a:r>
            <a:r>
              <a:rPr lang="en-US" sz="1600" b="1" noProof="0" dirty="0">
                <a:latin typeface="Tamil Bible" pitchFamily="2" charset="0"/>
              </a:rPr>
              <a:t>; </a:t>
            </a:r>
            <a:r>
              <a:rPr lang="en-US" sz="1600" b="1" noProof="0" dirty="0" err="1">
                <a:latin typeface="Tamil Bible" pitchFamily="2" charset="0"/>
              </a:rPr>
              <a:t>nrhe;j</a:t>
            </a:r>
            <a:r>
              <a:rPr lang="en-US" sz="1600" b="1" noProof="0" dirty="0">
                <a:latin typeface="Tamil Bible" pitchFamily="2" charset="0"/>
              </a:rPr>
              <a:t> </a:t>
            </a:r>
            <a:r>
              <a:rPr lang="en-US" sz="1600" b="1" noProof="0" dirty="0" err="1">
                <a:latin typeface="Tamil Bible" pitchFamily="2" charset="0"/>
              </a:rPr>
              <a:t>tho;tpd</a:t>
            </a:r>
            <a:r>
              <a:rPr lang="en-US" sz="1600" b="1" noProof="0" dirty="0">
                <a:latin typeface="Tamil Bible" pitchFamily="2" charset="0"/>
              </a:rPr>
              <a:t>; %</a:t>
            </a:r>
            <a:r>
              <a:rPr lang="en-US" sz="1600" b="1" noProof="0" dirty="0" err="1">
                <a:latin typeface="Tamil Bible" pitchFamily="2" charset="0"/>
              </a:rPr>
              <a:t>yk</a:t>
            </a:r>
            <a:r>
              <a:rPr lang="en-US" sz="1600" b="1" noProof="0" dirty="0">
                <a:latin typeface="Tamil Bible" pitchFamily="2" charset="0"/>
              </a:rPr>
              <a:t>; </a:t>
            </a:r>
            <a:r>
              <a:rPr lang="en-US" sz="1600" b="1" noProof="0" dirty="0" err="1">
                <a:latin typeface="Tamil Bible" pitchFamily="2" charset="0"/>
              </a:rPr>
              <a:t>mtu</a:t>
            </a:r>
            <a:r>
              <a:rPr lang="en-US" sz="1600" b="1" noProof="0" dirty="0">
                <a:latin typeface="Tamil Bible" pitchFamily="2" charset="0"/>
              </a:rPr>
              <a:t>; </a:t>
            </a:r>
            <a:r>
              <a:rPr lang="en-US" sz="1600" b="1" noProof="0" dirty="0" err="1">
                <a:latin typeface="Tamil Bible" pitchFamily="2" charset="0"/>
              </a:rPr>
              <a:t>ntspg;gLj;jpa</a:t>
            </a:r>
            <a:r>
              <a:rPr lang="en-US" sz="1600" b="1" noProof="0" dirty="0">
                <a:latin typeface="Tamil Bible" pitchFamily="2" charset="0"/>
              </a:rPr>
              <a:t> </a:t>
            </a:r>
            <a:r>
              <a:rPr lang="en-US" sz="1600" b="1" noProof="0" dirty="0" err="1">
                <a:latin typeface="Tamil Bible" pitchFamily="2" charset="0"/>
              </a:rPr>
              <a:t>nra;jpf;F</a:t>
            </a:r>
            <a:r>
              <a:rPr lang="en-US" sz="1600" b="1" noProof="0" dirty="0">
                <a:latin typeface="Tamil Bible" pitchFamily="2" charset="0"/>
              </a:rPr>
              <a:t> </a:t>
            </a:r>
            <a:r>
              <a:rPr lang="en-US" sz="1600" b="1" noProof="0" dirty="0" err="1">
                <a:latin typeface="Tamil Bible" pitchFamily="2" charset="0"/>
              </a:rPr>
              <a:t>Nkyhf</a:t>
            </a:r>
            <a:r>
              <a:rPr lang="en-US" sz="1600" b="1" noProof="0" dirty="0"/>
              <a:t>, </a:t>
            </a:r>
            <a:r>
              <a:rPr lang="en-US" sz="1600" b="1" noProof="0" dirty="0" err="1">
                <a:latin typeface="Tamil Bible" pitchFamily="2" charset="0"/>
              </a:rPr>
              <a:t>ghgpNyhd</a:t>
            </a:r>
            <a:r>
              <a:rPr lang="en-US" sz="1600" b="1" noProof="0" dirty="0">
                <a:latin typeface="Tamil Bible" pitchFamily="2" charset="0"/>
              </a:rPr>
              <a:t>;&gt; </a:t>
            </a:r>
            <a:r>
              <a:rPr lang="en-US" sz="1600" b="1" noProof="0" dirty="0" err="1">
                <a:latin typeface="Tamil Bible" pitchFamily="2" charset="0"/>
              </a:rPr>
              <a:t>ghurPfk</a:t>
            </a:r>
            <a:r>
              <a:rPr lang="en-US" sz="1600" b="1" noProof="0" dirty="0">
                <a:latin typeface="Tamil Bible" pitchFamily="2" charset="0"/>
              </a:rPr>
              <a:t>;&gt; </a:t>
            </a:r>
            <a:r>
              <a:rPr lang="en-US" sz="1600" b="1" noProof="0" dirty="0" err="1">
                <a:latin typeface="Tamil Bible" pitchFamily="2" charset="0"/>
              </a:rPr>
              <a:t>fpNuf;fk</a:t>
            </a:r>
            <a:r>
              <a:rPr lang="en-US" sz="1600" b="1" noProof="0" dirty="0">
                <a:latin typeface="Tamil Bible" pitchFamily="2" charset="0"/>
              </a:rPr>
              <a:t>;&gt; </a:t>
            </a:r>
            <a:r>
              <a:rPr lang="en-US" sz="1600" b="1" noProof="0" dirty="0" err="1">
                <a:latin typeface="Tamil Bible" pitchFamily="2" charset="0"/>
              </a:rPr>
              <a:t>Nuhk</a:t>
            </a:r>
            <a:r>
              <a:rPr lang="en-US" sz="1600" b="1" noProof="0" dirty="0">
                <a:latin typeface="Tamil Bible" pitchFamily="2" charset="0"/>
              </a:rPr>
              <a:t>; </a:t>
            </a:r>
            <a:r>
              <a:rPr lang="en-US" sz="1600" b="1" noProof="0" dirty="0" err="1">
                <a:latin typeface="Tamil Bible" pitchFamily="2" charset="0"/>
              </a:rPr>
              <a:t>kw;Wk</a:t>
            </a:r>
            <a:r>
              <a:rPr lang="en-US" sz="1600" b="1" noProof="0" dirty="0">
                <a:latin typeface="Tamil Bible" pitchFamily="2" charset="0"/>
              </a:rPr>
              <a:t>; </a:t>
            </a:r>
            <a:r>
              <a:rPr lang="en-US" sz="1600" b="1" noProof="0" dirty="0" err="1">
                <a:latin typeface="Tamil Bible" pitchFamily="2" charset="0"/>
              </a:rPr>
              <a:t>INuhg;gh</a:t>
            </a:r>
            <a:r>
              <a:rPr lang="en-US" sz="1600" b="1" noProof="0" dirty="0">
                <a:latin typeface="Tamil Bible" pitchFamily="2" charset="0"/>
              </a:rPr>
              <a:t> </a:t>
            </a:r>
            <a:r>
              <a:rPr lang="en-US" sz="1600" b="1" noProof="0" dirty="0" err="1">
                <a:latin typeface="Tamil Bible" pitchFamily="2" charset="0"/>
              </a:rPr>
              <a:t>Mfpa</a:t>
            </a:r>
            <a:r>
              <a:rPr lang="en-US" sz="1600" b="1" noProof="0" dirty="0">
                <a:latin typeface="Tamil Bible" pitchFamily="2" charset="0"/>
              </a:rPr>
              <a:t> </a:t>
            </a:r>
            <a:r>
              <a:rPr lang="en-US" sz="1600" b="1" noProof="0" dirty="0" err="1">
                <a:latin typeface="Tamil Bible" pitchFamily="2" charset="0"/>
              </a:rPr>
              <a:t>khngUk</a:t>
            </a:r>
            <a:r>
              <a:rPr lang="en-US" sz="1600" b="1" noProof="0" dirty="0">
                <a:latin typeface="Tamil Bible" pitchFamily="2" charset="0"/>
              </a:rPr>
              <a:t>; </a:t>
            </a:r>
            <a:r>
              <a:rPr lang="en-US" sz="1600" b="1" noProof="0" dirty="0" err="1">
                <a:latin typeface="Tamil Bible" pitchFamily="2" charset="0"/>
              </a:rPr>
              <a:t>cyf</a:t>
            </a:r>
            <a:r>
              <a:rPr lang="en-US" sz="1600" b="1" noProof="0" dirty="0">
                <a:latin typeface="Tamil Bible" pitchFamily="2" charset="0"/>
              </a:rPr>
              <a:t> </a:t>
            </a:r>
            <a:r>
              <a:rPr lang="en-US" sz="1600" b="1" noProof="0" dirty="0" err="1">
                <a:latin typeface="Tamil Bible" pitchFamily="2" charset="0"/>
              </a:rPr>
              <a:t>NguuRfspd</a:t>
            </a:r>
            <a:r>
              <a:rPr lang="en-US" sz="1600" b="1" noProof="0" dirty="0">
                <a:latin typeface="Tamil Bible" pitchFamily="2" charset="0"/>
              </a:rPr>
              <a:t>; </a:t>
            </a:r>
            <a:r>
              <a:rPr lang="en-US" sz="1600" b="1" noProof="0" dirty="0" err="1">
                <a:latin typeface="Tamil Bible" pitchFamily="2" charset="0"/>
              </a:rPr>
              <a:t>vOr;rpiaAk</a:t>
            </a:r>
            <a:r>
              <a:rPr lang="en-US" sz="1600" b="1" noProof="0" dirty="0">
                <a:latin typeface="Tamil Bible" pitchFamily="2" charset="0"/>
              </a:rPr>
              <a:t>; </a:t>
            </a:r>
            <a:r>
              <a:rPr lang="en-US" sz="1600" b="1" noProof="0" dirty="0" err="1">
                <a:latin typeface="Tamil Bible" pitchFamily="2" charset="0"/>
              </a:rPr>
              <a:t>tPo;r;rpiaAk</a:t>
            </a:r>
            <a:r>
              <a:rPr lang="en-US" sz="1600" b="1" noProof="0" dirty="0">
                <a:latin typeface="Tamil Bible" pitchFamily="2" charset="0"/>
              </a:rPr>
              <a:t>; </a:t>
            </a:r>
            <a:r>
              <a:rPr lang="en-US" sz="1600" b="1" noProof="0" dirty="0" err="1">
                <a:latin typeface="Tamil Bible" pitchFamily="2" charset="0"/>
              </a:rPr>
              <a:t>mwptpf;f</a:t>
            </a:r>
            <a:r>
              <a:rPr lang="en-US" sz="1600" b="1" noProof="0" dirty="0">
                <a:latin typeface="Tamil Bible" pitchFamily="2" charset="0"/>
              </a:rPr>
              <a:t> </a:t>
            </a:r>
            <a:r>
              <a:rPr lang="en-US" sz="1600" b="1" noProof="0" dirty="0" err="1">
                <a:latin typeface="Tamil Bible" pitchFamily="2" charset="0"/>
              </a:rPr>
              <a:t>mtu</a:t>
            </a:r>
            <a:r>
              <a:rPr lang="en-US" sz="1600" b="1" noProof="0" dirty="0">
                <a:latin typeface="Tamil Bible" pitchFamily="2" charset="0"/>
              </a:rPr>
              <a:t>; </a:t>
            </a:r>
            <a:r>
              <a:rPr lang="en-US" sz="1600" b="1" noProof="0" dirty="0" err="1">
                <a:latin typeface="Tamil Bible" pitchFamily="2" charset="0"/>
              </a:rPr>
              <a:t>miof;fg;gl;lhu</a:t>
            </a:r>
            <a:r>
              <a:rPr lang="en-US" sz="1600" b="1" noProof="0" dirty="0">
                <a:latin typeface="Tamil Bible" pitchFamily="2" charset="0"/>
              </a:rPr>
              <a:t>;</a:t>
            </a:r>
            <a:r>
              <a:rPr lang="en-US" sz="1600" b="1" noProof="0" dirty="0"/>
              <a:t> (</a:t>
            </a:r>
            <a:r>
              <a:rPr lang="en-US" sz="1600" b="1" noProof="0" dirty="0" err="1">
                <a:latin typeface="Tamil Bible" pitchFamily="2" charset="0"/>
              </a:rPr>
              <a:t>jhdp</a:t>
            </a:r>
            <a:r>
              <a:rPr lang="en-US" sz="1600" b="1" noProof="0" dirty="0"/>
              <a:t>. 2, 7-12).</a:t>
            </a:r>
          </a:p>
        </p:txBody>
      </p:sp>
      <p:sp>
        <p:nvSpPr>
          <p:cNvPr id="30" name="CuadroTexto 29">
            <a:extLst>
              <a:ext uri="{FF2B5EF4-FFF2-40B4-BE49-F238E27FC236}">
                <a16:creationId xmlns:a16="http://schemas.microsoft.com/office/drawing/2014/main" id="{6CC73D6B-48EE-3D12-D053-45166EE7D2D1}"/>
              </a:ext>
            </a:extLst>
          </p:cNvPr>
          <p:cNvSpPr txBox="1"/>
          <p:nvPr/>
        </p:nvSpPr>
        <p:spPr>
          <a:xfrm>
            <a:off x="2681373" y="5553730"/>
            <a:ext cx="5848943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en-US" b="1" noProof="0" dirty="0">
                <a:latin typeface="Tamil Bible" pitchFamily="2" charset="0"/>
              </a:rPr>
              <a:t>,</a:t>
            </a:r>
            <a:r>
              <a:rPr lang="en-US" b="1" noProof="0" dirty="0" err="1">
                <a:latin typeface="Tamil Bible" pitchFamily="2" charset="0"/>
              </a:rPr>
              <a:t>d;Dk</a:t>
            </a:r>
            <a:r>
              <a:rPr lang="en-US" b="1" noProof="0" dirty="0">
                <a:latin typeface="Tamil Bible" pitchFamily="2" charset="0"/>
              </a:rPr>
              <a:t>; </a:t>
            </a:r>
            <a:r>
              <a:rPr lang="en-US" b="1" noProof="0" dirty="0" err="1">
                <a:latin typeface="Tamil Bible" pitchFamily="2" charset="0"/>
              </a:rPr>
              <a:t>epiwNtw</a:t>
            </a:r>
            <a:r>
              <a:rPr lang="en-US" b="1" noProof="0" dirty="0">
                <a:latin typeface="Tamil Bible" pitchFamily="2" charset="0"/>
              </a:rPr>
              <a:t> </a:t>
            </a:r>
            <a:r>
              <a:rPr lang="en-US" b="1" noProof="0" dirty="0" err="1">
                <a:latin typeface="Tamil Bible" pitchFamily="2" charset="0"/>
              </a:rPr>
              <a:t>Ntz;ba</a:t>
            </a:r>
            <a:r>
              <a:rPr lang="en-US" b="1" noProof="0" dirty="0">
                <a:latin typeface="Tamil Bible" pitchFamily="2" charset="0"/>
              </a:rPr>
              <a:t> </a:t>
            </a:r>
            <a:r>
              <a:rPr lang="en-US" b="1" noProof="0" dirty="0" err="1">
                <a:latin typeface="Tamil Bible" pitchFamily="2" charset="0"/>
              </a:rPr>
              <a:t>gFjpahd</a:t>
            </a:r>
            <a:r>
              <a:rPr lang="en-US" b="1" noProof="0" dirty="0">
                <a:latin typeface="Tamil Bible" pitchFamily="2" charset="0"/>
              </a:rPr>
              <a:t> “</a:t>
            </a:r>
            <a:r>
              <a:rPr lang="en-US" b="1" noProof="0" dirty="0" err="1">
                <a:latin typeface="Tamil Bible" pitchFamily="2" charset="0"/>
              </a:rPr>
              <a:t>NjtDila</a:t>
            </a:r>
            <a:r>
              <a:rPr lang="en-US" b="1" noProof="0" dirty="0">
                <a:latin typeface="Tamil Bible" pitchFamily="2" charset="0"/>
              </a:rPr>
              <a:t> ,uh[;</a:t>
            </a:r>
            <a:r>
              <a:rPr lang="en-US" b="1" noProof="0" dirty="0" err="1">
                <a:latin typeface="Tamil Bible" pitchFamily="2" charset="0"/>
              </a:rPr>
              <a:t>aj;jpd</a:t>
            </a:r>
            <a:r>
              <a:rPr lang="en-US" b="1" noProof="0" dirty="0">
                <a:latin typeface="Tamil Bible" pitchFamily="2" charset="0"/>
              </a:rPr>
              <a:t>; </a:t>
            </a:r>
            <a:r>
              <a:rPr lang="en-US" b="1" noProof="0" dirty="0" err="1">
                <a:latin typeface="Tamil Bible" pitchFamily="2" charset="0"/>
              </a:rPr>
              <a:t>tUif</a:t>
            </a:r>
            <a:r>
              <a:rPr lang="en-US" b="1" noProof="0" dirty="0">
                <a:latin typeface="Tamil Bible" pitchFamily="2" charset="0"/>
              </a:rPr>
              <a:t>” </a:t>
            </a:r>
            <a:r>
              <a:rPr lang="en-US" b="1" noProof="0" dirty="0" err="1">
                <a:latin typeface="Tamil Bible" pitchFamily="2" charset="0"/>
              </a:rPr>
              <a:t>epiwNtwg</a:t>
            </a:r>
            <a:r>
              <a:rPr lang="en-US" b="1" noProof="0" dirty="0">
                <a:latin typeface="Tamil Bible" pitchFamily="2" charset="0"/>
              </a:rPr>
              <a:t>; </a:t>
            </a:r>
            <a:r>
              <a:rPr lang="en-US" b="1" noProof="0" dirty="0" err="1">
                <a:latin typeface="Tamil Bible" pitchFamily="2" charset="0"/>
              </a:rPr>
              <a:t>Nghtij</a:t>
            </a:r>
            <a:r>
              <a:rPr lang="en-US" b="1" noProof="0" dirty="0">
                <a:latin typeface="Tamil Bible" pitchFamily="2" charset="0"/>
              </a:rPr>
              <a:t> </a:t>
            </a:r>
            <a:r>
              <a:rPr lang="en-US" b="1" noProof="0" dirty="0" err="1">
                <a:latin typeface="Tamil Bible" pitchFamily="2" charset="0"/>
              </a:rPr>
              <a:t>mwptpf;f</a:t>
            </a:r>
            <a:r>
              <a:rPr lang="en-US" b="1" dirty="0">
                <a:latin typeface="Tamil Bible" pitchFamily="2" charset="0"/>
              </a:rPr>
              <a:t>&gt; </a:t>
            </a:r>
            <a:r>
              <a:rPr lang="en-US" b="1" dirty="0" err="1">
                <a:latin typeface="Tamil Bible" pitchFamily="2" charset="0"/>
              </a:rPr>
              <a:t>mtUila</a:t>
            </a:r>
            <a:r>
              <a:rPr lang="en-US" b="1" dirty="0">
                <a:latin typeface="Tamil Bible" pitchFamily="2" charset="0"/>
              </a:rPr>
              <a:t> </a:t>
            </a:r>
            <a:r>
              <a:rPr lang="en-US" b="1" dirty="0" err="1">
                <a:latin typeface="Tamil Bible" pitchFamily="2" charset="0"/>
              </a:rPr>
              <a:t>jPu;f;fjuprdq;fs</a:t>
            </a:r>
            <a:r>
              <a:rPr lang="en-US" b="1" dirty="0">
                <a:latin typeface="Tamil Bible" pitchFamily="2" charset="0"/>
              </a:rPr>
              <a:t>; ,</a:t>
            </a:r>
            <a:r>
              <a:rPr lang="en-US" b="1" dirty="0" err="1">
                <a:latin typeface="Tamil Bible" pitchFamily="2" charset="0"/>
              </a:rPr>
              <a:t>d;W</a:t>
            </a:r>
            <a:r>
              <a:rPr lang="en-US" b="1" dirty="0">
                <a:latin typeface="Tamil Bible" pitchFamily="2" charset="0"/>
              </a:rPr>
              <a:t> </a:t>
            </a:r>
            <a:r>
              <a:rPr lang="en-US" b="1" dirty="0" err="1">
                <a:latin typeface="Tamil Bible" pitchFamily="2" charset="0"/>
              </a:rPr>
              <a:t>ekf;F</a:t>
            </a:r>
            <a:r>
              <a:rPr lang="en-US" b="1" dirty="0">
                <a:latin typeface="Tamil Bible" pitchFamily="2" charset="0"/>
              </a:rPr>
              <a:t> </a:t>
            </a:r>
            <a:r>
              <a:rPr lang="en-US" b="1" dirty="0" err="1">
                <a:latin typeface="Tamil Bible" pitchFamily="2" charset="0"/>
              </a:rPr>
              <a:t>cjTfpd;wd</a:t>
            </a:r>
            <a:r>
              <a:rPr lang="en-US" b="1" noProof="0" dirty="0"/>
              <a:t> (</a:t>
            </a:r>
            <a:r>
              <a:rPr lang="en-US" b="1" noProof="0" dirty="0" err="1">
                <a:latin typeface="Tamil Bible" pitchFamily="2" charset="0"/>
              </a:rPr>
              <a:t>jhdp</a:t>
            </a:r>
            <a:r>
              <a:rPr lang="en-US" b="1" noProof="0" dirty="0"/>
              <a:t>. 2:44; 7:27).</a:t>
            </a:r>
          </a:p>
        </p:txBody>
      </p:sp>
      <p:pic>
        <p:nvPicPr>
          <p:cNvPr id="32" name="Imagen 31">
            <a:extLst>
              <a:ext uri="{FF2B5EF4-FFF2-40B4-BE49-F238E27FC236}">
                <a16:creationId xmlns:a16="http://schemas.microsoft.com/office/drawing/2014/main" id="{64BA46E1-F104-31E6-8BD0-61D1BA89E0B4}"/>
              </a:ext>
            </a:extLst>
          </p:cNvPr>
          <p:cNvPicPr>
            <a:picLocks noChangeAspect="1"/>
          </p:cNvPicPr>
          <p:nvPr/>
        </p:nvPicPr>
        <p:blipFill rotWithShape="1">
          <a:blip r:embed="rId1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3022" r="3022"/>
          <a:stretch>
            <a:fillRect/>
          </a:stretch>
        </p:blipFill>
        <p:spPr>
          <a:xfrm>
            <a:off x="85725" y="5284099"/>
            <a:ext cx="2595648" cy="1447601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noFill/>
            <a:miter lim="800000"/>
          </a:ln>
          <a:effectLst>
            <a:outerShdw blurRad="107950" dist="12700" dir="5400000" algn="ctr">
              <a:srgbClr val="000000"/>
            </a:outerShdw>
            <a:reflection blurRad="12700" stA="28000" endPos="28000" dist="5000" dir="5400000" sy="-100000" algn="bl" rotWithShape="0"/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chemeClr val="accent3">
                <a:lumMod val="75000"/>
              </a:schemeClr>
            </a:contourClr>
          </a:sp3d>
        </p:spPr>
      </p:pic>
      <p:sp>
        <p:nvSpPr>
          <p:cNvPr id="5" name="CuadroTexto 4">
            <a:extLst>
              <a:ext uri="{FF2B5EF4-FFF2-40B4-BE49-F238E27FC236}">
                <a16:creationId xmlns:a16="http://schemas.microsoft.com/office/drawing/2014/main" id="{86682C84-93DD-8463-E4F9-537CCB4F5132}"/>
              </a:ext>
            </a:extLst>
          </p:cNvPr>
          <p:cNvSpPr txBox="1"/>
          <p:nvPr/>
        </p:nvSpPr>
        <p:spPr>
          <a:xfrm>
            <a:off x="6535505" y="1196711"/>
            <a:ext cx="5721806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en-US" sz="1600" b="1" noProof="0" dirty="0" err="1">
                <a:latin typeface="Tamil Bible" pitchFamily="2" charset="0"/>
              </a:rPr>
              <a:t>Muk;gj;jpypUe;Nj</a:t>
            </a:r>
            <a:r>
              <a:rPr lang="en-US" sz="1600" b="1" noProof="0" dirty="0"/>
              <a:t>, </a:t>
            </a:r>
            <a:r>
              <a:rPr lang="en-US" sz="1600" b="1" noProof="0" dirty="0" err="1">
                <a:latin typeface="Tamil Bible" pitchFamily="2" charset="0"/>
              </a:rPr>
              <a:t>jhdpNay</a:t>
            </a:r>
            <a:r>
              <a:rPr lang="en-US" sz="1600" b="1" noProof="0" dirty="0">
                <a:latin typeface="Tamil Bible" pitchFamily="2" charset="0"/>
              </a:rPr>
              <a:t>; </a:t>
            </a:r>
            <a:r>
              <a:rPr lang="en-US" sz="1600" b="1" noProof="0" dirty="0" err="1">
                <a:latin typeface="Tamil Bible" pitchFamily="2" charset="0"/>
              </a:rPr>
              <a:t>jdJ</a:t>
            </a:r>
            <a:r>
              <a:rPr lang="en-US" sz="1600" b="1" noProof="0" dirty="0">
                <a:latin typeface="Tamil Bible" pitchFamily="2" charset="0"/>
              </a:rPr>
              <a:t> </a:t>
            </a:r>
            <a:r>
              <a:rPr lang="en-US" sz="1600" b="1" noProof="0" dirty="0" err="1">
                <a:latin typeface="Tamil Bible" pitchFamily="2" charset="0"/>
              </a:rPr>
              <a:t>cz;ikAs;s</a:t>
            </a:r>
            <a:r>
              <a:rPr lang="en-US" sz="1600" b="1" noProof="0" dirty="0">
                <a:latin typeface="Tamil Bible" pitchFamily="2" charset="0"/>
              </a:rPr>
              <a:t> </a:t>
            </a:r>
            <a:r>
              <a:rPr lang="en-US" sz="1600" b="1" noProof="0" dirty="0" err="1">
                <a:latin typeface="Tamil Bible" pitchFamily="2" charset="0"/>
              </a:rPr>
              <a:t>jd;ikf;fhf</a:t>
            </a:r>
            <a:r>
              <a:rPr lang="en-US" sz="1600" b="1" noProof="0" dirty="0">
                <a:latin typeface="Tamil Bible" pitchFamily="2" charset="0"/>
              </a:rPr>
              <a:t> </a:t>
            </a:r>
            <a:r>
              <a:rPr lang="en-US" sz="1600" b="1" noProof="0" dirty="0" err="1">
                <a:latin typeface="Tamil Bible" pitchFamily="2" charset="0"/>
              </a:rPr>
              <a:t>mwpag;gl;lhu</a:t>
            </a:r>
            <a:r>
              <a:rPr lang="en-US" sz="1600" b="1" noProof="0" dirty="0">
                <a:latin typeface="Tamil Bible" pitchFamily="2" charset="0"/>
              </a:rPr>
              <a:t>;</a:t>
            </a:r>
            <a:r>
              <a:rPr lang="en-US" sz="1600" b="1" noProof="0" dirty="0"/>
              <a:t>. </a:t>
            </a:r>
            <a:r>
              <a:rPr lang="en-US" sz="1600" b="1" noProof="0" dirty="0" err="1">
                <a:latin typeface="Tamil Bible" pitchFamily="2" charset="0"/>
              </a:rPr>
              <a:t>mtu</a:t>
            </a:r>
            <a:r>
              <a:rPr lang="en-US" sz="1600" b="1" noProof="0" dirty="0">
                <a:latin typeface="Tamil Bible" pitchFamily="2" charset="0"/>
              </a:rPr>
              <a:t>; </a:t>
            </a:r>
            <a:r>
              <a:rPr lang="en-US" sz="1600" b="1" noProof="0" dirty="0" err="1">
                <a:latin typeface="Tamil Bible" pitchFamily="2" charset="0"/>
              </a:rPr>
              <a:t>czT</a:t>
            </a:r>
            <a:r>
              <a:rPr lang="en-US" sz="1600" b="1" noProof="0" dirty="0">
                <a:latin typeface="Tamil Bible" pitchFamily="2" charset="0"/>
              </a:rPr>
              <a:t> </a:t>
            </a:r>
            <a:r>
              <a:rPr lang="en-US" sz="1600" b="1" noProof="0" dirty="0" err="1">
                <a:latin typeface="Tamil Bible" pitchFamily="2" charset="0"/>
              </a:rPr>
              <a:t>tp</a:t>
            </a:r>
            <a:r>
              <a:rPr lang="en-US" sz="1600" b="1" noProof="0" dirty="0">
                <a:latin typeface="Tamil Bible" pitchFamily="2" charset="0"/>
              </a:rPr>
              <a:t>\</a:t>
            </a:r>
            <a:r>
              <a:rPr lang="en-US" sz="1600" b="1" noProof="0" dirty="0" err="1">
                <a:latin typeface="Tamil Bible" pitchFamily="2" charset="0"/>
              </a:rPr>
              <a:t>aj;jpYk</a:t>
            </a:r>
            <a:r>
              <a:rPr lang="en-US" sz="1600" b="1" noProof="0" dirty="0">
                <a:latin typeface="Tamil Bible" pitchFamily="2" charset="0"/>
              </a:rPr>
              <a:t>; </a:t>
            </a:r>
            <a:r>
              <a:rPr lang="en-US" sz="1600" b="1" noProof="0" dirty="0" err="1">
                <a:latin typeface="Tamil Bible" pitchFamily="2" charset="0"/>
              </a:rPr>
              <a:t>cz;ikAs;stuhf</a:t>
            </a:r>
            <a:r>
              <a:rPr lang="en-US" sz="1600" b="1" noProof="0" dirty="0">
                <a:latin typeface="Tamil Bible" pitchFamily="2" charset="0"/>
              </a:rPr>
              <a:t> ,</a:t>
            </a:r>
            <a:r>
              <a:rPr lang="en-US" sz="1600" b="1" noProof="0" dirty="0" err="1">
                <a:latin typeface="Tamil Bible" pitchFamily="2" charset="0"/>
              </a:rPr>
              <a:t>Ue;jhu</a:t>
            </a:r>
            <a:r>
              <a:rPr lang="en-US" sz="1600" b="1" noProof="0" dirty="0">
                <a:latin typeface="Tamil Bible" pitchFamily="2" charset="0"/>
              </a:rPr>
              <a:t>;</a:t>
            </a:r>
            <a:r>
              <a:rPr lang="en-US" sz="1600" b="1" noProof="0" dirty="0"/>
              <a:t> (</a:t>
            </a:r>
            <a:r>
              <a:rPr lang="en-US" sz="1600" b="1" noProof="0" dirty="0" err="1">
                <a:latin typeface="Tamil Bible" pitchFamily="2" charset="0"/>
              </a:rPr>
              <a:t>jhdp</a:t>
            </a:r>
            <a:r>
              <a:rPr lang="en-US" sz="1600" b="1" noProof="0" dirty="0"/>
              <a:t>. 1:8); </a:t>
            </a:r>
            <a:r>
              <a:rPr lang="en-US" sz="1600" b="1" noProof="0" dirty="0" err="1">
                <a:latin typeface="Tamil Bible" pitchFamily="2" charset="0"/>
              </a:rPr>
              <a:t>NjtDf;F</a:t>
            </a:r>
            <a:r>
              <a:rPr lang="en-US" sz="1600" b="1" noProof="0" dirty="0">
                <a:latin typeface="Tamil Bible" pitchFamily="2" charset="0"/>
              </a:rPr>
              <a:t> </a:t>
            </a:r>
            <a:r>
              <a:rPr lang="en-US" sz="1600" b="1" noProof="0" dirty="0" err="1">
                <a:latin typeface="Tamil Bible" pitchFamily="2" charset="0"/>
              </a:rPr>
              <a:t>kfpik</a:t>
            </a:r>
            <a:r>
              <a:rPr lang="en-US" sz="1600" b="1" noProof="0" dirty="0">
                <a:latin typeface="Tamil Bible" pitchFamily="2" charset="0"/>
              </a:rPr>
              <a:t> </a:t>
            </a:r>
            <a:r>
              <a:rPr lang="en-US" sz="1600" b="1" noProof="0" dirty="0" err="1">
                <a:latin typeface="Tamil Bible" pitchFamily="2" charset="0"/>
              </a:rPr>
              <a:t>nrYj;Jtjpy</a:t>
            </a:r>
            <a:r>
              <a:rPr lang="en-US" sz="1600" b="1" noProof="0" dirty="0">
                <a:latin typeface="Tamil Bible" pitchFamily="2" charset="0"/>
              </a:rPr>
              <a:t>; </a:t>
            </a:r>
            <a:r>
              <a:rPr lang="en-US" sz="1600" b="1" noProof="0" dirty="0" err="1">
                <a:latin typeface="Tamil Bible" pitchFamily="2" charset="0"/>
              </a:rPr>
              <a:t>mtu</a:t>
            </a:r>
            <a:r>
              <a:rPr lang="en-US" sz="1600" b="1" noProof="0" dirty="0">
                <a:latin typeface="Tamil Bible" pitchFamily="2" charset="0"/>
              </a:rPr>
              <a:t>; </a:t>
            </a:r>
            <a:r>
              <a:rPr lang="en-US" sz="1600" b="1" noProof="0" dirty="0" err="1">
                <a:latin typeface="Tamil Bible" pitchFamily="2" charset="0"/>
              </a:rPr>
              <a:t>cz;ikAs;stuhf</a:t>
            </a:r>
            <a:r>
              <a:rPr lang="en-US" sz="1600" b="1" noProof="0" dirty="0">
                <a:latin typeface="Tamil Bible" pitchFamily="2" charset="0"/>
              </a:rPr>
              <a:t> ,</a:t>
            </a:r>
            <a:r>
              <a:rPr lang="en-US" sz="1600" b="1" noProof="0" dirty="0" err="1">
                <a:latin typeface="Tamil Bible" pitchFamily="2" charset="0"/>
              </a:rPr>
              <a:t>Ue;jhu</a:t>
            </a:r>
            <a:r>
              <a:rPr lang="en-US" sz="1600" b="1" noProof="0" dirty="0">
                <a:latin typeface="Tamil Bible" pitchFamily="2" charset="0"/>
              </a:rPr>
              <a:t>;</a:t>
            </a:r>
            <a:r>
              <a:rPr lang="en-US" sz="1600" b="1" noProof="0" dirty="0"/>
              <a:t> (</a:t>
            </a:r>
            <a:r>
              <a:rPr lang="en-US" sz="1600" b="1" noProof="0" dirty="0" err="1">
                <a:latin typeface="Tamil Bible" pitchFamily="2" charset="0"/>
              </a:rPr>
              <a:t>jhdp</a:t>
            </a:r>
            <a:r>
              <a:rPr lang="en-US" sz="1600" b="1" noProof="0" dirty="0"/>
              <a:t>. 2:27-30); </a:t>
            </a:r>
            <a:r>
              <a:rPr lang="en-US" sz="1600" b="1" noProof="0" dirty="0" err="1">
                <a:latin typeface="Tamil Bible" pitchFamily="2" charset="0"/>
              </a:rPr>
              <a:t>NeGfhj;Ner;rhUf;F</a:t>
            </a:r>
            <a:r>
              <a:rPr lang="en-US" sz="1600" b="1" noProof="0" dirty="0">
                <a:latin typeface="Tamil Bible" pitchFamily="2" charset="0"/>
              </a:rPr>
              <a:t> </a:t>
            </a:r>
            <a:r>
              <a:rPr lang="en-US" sz="1600" b="1" noProof="0" dirty="0" err="1">
                <a:latin typeface="Tamil Bible" pitchFamily="2" charset="0"/>
              </a:rPr>
              <a:t>jPik</a:t>
            </a:r>
            <a:r>
              <a:rPr lang="en-US" sz="1600" b="1" noProof="0" dirty="0">
                <a:latin typeface="Tamil Bible" pitchFamily="2" charset="0"/>
              </a:rPr>
              <a:t> </a:t>
            </a:r>
            <a:r>
              <a:rPr lang="en-US" sz="1600" b="1" noProof="0" dirty="0" err="1">
                <a:latin typeface="Tamil Bible" pitchFamily="2" charset="0"/>
              </a:rPr>
              <a:t>NeupLk</a:t>
            </a:r>
            <a:r>
              <a:rPr lang="en-US" sz="1600" b="1" noProof="0" dirty="0">
                <a:latin typeface="Tamil Bible" pitchFamily="2" charset="0"/>
              </a:rPr>
              <a:t>; </a:t>
            </a:r>
            <a:r>
              <a:rPr lang="en-US" sz="1600" b="1" noProof="0" dirty="0" err="1">
                <a:latin typeface="Tamil Bible" pitchFamily="2" charset="0"/>
              </a:rPr>
              <a:t>vd;W</a:t>
            </a:r>
            <a:r>
              <a:rPr lang="en-US" sz="1600" b="1" noProof="0" dirty="0">
                <a:latin typeface="Tamil Bible" pitchFamily="2" charset="0"/>
              </a:rPr>
              <a:t> </a:t>
            </a:r>
            <a:r>
              <a:rPr lang="en-US" sz="1600" b="1" noProof="0" dirty="0" err="1">
                <a:latin typeface="Tamil Bible" pitchFamily="2" charset="0"/>
              </a:rPr>
              <a:t>Kd;dwptpg;gjpy</a:t>
            </a:r>
            <a:r>
              <a:rPr lang="en-US" sz="1600" b="1" noProof="0" dirty="0">
                <a:latin typeface="Tamil Bible" pitchFamily="2" charset="0"/>
              </a:rPr>
              <a:t>; </a:t>
            </a:r>
            <a:r>
              <a:rPr lang="en-US" sz="1600" b="1" noProof="0" dirty="0" err="1">
                <a:latin typeface="Tamil Bible" pitchFamily="2" charset="0"/>
              </a:rPr>
              <a:t>mtu</a:t>
            </a:r>
            <a:r>
              <a:rPr lang="en-US" sz="1600" b="1" noProof="0" dirty="0">
                <a:latin typeface="Tamil Bible" pitchFamily="2" charset="0"/>
              </a:rPr>
              <a:t>; </a:t>
            </a:r>
            <a:r>
              <a:rPr lang="en-US" sz="1600" b="1" noProof="0" dirty="0" err="1">
                <a:latin typeface="Tamil Bible" pitchFamily="2" charset="0"/>
              </a:rPr>
              <a:t>cz;ikAs;stuha</a:t>
            </a:r>
            <a:r>
              <a:rPr lang="en-US" sz="1600" b="1" noProof="0" dirty="0">
                <a:latin typeface="Tamil Bible" pitchFamily="2" charset="0"/>
              </a:rPr>
              <a:t>; ,</a:t>
            </a:r>
            <a:r>
              <a:rPr lang="en-US" sz="1600" b="1" noProof="0" dirty="0" err="1">
                <a:latin typeface="Tamil Bible" pitchFamily="2" charset="0"/>
              </a:rPr>
              <a:t>Ue;jhu</a:t>
            </a:r>
            <a:r>
              <a:rPr lang="en-US" sz="1600" b="1" noProof="0" dirty="0">
                <a:latin typeface="Tamil Bible" pitchFamily="2" charset="0"/>
              </a:rPr>
              <a:t>;</a:t>
            </a:r>
            <a:r>
              <a:rPr lang="en-US" sz="1600" b="1" noProof="0" dirty="0"/>
              <a:t> (</a:t>
            </a:r>
            <a:r>
              <a:rPr lang="en-US" sz="1600" b="1" noProof="0" dirty="0" err="1">
                <a:latin typeface="Tamil Bible" pitchFamily="2" charset="0"/>
              </a:rPr>
              <a:t>jhdp</a:t>
            </a:r>
            <a:r>
              <a:rPr lang="en-US" sz="1600" b="1" noProof="0" dirty="0"/>
              <a:t>. 4:19); </a:t>
            </a:r>
            <a:r>
              <a:rPr lang="en-US" sz="1600" b="1" noProof="0" dirty="0" err="1">
                <a:latin typeface="Tamil Bible" pitchFamily="2" charset="0"/>
              </a:rPr>
              <a:t>ngy</a:t>
            </a:r>
            <a:r>
              <a:rPr lang="en-US" sz="1600" b="1" noProof="0" dirty="0">
                <a:latin typeface="Tamil Bible" pitchFamily="2" charset="0"/>
              </a:rPr>
              <a:t>;\</a:t>
            </a:r>
            <a:r>
              <a:rPr lang="en-US" sz="1600" b="1" noProof="0" dirty="0" err="1">
                <a:latin typeface="Tamil Bible" pitchFamily="2" charset="0"/>
              </a:rPr>
              <a:t>hj;rhupd</a:t>
            </a:r>
            <a:r>
              <a:rPr lang="en-US" sz="1600" b="1" noProof="0" dirty="0">
                <a:latin typeface="Tamil Bible" pitchFamily="2" charset="0"/>
              </a:rPr>
              <a:t>; </a:t>
            </a:r>
            <a:r>
              <a:rPr lang="en-US" sz="1600" b="1" noProof="0" dirty="0" err="1">
                <a:latin typeface="Tamil Bible" pitchFamily="2" charset="0"/>
              </a:rPr>
              <a:t>ghtj;ijf</a:t>
            </a:r>
            <a:r>
              <a:rPr lang="en-US" sz="1600" b="1" noProof="0" dirty="0">
                <a:latin typeface="Tamil Bible" pitchFamily="2" charset="0"/>
              </a:rPr>
              <a:t>; </a:t>
            </a:r>
            <a:r>
              <a:rPr lang="en-US" sz="1600" b="1" noProof="0" dirty="0" err="1">
                <a:latin typeface="Tamil Bible" pitchFamily="2" charset="0"/>
              </a:rPr>
              <a:t>fz;bg;gjpy</a:t>
            </a:r>
            <a:r>
              <a:rPr lang="en-US" sz="1600" b="1" noProof="0" dirty="0">
                <a:latin typeface="Tamil Bible" pitchFamily="2" charset="0"/>
              </a:rPr>
              <a:t>; </a:t>
            </a:r>
            <a:r>
              <a:rPr lang="en-US" sz="1600" b="1" noProof="0" dirty="0" err="1">
                <a:latin typeface="Tamil Bible" pitchFamily="2" charset="0"/>
              </a:rPr>
              <a:t>mtu</a:t>
            </a:r>
            <a:r>
              <a:rPr lang="en-US" sz="1600" b="1" noProof="0" dirty="0">
                <a:latin typeface="Tamil Bible" pitchFamily="2" charset="0"/>
              </a:rPr>
              <a:t>; </a:t>
            </a:r>
            <a:r>
              <a:rPr lang="en-US" sz="1600" b="1" noProof="0" dirty="0" err="1">
                <a:latin typeface="Tamil Bible" pitchFamily="2" charset="0"/>
              </a:rPr>
              <a:t>cz;ikAs;stuhf</a:t>
            </a:r>
            <a:r>
              <a:rPr lang="en-US" sz="1600" b="1" noProof="0" dirty="0">
                <a:latin typeface="Tamil Bible" pitchFamily="2" charset="0"/>
              </a:rPr>
              <a:t> ,</a:t>
            </a:r>
            <a:r>
              <a:rPr lang="en-US" sz="1600" b="1" noProof="0" dirty="0" err="1">
                <a:latin typeface="Tamil Bible" pitchFamily="2" charset="0"/>
              </a:rPr>
              <a:t>Ue;jhu</a:t>
            </a:r>
            <a:r>
              <a:rPr lang="en-US" sz="1600" b="1" noProof="0" dirty="0">
                <a:latin typeface="Tamil Bible" pitchFamily="2" charset="0"/>
              </a:rPr>
              <a:t>;</a:t>
            </a:r>
            <a:r>
              <a:rPr lang="en-US" sz="1600" b="1" noProof="0" dirty="0"/>
              <a:t> (</a:t>
            </a:r>
            <a:r>
              <a:rPr lang="en-US" sz="1600" b="1" noProof="0" dirty="0" err="1">
                <a:latin typeface="Tamil Bible" pitchFamily="2" charset="0"/>
              </a:rPr>
              <a:t>jhdp</a:t>
            </a:r>
            <a:r>
              <a:rPr lang="en-US" sz="1600" b="1" noProof="0" dirty="0"/>
              <a:t>. 5:22-23); </a:t>
            </a:r>
            <a:r>
              <a:rPr lang="en-US" sz="1600" b="1" noProof="0" dirty="0" err="1">
                <a:latin typeface="Tamil Bible" pitchFamily="2" charset="0"/>
              </a:rPr>
              <a:t>mtu</a:t>
            </a:r>
            <a:r>
              <a:rPr lang="en-US" sz="1600" b="1" noProof="0" dirty="0">
                <a:latin typeface="Tamil Bible" pitchFamily="2" charset="0"/>
              </a:rPr>
              <a:t>; </a:t>
            </a:r>
            <a:r>
              <a:rPr lang="en-US" sz="1600" b="1" noProof="0" dirty="0" err="1">
                <a:latin typeface="Tamil Bible" pitchFamily="2" charset="0"/>
              </a:rPr>
              <a:t>jkJ</a:t>
            </a:r>
            <a:r>
              <a:rPr lang="en-US" sz="1600" b="1" noProof="0" dirty="0">
                <a:latin typeface="Tamil Bible" pitchFamily="2" charset="0"/>
              </a:rPr>
              <a:t> n[g </a:t>
            </a:r>
            <a:r>
              <a:rPr lang="en-US" sz="1600" b="1" noProof="0" dirty="0" err="1">
                <a:latin typeface="Tamil Bible" pitchFamily="2" charset="0"/>
              </a:rPr>
              <a:t>tho;f;ifapy</a:t>
            </a:r>
            <a:r>
              <a:rPr lang="en-US" sz="1600" b="1" noProof="0" dirty="0">
                <a:latin typeface="Tamil Bible" pitchFamily="2" charset="0"/>
              </a:rPr>
              <a:t>; </a:t>
            </a:r>
            <a:r>
              <a:rPr lang="en-US" sz="1600" b="1" noProof="0" dirty="0" err="1">
                <a:latin typeface="Tamil Bible" pitchFamily="2" charset="0"/>
              </a:rPr>
              <a:t>cz;ikAs;stuhf</a:t>
            </a:r>
            <a:r>
              <a:rPr lang="en-US" sz="1600" b="1" noProof="0" dirty="0">
                <a:latin typeface="Tamil Bible" pitchFamily="2" charset="0"/>
              </a:rPr>
              <a:t> ,</a:t>
            </a:r>
            <a:r>
              <a:rPr lang="en-US" sz="1600" b="1" noProof="0" dirty="0" err="1">
                <a:latin typeface="Tamil Bible" pitchFamily="2" charset="0"/>
              </a:rPr>
              <a:t>Ue;jhu</a:t>
            </a:r>
            <a:r>
              <a:rPr lang="en-US" sz="1600" b="1" noProof="0" dirty="0">
                <a:latin typeface="Tamil Bible" pitchFamily="2" charset="0"/>
              </a:rPr>
              <a:t>;</a:t>
            </a:r>
            <a:r>
              <a:rPr lang="en-US" sz="1600" b="1" noProof="0" dirty="0"/>
              <a:t> (</a:t>
            </a:r>
            <a:r>
              <a:rPr lang="en-US" sz="1600" b="1" noProof="0" dirty="0" err="1">
                <a:latin typeface="Tamil Bible" pitchFamily="2" charset="0"/>
              </a:rPr>
              <a:t>jhdp</a:t>
            </a:r>
            <a:r>
              <a:rPr lang="en-US" sz="1600" b="1" noProof="0" dirty="0"/>
              <a:t>. 6:10).</a:t>
            </a:r>
          </a:p>
        </p:txBody>
      </p:sp>
      <p:sp>
        <p:nvSpPr>
          <p:cNvPr id="28" name="CuadroTexto 27">
            <a:extLst>
              <a:ext uri="{FF2B5EF4-FFF2-40B4-BE49-F238E27FC236}">
                <a16:creationId xmlns:a16="http://schemas.microsoft.com/office/drawing/2014/main" id="{7DF63A3E-33DB-A924-71E4-268C475908D3}"/>
              </a:ext>
            </a:extLst>
          </p:cNvPr>
          <p:cNvSpPr txBox="1"/>
          <p:nvPr/>
        </p:nvSpPr>
        <p:spPr>
          <a:xfrm>
            <a:off x="4726767" y="4242902"/>
            <a:ext cx="4123319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en-US" sz="1600" b="1" noProof="0" dirty="0" err="1">
                <a:latin typeface="Tamil Bible" pitchFamily="2" charset="0"/>
              </a:rPr>
              <a:t>NguuRfs</a:t>
            </a:r>
            <a:r>
              <a:rPr lang="en-US" sz="1600" b="1" noProof="0" dirty="0">
                <a:latin typeface="Tamil Bible" pitchFamily="2" charset="0"/>
              </a:rPr>
              <a:t>; </a:t>
            </a:r>
            <a:r>
              <a:rPr lang="en-US" sz="1600" b="1" noProof="0" dirty="0" err="1">
                <a:latin typeface="Tamil Bible" pitchFamily="2" charset="0"/>
              </a:rPr>
              <a:t>Fwpj;j</a:t>
            </a:r>
            <a:r>
              <a:rPr lang="en-US" sz="1600" b="1" noProof="0" dirty="0">
                <a:latin typeface="Tamil Bible" pitchFamily="2" charset="0"/>
              </a:rPr>
              <a:t> </a:t>
            </a:r>
            <a:r>
              <a:rPr lang="en-US" sz="1600" b="1" noProof="0" dirty="0" err="1">
                <a:latin typeface="Tamil Bible" pitchFamily="2" charset="0"/>
              </a:rPr>
              <a:t>jPu;f;fjuprdq;fSf;F</a:t>
            </a:r>
            <a:r>
              <a:rPr lang="en-US" sz="1600" b="1" noProof="0" dirty="0">
                <a:latin typeface="Tamil Bible" pitchFamily="2" charset="0"/>
              </a:rPr>
              <a:t> ,</a:t>
            </a:r>
            <a:r>
              <a:rPr lang="en-US" sz="1600" b="1" noProof="0" dirty="0" err="1">
                <a:latin typeface="Tamil Bible" pitchFamily="2" charset="0"/>
              </a:rPr>
              <a:t>ilNa</a:t>
            </a:r>
            <a:r>
              <a:rPr lang="en-US" sz="1600" b="1" noProof="0" dirty="0">
                <a:latin typeface="Tamil Bible" pitchFamily="2" charset="0"/>
              </a:rPr>
              <a:t>&gt; </a:t>
            </a:r>
            <a:r>
              <a:rPr lang="en-US" sz="1600" b="1" noProof="0" dirty="0" err="1">
                <a:latin typeface="Tamil Bible" pitchFamily="2" charset="0"/>
              </a:rPr>
              <a:t>jhdpNay</a:t>
            </a:r>
            <a:r>
              <a:rPr lang="en-US" sz="1600" b="1" noProof="0" dirty="0">
                <a:latin typeface="Tamil Bible" pitchFamily="2" charset="0"/>
              </a:rPr>
              <a:t>; </a:t>
            </a:r>
            <a:r>
              <a:rPr lang="en-US" sz="1600" b="1" noProof="0" dirty="0" err="1">
                <a:latin typeface="Tamil Bible" pitchFamily="2" charset="0"/>
              </a:rPr>
              <a:t>epahaj;jPu;g;igAk</a:t>
            </a:r>
            <a:r>
              <a:rPr lang="en-US" sz="1600" b="1" noProof="0" dirty="0">
                <a:latin typeface="Tamil Bible" pitchFamily="2" charset="0"/>
              </a:rPr>
              <a:t>; </a:t>
            </a:r>
            <a:r>
              <a:rPr lang="en-US" sz="1600" b="1" noProof="0" dirty="0"/>
              <a:t>(</a:t>
            </a:r>
            <a:r>
              <a:rPr lang="en-US" sz="1600" b="1" noProof="0" dirty="0" err="1">
                <a:latin typeface="Tamil Bible" pitchFamily="2" charset="0"/>
              </a:rPr>
              <a:t>jhdp</a:t>
            </a:r>
            <a:r>
              <a:rPr lang="en-US" sz="1600" b="1" noProof="0" dirty="0"/>
              <a:t>. 7:9-10) </a:t>
            </a:r>
            <a:r>
              <a:rPr lang="en-US" sz="1600" b="1" noProof="0" dirty="0">
                <a:latin typeface="Tamil Bible" pitchFamily="2" charset="0"/>
              </a:rPr>
              <a:t>,</a:t>
            </a:r>
            <a:r>
              <a:rPr lang="en-US" sz="1600" b="1" noProof="0" dirty="0" err="1">
                <a:latin typeface="Tamil Bible" pitchFamily="2" charset="0"/>
              </a:rPr>
              <a:t>NaRtpd</a:t>
            </a:r>
            <a:r>
              <a:rPr lang="en-US" sz="1600" b="1" noProof="0" dirty="0">
                <a:latin typeface="Tamil Bible" pitchFamily="2" charset="0"/>
              </a:rPr>
              <a:t>; </a:t>
            </a:r>
            <a:r>
              <a:rPr lang="en-US" sz="1600" b="1" noProof="0" dirty="0" err="1">
                <a:latin typeface="Tamil Bible" pitchFamily="2" charset="0"/>
              </a:rPr>
              <a:t>Kjyhk</a:t>
            </a:r>
            <a:r>
              <a:rPr lang="en-US" sz="1600" b="1" noProof="0" dirty="0">
                <a:latin typeface="Tamil Bible" pitchFamily="2" charset="0"/>
              </a:rPr>
              <a:t>; </a:t>
            </a:r>
            <a:r>
              <a:rPr lang="en-US" sz="1600" b="1" noProof="0" dirty="0" err="1">
                <a:latin typeface="Tamil Bible" pitchFamily="2" charset="0"/>
              </a:rPr>
              <a:t>tUiff;fhd</a:t>
            </a:r>
            <a:r>
              <a:rPr lang="en-US" sz="1600" b="1" noProof="0" dirty="0">
                <a:latin typeface="Tamil Bible" pitchFamily="2" charset="0"/>
              </a:rPr>
              <a:t> </a:t>
            </a:r>
            <a:r>
              <a:rPr lang="en-US" sz="1600" b="1" noProof="0" dirty="0" err="1">
                <a:latin typeface="Tamil Bible" pitchFamily="2" charset="0"/>
              </a:rPr>
              <a:t>Jy;ypakhd</a:t>
            </a:r>
            <a:r>
              <a:rPr lang="en-US" sz="1600" b="1" noProof="0" dirty="0">
                <a:latin typeface="Tamil Bible" pitchFamily="2" charset="0"/>
              </a:rPr>
              <a:t> </a:t>
            </a:r>
            <a:r>
              <a:rPr lang="en-US" sz="1600" b="1" noProof="0" dirty="0" err="1">
                <a:latin typeface="Tamil Bible" pitchFamily="2" charset="0"/>
              </a:rPr>
              <a:t>fhyj;ijAk</a:t>
            </a:r>
            <a:r>
              <a:rPr lang="en-US" sz="1600" b="1" noProof="0" dirty="0">
                <a:latin typeface="Tamil Bible" pitchFamily="2" charset="0"/>
              </a:rPr>
              <a:t>; </a:t>
            </a:r>
            <a:r>
              <a:rPr lang="en-US" sz="1600" b="1" noProof="0" dirty="0" err="1">
                <a:latin typeface="Tamil Bible" pitchFamily="2" charset="0"/>
              </a:rPr>
              <a:t>mwptpj;jhu</a:t>
            </a:r>
            <a:r>
              <a:rPr lang="en-US" sz="1600" b="1" noProof="0" dirty="0">
                <a:latin typeface="Tamil Bible" pitchFamily="2" charset="0"/>
              </a:rPr>
              <a:t>;</a:t>
            </a:r>
            <a:r>
              <a:rPr lang="en-US" sz="1600" b="1" noProof="0" dirty="0"/>
              <a:t> (</a:t>
            </a:r>
            <a:r>
              <a:rPr lang="en-US" sz="1600" b="1" noProof="0" dirty="0" err="1">
                <a:latin typeface="Tamil Bible" pitchFamily="2" charset="0"/>
              </a:rPr>
              <a:t>jhdp</a:t>
            </a:r>
            <a:r>
              <a:rPr lang="en-US" sz="1600" b="1" noProof="0" dirty="0"/>
              <a:t>. 9:24-27).</a:t>
            </a:r>
          </a:p>
        </p:txBody>
      </p:sp>
    </p:spTree>
    <p:extLst>
      <p:ext uri="{BB962C8B-B14F-4D97-AF65-F5344CB8AC3E}">
        <p14:creationId xmlns:p14="http://schemas.microsoft.com/office/powerpoint/2010/main" val="9877820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 tmFilter="0,0; .5, 1; 1, 1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750"/>
                            </p:stCondLst>
                            <p:childTnLst>
                              <p:par>
                                <p:cTn id="28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500"/>
                            </p:stCondLst>
                            <p:childTnLst>
                              <p:par>
                                <p:cTn id="33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2250"/>
                            </p:stCondLst>
                            <p:childTnLst>
                              <p:par>
                                <p:cTn id="38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3000"/>
                            </p:stCondLst>
                            <p:childTnLst>
                              <p:par>
                                <p:cTn id="43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7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7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3750"/>
                            </p:stCondLst>
                            <p:childTnLst>
                              <p:par>
                                <p:cTn id="4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8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5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8" presetClass="entr" presetSubtype="3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5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500"/>
                            </p:stCondLst>
                            <p:childTnLst>
                              <p:par>
                                <p:cTn id="6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800" decel="100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800" decel="100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800" decel="100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800" decel="100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1000"/>
                            </p:stCondLst>
                            <p:childTnLst>
                              <p:par>
                                <p:cTn id="74" presetID="3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800" decel="100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7" dur="800" decel="100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800" decel="100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800" decel="100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2000"/>
                            </p:stCondLst>
                            <p:childTnLst>
                              <p:par>
                                <p:cTn id="8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5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0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1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2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4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5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26" grpId="0"/>
      <p:bldP spid="30" grpId="0"/>
      <p:bldP spid="5" grpId="0"/>
      <p:bldP spid="28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62000"/>
            <a:lum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contrast="40000"/>
                    </a14:imgEffect>
                  </a14:imgLayer>
                </a14:imgProps>
              </a:ext>
            </a:extLst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ángulo 20">
            <a:extLst>
              <a:ext uri="{FF2B5EF4-FFF2-40B4-BE49-F238E27FC236}">
                <a16:creationId xmlns:a16="http://schemas.microsoft.com/office/drawing/2014/main" id="{6104D7F6-7A92-A124-83A5-FFBDA9E06D5C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0" y="0"/>
            <a:ext cx="12191999" cy="1387197"/>
          </a:xfrm>
          <a:prstGeom prst="rect">
            <a:avLst/>
          </a:prstGeom>
          <a:blipFill dpi="0" rotWithShape="1">
            <a:blip r:embed="rId4"/>
            <a:srcRect/>
            <a:stretch>
              <a:fillRect/>
            </a:stretch>
          </a:blip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FC540674-77D4-E895-19B9-F9865A478209}"/>
              </a:ext>
            </a:extLst>
          </p:cNvPr>
          <p:cNvSpPr txBox="1"/>
          <p:nvPr/>
        </p:nvSpPr>
        <p:spPr>
          <a:xfrm>
            <a:off x="1" y="0"/>
            <a:ext cx="10591800" cy="646331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h="25400" prst="softRound"/>
            </a:sp3d>
          </a:bodyPr>
          <a:lstStyle/>
          <a:p>
            <a:pPr algn="ctr"/>
            <a:r>
              <a:rPr lang="en-US" sz="3600" b="1" noProof="0" dirty="0" err="1">
                <a:ln w="22225">
                  <a:noFill/>
                  <a:prstDash val="solid"/>
                </a:ln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50800" dist="38100" dir="4200000" algn="ctr" rotWithShape="0">
                    <a:srgbClr val="FF0000"/>
                  </a:outerShdw>
                </a:effectLst>
                <a:latin typeface="Tamil Bible" pitchFamily="2" charset="0"/>
              </a:rPr>
              <a:t>Nahthd</a:t>
            </a:r>
            <a:r>
              <a:rPr lang="en-US" sz="3600" b="1" noProof="0" dirty="0">
                <a:ln w="22225">
                  <a:noFill/>
                  <a:prstDash val="solid"/>
                </a:ln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50800" dist="38100" dir="4200000" algn="ctr" rotWithShape="0">
                    <a:srgbClr val="FF0000"/>
                  </a:outerShdw>
                </a:effectLst>
                <a:latin typeface="Tamil Bible" pitchFamily="2" charset="0"/>
              </a:rPr>
              <a:t>; ];</a:t>
            </a:r>
            <a:r>
              <a:rPr lang="en-US" sz="3600" b="1" noProof="0" dirty="0" err="1">
                <a:ln w="22225">
                  <a:noFill/>
                  <a:prstDash val="solid"/>
                </a:ln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50800" dist="38100" dir="4200000" algn="ctr" rotWithShape="0">
                    <a:srgbClr val="FF0000"/>
                  </a:outerShdw>
                </a:effectLst>
                <a:latin typeface="Tamil Bible" pitchFamily="2" charset="0"/>
              </a:rPr>
              <a:t>ehdfd</a:t>
            </a:r>
            <a:r>
              <a:rPr lang="en-US" sz="3600" b="1" noProof="0" dirty="0">
                <a:ln w="22225">
                  <a:noFill/>
                  <a:prstDash val="solid"/>
                </a:ln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50800" dist="38100" dir="4200000" algn="ctr" rotWithShape="0">
                    <a:srgbClr val="FF0000"/>
                  </a:outerShdw>
                </a:effectLst>
                <a:latin typeface="Tamil Bible" pitchFamily="2" charset="0"/>
              </a:rPr>
              <a:t>;</a:t>
            </a:r>
            <a:r>
              <a:rPr lang="en-US" sz="3600" b="1" noProof="0" dirty="0">
                <a:ln w="22225">
                  <a:noFill/>
                  <a:prstDash val="solid"/>
                </a:ln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50800" dist="38100" dir="4200000" algn="ctr" rotWithShape="0">
                    <a:srgbClr val="FF0000"/>
                  </a:outerShdw>
                </a:effectLst>
              </a:rPr>
              <a:t>: </a:t>
            </a:r>
            <a:r>
              <a:rPr lang="en-US" sz="3600" b="1" dirty="0" err="1">
                <a:ln w="22225">
                  <a:noFill/>
                  <a:prstDash val="solid"/>
                </a:ln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50800" dist="38100" dir="4200000" algn="ctr" rotWithShape="0">
                    <a:srgbClr val="FF0000"/>
                  </a:outerShdw>
                </a:effectLst>
                <a:latin typeface="Tamil Bible" pitchFamily="2" charset="0"/>
              </a:rPr>
              <a:t>Kd;Ndhb</a:t>
            </a:r>
            <a:r>
              <a:rPr lang="en-US" sz="3600" b="1" dirty="0">
                <a:ln w="22225">
                  <a:noFill/>
                  <a:prstDash val="solid"/>
                </a:ln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50800" dist="38100" dir="4200000" algn="ctr" rotWithShape="0">
                    <a:srgbClr val="FF0000"/>
                  </a:outerShdw>
                </a:effectLst>
                <a:latin typeface="Tamil Bible" pitchFamily="2" charset="0"/>
              </a:rPr>
              <a:t> </a:t>
            </a:r>
            <a:r>
              <a:rPr lang="en-US" sz="3600" b="1" dirty="0" err="1">
                <a:ln w="22225">
                  <a:noFill/>
                  <a:prstDash val="solid"/>
                </a:ln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50800" dist="38100" dir="4200000" algn="ctr" rotWithShape="0">
                    <a:srgbClr val="FF0000"/>
                  </a:outerShdw>
                </a:effectLst>
                <a:latin typeface="Tamil Bible" pitchFamily="2" charset="0"/>
              </a:rPr>
              <a:t>jPu;f;fjuprp</a:t>
            </a:r>
            <a:endParaRPr lang="en-US" sz="3600" b="1" noProof="0" dirty="0">
              <a:ln w="22225">
                <a:noFill/>
                <a:prstDash val="solid"/>
              </a:ln>
              <a:solidFill>
                <a:schemeClr val="bg2">
                  <a:lumMod val="40000"/>
                  <a:lumOff val="60000"/>
                </a:schemeClr>
              </a:solidFill>
              <a:effectLst>
                <a:outerShdw blurRad="50800" dist="38100" dir="4200000" algn="ctr" rotWithShape="0">
                  <a:srgbClr val="FF0000"/>
                </a:outerShdw>
              </a:effectLst>
              <a:latin typeface="Tamil Bible" pitchFamily="2" charset="0"/>
            </a:endParaRP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47EF7D01-92EB-2208-25CA-BCF6A728F75A}"/>
              </a:ext>
            </a:extLst>
          </p:cNvPr>
          <p:cNvSpPr txBox="1"/>
          <p:nvPr/>
        </p:nvSpPr>
        <p:spPr>
          <a:xfrm>
            <a:off x="0" y="689087"/>
            <a:ext cx="105918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b="1" noProof="0" dirty="0">
                <a:solidFill>
                  <a:srgbClr val="B9F5F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“</a:t>
            </a:r>
            <a:r>
              <a:rPr lang="en-US" b="1" dirty="0" err="1">
                <a:solidFill>
                  <a:srgbClr val="B9F5F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mil Bible" pitchFamily="2" charset="0"/>
              </a:rPr>
              <a:t>mjw;F</a:t>
            </a:r>
            <a:r>
              <a:rPr lang="en-US" b="1" dirty="0">
                <a:solidFill>
                  <a:srgbClr val="B9F5F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mil Bible" pitchFamily="2" charset="0"/>
              </a:rPr>
              <a:t> </a:t>
            </a:r>
            <a:r>
              <a:rPr lang="en-US" b="1" dirty="0" err="1">
                <a:solidFill>
                  <a:srgbClr val="B9F5F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mil Bible" pitchFamily="2" charset="0"/>
              </a:rPr>
              <a:t>mtd</a:t>
            </a:r>
            <a:r>
              <a:rPr lang="en-US" b="1" dirty="0">
                <a:solidFill>
                  <a:srgbClr val="B9F5F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mil Bible" pitchFamily="2" charset="0"/>
              </a:rPr>
              <a:t>;: </a:t>
            </a:r>
            <a:r>
              <a:rPr lang="en-US" b="1" dirty="0" err="1">
                <a:solidFill>
                  <a:srgbClr val="B9F5F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mil Bible" pitchFamily="2" charset="0"/>
              </a:rPr>
              <a:t>fh;j;jUf;F</a:t>
            </a:r>
            <a:r>
              <a:rPr lang="en-US" b="1" dirty="0">
                <a:solidFill>
                  <a:srgbClr val="B9F5F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mil Bible" pitchFamily="2" charset="0"/>
              </a:rPr>
              <a:t> </a:t>
            </a:r>
            <a:r>
              <a:rPr lang="en-US" b="1" dirty="0" err="1">
                <a:solidFill>
                  <a:srgbClr val="B9F5F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mil Bible" pitchFamily="2" charset="0"/>
              </a:rPr>
              <a:t>topiar</a:t>
            </a:r>
            <a:r>
              <a:rPr lang="en-US" b="1" dirty="0">
                <a:solidFill>
                  <a:srgbClr val="B9F5F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mil Bible" pitchFamily="2" charset="0"/>
              </a:rPr>
              <a:t>; </a:t>
            </a:r>
            <a:r>
              <a:rPr lang="en-US" b="1" dirty="0" err="1">
                <a:solidFill>
                  <a:srgbClr val="B9F5F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mil Bible" pitchFamily="2" charset="0"/>
              </a:rPr>
              <a:t>nrt;itgz;Zq;fs</a:t>
            </a:r>
            <a:r>
              <a:rPr lang="en-US" b="1" dirty="0">
                <a:solidFill>
                  <a:srgbClr val="B9F5F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mil Bible" pitchFamily="2" charset="0"/>
              </a:rPr>
              <a:t>; </a:t>
            </a:r>
            <a:r>
              <a:rPr lang="en-US" b="1" dirty="0" err="1">
                <a:solidFill>
                  <a:srgbClr val="B9F5F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mil Bible" pitchFamily="2" charset="0"/>
              </a:rPr>
              <a:t>vd;W</a:t>
            </a:r>
            <a:r>
              <a:rPr lang="en-US" b="1" dirty="0">
                <a:solidFill>
                  <a:srgbClr val="B9F5F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mil Bible" pitchFamily="2" charset="0"/>
              </a:rPr>
              <a:t> </a:t>
            </a:r>
            <a:r>
              <a:rPr lang="en-US" b="1" dirty="0" err="1">
                <a:solidFill>
                  <a:srgbClr val="B9F5F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mil Bible" pitchFamily="2" charset="0"/>
              </a:rPr>
              <a:t>Vrhah</a:t>
            </a:r>
            <a:r>
              <a:rPr lang="en-US" b="1" dirty="0">
                <a:solidFill>
                  <a:srgbClr val="B9F5F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mil Bible" pitchFamily="2" charset="0"/>
              </a:rPr>
              <a:t> </a:t>
            </a:r>
            <a:r>
              <a:rPr lang="en-US" b="1" dirty="0" err="1">
                <a:solidFill>
                  <a:srgbClr val="B9F5F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mil Bible" pitchFamily="2" charset="0"/>
              </a:rPr>
              <a:t>jPh;f;fjhprp</a:t>
            </a:r>
            <a:r>
              <a:rPr lang="en-US" b="1" dirty="0">
                <a:solidFill>
                  <a:srgbClr val="B9F5F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mil Bible" pitchFamily="2" charset="0"/>
              </a:rPr>
              <a:t> </a:t>
            </a:r>
            <a:r>
              <a:rPr lang="en-US" b="1" dirty="0" err="1">
                <a:solidFill>
                  <a:srgbClr val="B9F5F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mil Bible" pitchFamily="2" charset="0"/>
              </a:rPr>
              <a:t>nrhd;dgbNa</a:t>
            </a:r>
            <a:r>
              <a:rPr lang="en-US" b="1" dirty="0">
                <a:solidFill>
                  <a:srgbClr val="B9F5F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mil Bible" pitchFamily="2" charset="0"/>
              </a:rPr>
              <a:t>&gt; </a:t>
            </a:r>
            <a:r>
              <a:rPr lang="en-US" b="1" dirty="0" err="1">
                <a:solidFill>
                  <a:srgbClr val="B9F5F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mil Bible" pitchFamily="2" charset="0"/>
              </a:rPr>
              <a:t>ehd</a:t>
            </a:r>
            <a:r>
              <a:rPr lang="en-US" b="1" dirty="0">
                <a:solidFill>
                  <a:srgbClr val="B9F5F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mil Bible" pitchFamily="2" charset="0"/>
              </a:rPr>
              <a:t>; </a:t>
            </a:r>
            <a:r>
              <a:rPr lang="en-US" b="1" dirty="0" err="1">
                <a:solidFill>
                  <a:srgbClr val="B9F5F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mil Bible" pitchFamily="2" charset="0"/>
              </a:rPr>
              <a:t>tdhe;juj;jpNy</a:t>
            </a:r>
            <a:r>
              <a:rPr lang="en-US" b="1" dirty="0">
                <a:solidFill>
                  <a:srgbClr val="B9F5F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mil Bible" pitchFamily="2" charset="0"/>
              </a:rPr>
              <a:t> $</a:t>
            </a:r>
            <a:r>
              <a:rPr lang="en-US" b="1" dirty="0" err="1">
                <a:solidFill>
                  <a:srgbClr val="B9F5F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mil Bible" pitchFamily="2" charset="0"/>
              </a:rPr>
              <a:t>g;gpLfpwtDila</a:t>
            </a:r>
            <a:r>
              <a:rPr lang="en-US" b="1" dirty="0">
                <a:solidFill>
                  <a:srgbClr val="B9F5F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mil Bible" pitchFamily="2" charset="0"/>
              </a:rPr>
              <a:t> </a:t>
            </a:r>
            <a:r>
              <a:rPr lang="en-US" b="1" dirty="0" err="1">
                <a:solidFill>
                  <a:srgbClr val="B9F5F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mil Bible" pitchFamily="2" charset="0"/>
              </a:rPr>
              <a:t>rj;jkhapUf;fpNwd</a:t>
            </a:r>
            <a:r>
              <a:rPr lang="en-US" b="1" dirty="0">
                <a:solidFill>
                  <a:srgbClr val="B9F5F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mil Bible" pitchFamily="2" charset="0"/>
              </a:rPr>
              <a:t>; </a:t>
            </a:r>
            <a:r>
              <a:rPr lang="en-US" b="1" dirty="0" err="1">
                <a:solidFill>
                  <a:srgbClr val="B9F5F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mil Bible" pitchFamily="2" charset="0"/>
              </a:rPr>
              <a:t>vd;whd</a:t>
            </a:r>
            <a:r>
              <a:rPr lang="en-US" b="1" dirty="0">
                <a:solidFill>
                  <a:srgbClr val="B9F5F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mil Bible" pitchFamily="2" charset="0"/>
              </a:rPr>
              <a:t>;.</a:t>
            </a:r>
            <a:r>
              <a:rPr lang="en-US" b="1" noProof="0" dirty="0">
                <a:solidFill>
                  <a:srgbClr val="B9F5F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” </a:t>
            </a:r>
            <a:r>
              <a:rPr lang="en-US" sz="1400" b="1" noProof="0" dirty="0">
                <a:solidFill>
                  <a:srgbClr val="B9F5F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(</a:t>
            </a:r>
            <a:r>
              <a:rPr lang="en-US" sz="1400" b="1" noProof="0" dirty="0" err="1">
                <a:solidFill>
                  <a:srgbClr val="B9F5F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mil Bible" pitchFamily="2" charset="0"/>
              </a:rPr>
              <a:t>Nahthd</a:t>
            </a:r>
            <a:r>
              <a:rPr lang="en-US" sz="1400" b="1" noProof="0" dirty="0">
                <a:solidFill>
                  <a:srgbClr val="B9F5F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mil Bible" pitchFamily="2" charset="0"/>
              </a:rPr>
              <a:t>;</a:t>
            </a:r>
            <a:r>
              <a:rPr lang="en-US" sz="1400" b="1" noProof="0" dirty="0">
                <a:solidFill>
                  <a:srgbClr val="B9F5F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1:23)</a:t>
            </a:r>
            <a:endParaRPr lang="en-US" b="1" noProof="0" dirty="0">
              <a:solidFill>
                <a:srgbClr val="B9F5FD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anose="030F0702030302020204" pitchFamily="66" charset="0"/>
            </a:endParaRP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85CCD2AC-8F49-00F8-5E69-0E401711DE56}"/>
              </a:ext>
            </a:extLst>
          </p:cNvPr>
          <p:cNvSpPr txBox="1"/>
          <p:nvPr/>
        </p:nvSpPr>
        <p:spPr>
          <a:xfrm>
            <a:off x="1" y="1347019"/>
            <a:ext cx="105918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en-US" b="1" noProof="0" dirty="0" err="1">
                <a:latin typeface="Tamil Bible" pitchFamily="2" charset="0"/>
              </a:rPr>
              <a:t>rhKNty</a:t>
            </a:r>
            <a:r>
              <a:rPr lang="en-US" b="1" noProof="0" dirty="0">
                <a:latin typeface="Tamil Bible" pitchFamily="2" charset="0"/>
              </a:rPr>
              <a:t>; </a:t>
            </a:r>
            <a:r>
              <a:rPr lang="en-US" b="1" noProof="0" dirty="0" err="1">
                <a:latin typeface="Tamil Bible" pitchFamily="2" charset="0"/>
              </a:rPr>
              <a:t>my;yJ</a:t>
            </a:r>
            <a:r>
              <a:rPr lang="en-US" b="1" noProof="0" dirty="0">
                <a:latin typeface="Tamil Bible" pitchFamily="2" charset="0"/>
              </a:rPr>
              <a:t> </a:t>
            </a:r>
            <a:r>
              <a:rPr lang="en-US" b="1" noProof="0" dirty="0" err="1">
                <a:latin typeface="Tamil Bible" pitchFamily="2" charset="0"/>
              </a:rPr>
              <a:t>vNukpah</a:t>
            </a:r>
            <a:r>
              <a:rPr lang="en-US" b="1" noProof="0" dirty="0">
                <a:latin typeface="Tamil Bible" pitchFamily="2" charset="0"/>
              </a:rPr>
              <a:t> </a:t>
            </a:r>
            <a:r>
              <a:rPr lang="en-US" b="1" noProof="0" dirty="0" err="1">
                <a:latin typeface="Tamil Bible" pitchFamily="2" charset="0"/>
              </a:rPr>
              <a:t>Nghd;w</a:t>
            </a:r>
            <a:r>
              <a:rPr lang="en-US" b="1" noProof="0" dirty="0">
                <a:latin typeface="Tamil Bible" pitchFamily="2" charset="0"/>
              </a:rPr>
              <a:t> </a:t>
            </a:r>
            <a:r>
              <a:rPr lang="en-US" b="1" noProof="0" dirty="0" err="1">
                <a:latin typeface="Tamil Bible" pitchFamily="2" charset="0"/>
              </a:rPr>
              <a:t>kw;w</a:t>
            </a:r>
            <a:r>
              <a:rPr lang="en-US" b="1" noProof="0" dirty="0">
                <a:latin typeface="Tamil Bible" pitchFamily="2" charset="0"/>
              </a:rPr>
              <a:t> </a:t>
            </a:r>
            <a:r>
              <a:rPr lang="en-US" b="1" noProof="0" dirty="0" err="1">
                <a:latin typeface="Tamil Bible" pitchFamily="2" charset="0"/>
              </a:rPr>
              <a:t>jPu;f;fjuprpfisg</a:t>
            </a:r>
            <a:r>
              <a:rPr lang="en-US" b="1" noProof="0" dirty="0">
                <a:latin typeface="Tamil Bible" pitchFamily="2" charset="0"/>
              </a:rPr>
              <a:t>; </a:t>
            </a:r>
            <a:r>
              <a:rPr lang="en-US" b="1" noProof="0" dirty="0" err="1">
                <a:latin typeface="Tamil Bible" pitchFamily="2" charset="0"/>
              </a:rPr>
              <a:t>NghyNt</a:t>
            </a:r>
            <a:r>
              <a:rPr lang="en-US" b="1" noProof="0" dirty="0">
                <a:latin typeface="Tamil Bible" pitchFamily="2" charset="0"/>
              </a:rPr>
              <a:t>&gt; </a:t>
            </a:r>
            <a:r>
              <a:rPr lang="en-US" b="1" noProof="0" dirty="0" err="1">
                <a:latin typeface="Tamil Bible" pitchFamily="2" charset="0"/>
              </a:rPr>
              <a:t>NahthDk</a:t>
            </a:r>
            <a:r>
              <a:rPr lang="en-US" b="1" noProof="0" dirty="0">
                <a:latin typeface="Tamil Bible" pitchFamily="2" charset="0"/>
              </a:rPr>
              <a:t>; </a:t>
            </a:r>
            <a:r>
              <a:rPr lang="en-US" b="1" noProof="0" dirty="0" err="1">
                <a:latin typeface="Tamil Bible" pitchFamily="2" charset="0"/>
              </a:rPr>
              <a:t>gpwg;gjw;F</a:t>
            </a:r>
            <a:r>
              <a:rPr lang="en-US" b="1" noProof="0" dirty="0">
                <a:latin typeface="Tamil Bible" pitchFamily="2" charset="0"/>
              </a:rPr>
              <a:t> </a:t>
            </a:r>
            <a:r>
              <a:rPr lang="en-US" b="1" noProof="0" dirty="0" err="1">
                <a:latin typeface="Tamil Bible" pitchFamily="2" charset="0"/>
              </a:rPr>
              <a:t>Kd;Ng</a:t>
            </a:r>
            <a:r>
              <a:rPr lang="en-US" b="1" noProof="0" dirty="0">
                <a:latin typeface="Tamil Bible" pitchFamily="2" charset="0"/>
              </a:rPr>
              <a:t> </a:t>
            </a:r>
            <a:r>
              <a:rPr lang="en-US" b="1" noProof="0" dirty="0" err="1">
                <a:latin typeface="Tamil Bible" pitchFamily="2" charset="0"/>
              </a:rPr>
              <a:t>mjw;nfd</a:t>
            </a:r>
            <a:r>
              <a:rPr lang="en-US" b="1" noProof="0" dirty="0">
                <a:latin typeface="Tamil Bible" pitchFamily="2" charset="0"/>
              </a:rPr>
              <a:t> </a:t>
            </a:r>
            <a:r>
              <a:rPr lang="en-US" b="1" noProof="0" dirty="0" err="1">
                <a:latin typeface="Tamil Bible" pitchFamily="2" charset="0"/>
              </a:rPr>
              <a:t>gpupj;njLf;fg;gl;lhu</a:t>
            </a:r>
            <a:r>
              <a:rPr lang="en-US" b="1" noProof="0" dirty="0">
                <a:latin typeface="Tamil Bible" pitchFamily="2" charset="0"/>
              </a:rPr>
              <a:t>;. </a:t>
            </a:r>
            <a:r>
              <a:rPr lang="en-US" b="1" noProof="0" dirty="0" err="1">
                <a:latin typeface="Tamil Bible" pitchFamily="2" charset="0"/>
              </a:rPr>
              <a:t>Nkrpahtpd</a:t>
            </a:r>
            <a:r>
              <a:rPr lang="en-US" b="1" noProof="0" dirty="0">
                <a:latin typeface="Tamil Bible" pitchFamily="2" charset="0"/>
              </a:rPr>
              <a:t>; </a:t>
            </a:r>
            <a:r>
              <a:rPr lang="en-US" b="1" noProof="0" dirty="0" err="1">
                <a:latin typeface="Tamil Bible" pitchFamily="2" charset="0"/>
              </a:rPr>
              <a:t>Kd;Ndhbahf</a:t>
            </a:r>
            <a:r>
              <a:rPr lang="en-US" b="1" noProof="0" dirty="0">
                <a:latin typeface="Tamil Bible" pitchFamily="2" charset="0"/>
              </a:rPr>
              <a:t> ,</a:t>
            </a:r>
            <a:r>
              <a:rPr lang="en-US" b="1" noProof="0" dirty="0" err="1">
                <a:latin typeface="Tamil Bible" pitchFamily="2" charset="0"/>
              </a:rPr>
              <a:t>Ue;J</a:t>
            </a:r>
            <a:r>
              <a:rPr lang="en-US" b="1" noProof="0" dirty="0">
                <a:latin typeface="Tamil Bible" pitchFamily="2" charset="0"/>
              </a:rPr>
              <a:t> </a:t>
            </a:r>
            <a:r>
              <a:rPr lang="en-US" b="1" noProof="0" dirty="0" err="1">
                <a:latin typeface="Tamil Bible" pitchFamily="2" charset="0"/>
              </a:rPr>
              <a:t>vypahtpd</a:t>
            </a:r>
            <a:r>
              <a:rPr lang="en-US" b="1" noProof="0" dirty="0">
                <a:latin typeface="Tamil Bible" pitchFamily="2" charset="0"/>
              </a:rPr>
              <a:t>; </a:t>
            </a:r>
            <a:r>
              <a:rPr lang="en-US" b="1" noProof="0" dirty="0" err="1">
                <a:latin typeface="Tamil Bible" pitchFamily="2" charset="0"/>
              </a:rPr>
              <a:t>gzpia</a:t>
            </a:r>
            <a:r>
              <a:rPr lang="en-US" b="1" noProof="0" dirty="0">
                <a:latin typeface="Tamil Bible" pitchFamily="2" charset="0"/>
              </a:rPr>
              <a:t> </a:t>
            </a:r>
            <a:r>
              <a:rPr lang="en-US" b="1" noProof="0" dirty="0" err="1">
                <a:latin typeface="Tamil Bible" pitchFamily="2" charset="0"/>
              </a:rPr>
              <a:t>nra;a</a:t>
            </a:r>
            <a:r>
              <a:rPr lang="en-US" b="1" noProof="0" dirty="0">
                <a:latin typeface="Tamil Bible" pitchFamily="2" charset="0"/>
              </a:rPr>
              <a:t> </a:t>
            </a:r>
            <a:r>
              <a:rPr lang="en-US" b="1" noProof="0" dirty="0" err="1">
                <a:latin typeface="Tamil Bible" pitchFamily="2" charset="0"/>
              </a:rPr>
              <a:t>mtu</a:t>
            </a:r>
            <a:r>
              <a:rPr lang="en-US" b="1" noProof="0" dirty="0">
                <a:latin typeface="Tamil Bible" pitchFamily="2" charset="0"/>
              </a:rPr>
              <a:t>; </a:t>
            </a:r>
            <a:r>
              <a:rPr lang="en-US" b="1" noProof="0" dirty="0" err="1">
                <a:latin typeface="Tamil Bible" pitchFamily="2" charset="0"/>
              </a:rPr>
              <a:t>miof;fg;gl;lhu</a:t>
            </a:r>
            <a:r>
              <a:rPr lang="en-US" b="1" noProof="0" dirty="0">
                <a:latin typeface="Tamil Bible" pitchFamily="2" charset="0"/>
              </a:rPr>
              <a:t>; </a:t>
            </a:r>
            <a:r>
              <a:rPr lang="en-US" b="1" noProof="0" dirty="0"/>
              <a:t> (</a:t>
            </a:r>
            <a:r>
              <a:rPr lang="en-US" b="1" noProof="0" dirty="0">
                <a:latin typeface="Tamil Bible" pitchFamily="2" charset="0"/>
              </a:rPr>
              <a:t>Y}</a:t>
            </a:r>
            <a:r>
              <a:rPr lang="en-US" b="1" noProof="0" dirty="0" err="1">
                <a:latin typeface="Tamil Bible" pitchFamily="2" charset="0"/>
              </a:rPr>
              <a:t>f;fh</a:t>
            </a:r>
            <a:r>
              <a:rPr lang="en-US" b="1" noProof="0" dirty="0"/>
              <a:t> 1:13-17).</a:t>
            </a:r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id="{6F78C166-33CD-A2DF-4CD5-5E1EFC2F4B53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t="1327" b="1327"/>
          <a:stretch>
            <a:fillRect/>
          </a:stretch>
        </p:blipFill>
        <p:spPr>
          <a:xfrm>
            <a:off x="3936" y="2294502"/>
            <a:ext cx="4917109" cy="2739212"/>
          </a:xfrm>
          <a:prstGeom prst="ellipse">
            <a:avLst/>
          </a:prstGeom>
          <a:ln w="63500" cap="rnd">
            <a:solidFill>
              <a:schemeClr val="accent1">
                <a:lumMod val="60000"/>
                <a:lumOff val="40000"/>
              </a:schemeClr>
            </a:solidFill>
          </a:ln>
          <a:effectLst/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12" name="CuadroTexto 11">
            <a:extLst>
              <a:ext uri="{FF2B5EF4-FFF2-40B4-BE49-F238E27FC236}">
                <a16:creationId xmlns:a16="http://schemas.microsoft.com/office/drawing/2014/main" id="{430F33ED-ADA6-52EB-4A78-CBFF79783ACB}"/>
              </a:ext>
            </a:extLst>
          </p:cNvPr>
          <p:cNvSpPr txBox="1"/>
          <p:nvPr/>
        </p:nvSpPr>
        <p:spPr>
          <a:xfrm>
            <a:off x="0" y="5998927"/>
            <a:ext cx="12191999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en-US" b="1" noProof="0" dirty="0">
                <a:latin typeface="Tamil Bible" pitchFamily="2" charset="0"/>
              </a:rPr>
              <a:t>,J kyu; </a:t>
            </a:r>
            <a:r>
              <a:rPr lang="en-US" b="1" noProof="0" dirty="0" err="1">
                <a:latin typeface="Tamil Bible" pitchFamily="2" charset="0"/>
              </a:rPr>
              <a:t>gLf;if</a:t>
            </a:r>
            <a:r>
              <a:rPr lang="en-US" b="1" noProof="0" dirty="0">
                <a:latin typeface="Tamil Bible" pitchFamily="2" charset="0"/>
              </a:rPr>
              <a:t> </a:t>
            </a:r>
            <a:r>
              <a:rPr lang="en-US" b="1" noProof="0" dirty="0" err="1">
                <a:latin typeface="Tamil Bible" pitchFamily="2" charset="0"/>
              </a:rPr>
              <a:t>Nghd;wjy;y</a:t>
            </a:r>
            <a:r>
              <a:rPr lang="en-US" b="1" noProof="0" dirty="0"/>
              <a:t>. </a:t>
            </a:r>
            <a:r>
              <a:rPr lang="en-US" b="1" noProof="0" dirty="0">
                <a:latin typeface="Tamil Bible" pitchFamily="2" charset="0"/>
              </a:rPr>
              <a:t>,</a:t>
            </a:r>
            <a:r>
              <a:rPr lang="en-US" b="1" noProof="0" dirty="0" err="1">
                <a:latin typeface="Tamil Bible" pitchFamily="2" charset="0"/>
              </a:rPr>
              <a:t>jw;F</a:t>
            </a:r>
            <a:r>
              <a:rPr lang="en-US" b="1" noProof="0" dirty="0">
                <a:latin typeface="Tamil Bible" pitchFamily="2" charset="0"/>
              </a:rPr>
              <a:t> </a:t>
            </a:r>
            <a:r>
              <a:rPr lang="en-US" b="1" noProof="0" dirty="0" err="1">
                <a:latin typeface="Tamil Bible" pitchFamily="2" charset="0"/>
              </a:rPr>
              <a:t>cz;ikg;gw;W</a:t>
            </a:r>
            <a:r>
              <a:rPr lang="en-US" b="1" noProof="0" dirty="0">
                <a:latin typeface="Tamil Bible" pitchFamily="2" charset="0"/>
              </a:rPr>
              <a:t>&gt; </a:t>
            </a:r>
            <a:r>
              <a:rPr lang="en-US" b="1" noProof="0" dirty="0" err="1">
                <a:latin typeface="Tamil Bible" pitchFamily="2" charset="0"/>
              </a:rPr>
              <a:t>cWjpahd</a:t>
            </a:r>
            <a:r>
              <a:rPr lang="en-US" b="1" noProof="0" dirty="0">
                <a:latin typeface="Tamil Bible" pitchFamily="2" charset="0"/>
              </a:rPr>
              <a:t> </a:t>
            </a:r>
            <a:r>
              <a:rPr lang="en-US" b="1" noProof="0" dirty="0" err="1">
                <a:latin typeface="Tamil Bible" pitchFamily="2" charset="0"/>
              </a:rPr>
              <a:t>ek;gpf;if</a:t>
            </a:r>
            <a:r>
              <a:rPr lang="en-US" b="1" noProof="0" dirty="0">
                <a:latin typeface="Tamil Bible" pitchFamily="2" charset="0"/>
              </a:rPr>
              <a:t> </a:t>
            </a:r>
            <a:r>
              <a:rPr lang="en-US" b="1" noProof="0" dirty="0" err="1">
                <a:latin typeface="Tamil Bible" pitchFamily="2" charset="0"/>
              </a:rPr>
              <a:t>kw;Wk</a:t>
            </a:r>
            <a:r>
              <a:rPr lang="en-US" b="1" noProof="0" dirty="0">
                <a:latin typeface="Tamil Bible" pitchFamily="2" charset="0"/>
              </a:rPr>
              <a:t>; </a:t>
            </a:r>
            <a:r>
              <a:rPr lang="en-US" b="1" noProof="0" dirty="0" err="1">
                <a:latin typeface="Tamil Bible" pitchFamily="2" charset="0"/>
              </a:rPr>
              <a:t>mw;g;gzpg;G</a:t>
            </a:r>
            <a:r>
              <a:rPr lang="en-US" b="1" noProof="0" dirty="0">
                <a:latin typeface="Tamil Bible" pitchFamily="2" charset="0"/>
              </a:rPr>
              <a:t> </a:t>
            </a:r>
            <a:r>
              <a:rPr lang="en-US" b="1" noProof="0" dirty="0" err="1">
                <a:latin typeface="Tamil Bible" pitchFamily="2" charset="0"/>
              </a:rPr>
              <a:t>Mfpait</a:t>
            </a:r>
            <a:r>
              <a:rPr lang="en-US" b="1" noProof="0" dirty="0">
                <a:latin typeface="Tamil Bible" pitchFamily="2" charset="0"/>
              </a:rPr>
              <a:t> </a:t>
            </a:r>
            <a:r>
              <a:rPr lang="en-US" b="1" noProof="0" dirty="0" err="1">
                <a:latin typeface="Tamil Bible" pitchFamily="2" charset="0"/>
              </a:rPr>
              <a:t>Njitg;gLfpd;wd</a:t>
            </a:r>
            <a:r>
              <a:rPr lang="en-US" b="1" noProof="0" dirty="0"/>
              <a:t>. </a:t>
            </a:r>
            <a:r>
              <a:rPr lang="en-US" b="1" noProof="0" dirty="0">
                <a:latin typeface="Tamil Bible" pitchFamily="2" charset="0"/>
              </a:rPr>
              <a:t>,</a:t>
            </a:r>
            <a:r>
              <a:rPr lang="en-US" b="1" noProof="0" dirty="0" err="1">
                <a:latin typeface="Tamil Bible" pitchFamily="2" charset="0"/>
              </a:rPr>
              <a:t>jpy</a:t>
            </a:r>
            <a:r>
              <a:rPr lang="en-US" b="1" noProof="0" dirty="0">
                <a:latin typeface="Tamil Bible" pitchFamily="2" charset="0"/>
              </a:rPr>
              <a:t>; </a:t>
            </a:r>
            <a:r>
              <a:rPr lang="en-US" b="1" noProof="0" dirty="0" err="1">
                <a:latin typeface="Tamil Bible" pitchFamily="2" charset="0"/>
              </a:rPr>
              <a:t>ghJfhg;Gf;F</a:t>
            </a:r>
            <a:r>
              <a:rPr lang="en-US" b="1" noProof="0" dirty="0">
                <a:latin typeface="Tamil Bible" pitchFamily="2" charset="0"/>
              </a:rPr>
              <a:t> </a:t>
            </a:r>
            <a:r>
              <a:rPr lang="en-US" b="1" noProof="0" dirty="0" err="1">
                <a:latin typeface="Tamil Bible" pitchFamily="2" charset="0"/>
              </a:rPr>
              <a:t>cj;juthjk</a:t>
            </a:r>
            <a:r>
              <a:rPr lang="en-US" b="1" noProof="0" dirty="0">
                <a:latin typeface="Tamil Bible" pitchFamily="2" charset="0"/>
              </a:rPr>
              <a:t>; ,</a:t>
            </a:r>
            <a:r>
              <a:rPr lang="en-US" b="1" noProof="0" dirty="0" err="1">
                <a:latin typeface="Tamil Bible" pitchFamily="2" charset="0"/>
              </a:rPr>
              <a:t>y;iy</a:t>
            </a:r>
            <a:r>
              <a:rPr lang="en-US" b="1" noProof="0" dirty="0">
                <a:latin typeface="Tamil Bible" pitchFamily="2" charset="0"/>
              </a:rPr>
              <a:t>&gt; </a:t>
            </a:r>
            <a:r>
              <a:rPr lang="en-US" b="1" noProof="0" dirty="0" err="1">
                <a:latin typeface="Tamil Bible" pitchFamily="2" charset="0"/>
              </a:rPr>
              <a:t>Mdhy</a:t>
            </a:r>
            <a:r>
              <a:rPr lang="en-US" b="1" noProof="0" dirty="0">
                <a:latin typeface="Tamil Bible" pitchFamily="2" charset="0"/>
              </a:rPr>
              <a:t>; </a:t>
            </a:r>
            <a:r>
              <a:rPr lang="en-US" b="1" noProof="0" dirty="0" err="1">
                <a:latin typeface="Tamil Bible" pitchFamily="2" charset="0"/>
              </a:rPr>
              <a:t>epj;jpa</a:t>
            </a:r>
            <a:r>
              <a:rPr lang="en-US" b="1" noProof="0" dirty="0">
                <a:latin typeface="Tamil Bible" pitchFamily="2" charset="0"/>
              </a:rPr>
              <a:t> [PtDf;F </a:t>
            </a:r>
            <a:r>
              <a:rPr lang="en-US" b="1" noProof="0" dirty="0" err="1">
                <a:latin typeface="Tamil Bible" pitchFamily="2" charset="0"/>
              </a:rPr>
              <a:t>cj;juthjk</a:t>
            </a:r>
            <a:r>
              <a:rPr lang="en-US" b="1" noProof="0" dirty="0">
                <a:latin typeface="Tamil Bible" pitchFamily="2" charset="0"/>
              </a:rPr>
              <a:t>; </a:t>
            </a:r>
            <a:r>
              <a:rPr lang="en-US" b="1" noProof="0" dirty="0" err="1">
                <a:latin typeface="Tamil Bible" pitchFamily="2" charset="0"/>
              </a:rPr>
              <a:t>cz;L</a:t>
            </a:r>
            <a:r>
              <a:rPr lang="en-US" b="1" noProof="0" dirty="0">
                <a:latin typeface="Tamil Bible" pitchFamily="2" charset="0"/>
              </a:rPr>
              <a:t> </a:t>
            </a:r>
            <a:r>
              <a:rPr lang="en-US" b="1" noProof="0" dirty="0"/>
              <a:t>(</a:t>
            </a:r>
            <a:r>
              <a:rPr lang="en-US" b="1" noProof="0" dirty="0" err="1">
                <a:latin typeface="Tamil Bible" pitchFamily="2" charset="0"/>
              </a:rPr>
              <a:t>ekf;Fk</a:t>
            </a:r>
            <a:r>
              <a:rPr lang="en-US" b="1" noProof="0" dirty="0">
                <a:latin typeface="Tamil Bible" pitchFamily="2" charset="0"/>
              </a:rPr>
              <a:t>;</a:t>
            </a:r>
            <a:r>
              <a:rPr lang="en-US" b="1" noProof="0" dirty="0"/>
              <a:t>, </a:t>
            </a:r>
            <a:r>
              <a:rPr lang="en-US" b="1" noProof="0" dirty="0">
                <a:latin typeface="Tamil Bible" pitchFamily="2" charset="0"/>
              </a:rPr>
              <a:t>,</a:t>
            </a:r>
            <a:r>
              <a:rPr lang="en-US" b="1" noProof="0" dirty="0" err="1">
                <a:latin typeface="Tamil Bible" pitchFamily="2" charset="0"/>
              </a:rPr>
              <a:t>e;j</a:t>
            </a:r>
            <a:r>
              <a:rPr lang="en-US" b="1" noProof="0" dirty="0">
                <a:latin typeface="Tamil Bible" pitchFamily="2" charset="0"/>
              </a:rPr>
              <a:t> </a:t>
            </a:r>
            <a:r>
              <a:rPr lang="en-US" b="1" noProof="0" dirty="0" err="1">
                <a:latin typeface="Tamil Bible" pitchFamily="2" charset="0"/>
              </a:rPr>
              <a:t>nra;jpia</a:t>
            </a:r>
            <a:r>
              <a:rPr lang="en-US" b="1" noProof="0" dirty="0">
                <a:latin typeface="Tamil Bible" pitchFamily="2" charset="0"/>
              </a:rPr>
              <a:t> </a:t>
            </a:r>
            <a:r>
              <a:rPr lang="en-US" b="1" noProof="0" dirty="0" err="1">
                <a:latin typeface="Tamil Bible" pitchFamily="2" charset="0"/>
              </a:rPr>
              <a:t>Vw;Wf;nfhs;gtu;fSf;Fk</a:t>
            </a:r>
            <a:r>
              <a:rPr lang="en-US" b="1" noProof="0" dirty="0">
                <a:latin typeface="Tamil Bible" pitchFamily="2" charset="0"/>
              </a:rPr>
              <a:t>;</a:t>
            </a:r>
            <a:r>
              <a:rPr lang="en-US" b="1" noProof="0" dirty="0"/>
              <a:t>).</a:t>
            </a:r>
          </a:p>
        </p:txBody>
      </p:sp>
      <p:pic>
        <p:nvPicPr>
          <p:cNvPr id="20" name="Imagen 19">
            <a:extLst>
              <a:ext uri="{FF2B5EF4-FFF2-40B4-BE49-F238E27FC236}">
                <a16:creationId xmlns:a16="http://schemas.microsoft.com/office/drawing/2014/main" id="{9A4B87D8-085D-AF9F-0AB8-6F5E6ABB1316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678609" y="177208"/>
            <a:ext cx="1376718" cy="204098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bg2">
                <a:lumMod val="40000"/>
                <a:lumOff val="60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3" name="Imagen 22">
            <a:extLst>
              <a:ext uri="{FF2B5EF4-FFF2-40B4-BE49-F238E27FC236}">
                <a16:creationId xmlns:a16="http://schemas.microsoft.com/office/drawing/2014/main" id="{49921C72-978C-FB21-5486-650CD6677D20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344027" y="2428931"/>
            <a:ext cx="2721910" cy="3629214"/>
          </a:xfrm>
          <a:prstGeom prst="rect">
            <a:avLst/>
          </a:prstGeom>
          <a:effectLst>
            <a:innerShdw blurRad="114300">
              <a:prstClr val="black"/>
            </a:innerShdw>
          </a:effectLst>
        </p:spPr>
      </p:pic>
      <p:sp>
        <p:nvSpPr>
          <p:cNvPr id="10" name="CuadroTexto 9">
            <a:extLst>
              <a:ext uri="{FF2B5EF4-FFF2-40B4-BE49-F238E27FC236}">
                <a16:creationId xmlns:a16="http://schemas.microsoft.com/office/drawing/2014/main" id="{0C88A0CC-1140-88DC-8267-D8E7416B17C9}"/>
              </a:ext>
            </a:extLst>
          </p:cNvPr>
          <p:cNvSpPr txBox="1"/>
          <p:nvPr/>
        </p:nvSpPr>
        <p:spPr>
          <a:xfrm>
            <a:off x="4953699" y="2037004"/>
            <a:ext cx="4712816" cy="31393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en-US" b="1" noProof="0" dirty="0" err="1">
                <a:latin typeface="Tamil Bible" pitchFamily="2" charset="0"/>
              </a:rPr>
              <a:t>mtuJ</a:t>
            </a:r>
            <a:r>
              <a:rPr lang="en-US" b="1" noProof="0" dirty="0">
                <a:latin typeface="Tamil Bible" pitchFamily="2" charset="0"/>
              </a:rPr>
              <a:t> </a:t>
            </a:r>
            <a:r>
              <a:rPr lang="en-US" b="1" noProof="0" dirty="0" err="1">
                <a:latin typeface="Tamil Bible" pitchFamily="2" charset="0"/>
              </a:rPr>
              <a:t>vspikahd</a:t>
            </a:r>
            <a:r>
              <a:rPr lang="en-US" b="1" noProof="0" dirty="0">
                <a:latin typeface="Tamil Bible" pitchFamily="2" charset="0"/>
              </a:rPr>
              <a:t> </a:t>
            </a:r>
            <a:r>
              <a:rPr lang="en-US" b="1" noProof="0" dirty="0" err="1">
                <a:latin typeface="Tamil Bible" pitchFamily="2" charset="0"/>
              </a:rPr>
              <a:t>tho;f;ifAk</a:t>
            </a:r>
            <a:r>
              <a:rPr lang="en-US" b="1" noProof="0" dirty="0">
                <a:latin typeface="Tamil Bible" pitchFamily="2" charset="0"/>
              </a:rPr>
              <a:t>;&gt; </a:t>
            </a:r>
            <a:r>
              <a:rPr lang="en-US" b="1" noProof="0" dirty="0" err="1">
                <a:latin typeface="Tamil Bible" pitchFamily="2" charset="0"/>
              </a:rPr>
              <a:t>ghtj;ij</a:t>
            </a:r>
            <a:r>
              <a:rPr lang="en-US" b="1" noProof="0" dirty="0">
                <a:latin typeface="Tamil Bible" pitchFamily="2" charset="0"/>
              </a:rPr>
              <a:t> </a:t>
            </a:r>
            <a:r>
              <a:rPr lang="en-US" b="1" noProof="0" dirty="0" err="1">
                <a:latin typeface="Tamil Bible" pitchFamily="2" charset="0"/>
              </a:rPr>
              <a:t>fz;bj;Jiug;gjpYk</a:t>
            </a:r>
            <a:r>
              <a:rPr lang="en-US" b="1" noProof="0" dirty="0">
                <a:latin typeface="Tamil Bible" pitchFamily="2" charset="0"/>
              </a:rPr>
              <a:t>; </a:t>
            </a:r>
            <a:r>
              <a:rPr lang="en-US" b="1" noProof="0" dirty="0" err="1">
                <a:latin typeface="Tamil Bible" pitchFamily="2" charset="0"/>
              </a:rPr>
              <a:t>kde;jpUk;GjYf;F</a:t>
            </a:r>
            <a:r>
              <a:rPr lang="en-US" b="1" noProof="0" dirty="0">
                <a:latin typeface="Tamil Bible" pitchFamily="2" charset="0"/>
              </a:rPr>
              <a:t> </a:t>
            </a:r>
            <a:r>
              <a:rPr lang="en-US" b="1" noProof="0" dirty="0" err="1">
                <a:latin typeface="Tamil Bible" pitchFamily="2" charset="0"/>
              </a:rPr>
              <a:t>mtrukhf</a:t>
            </a:r>
            <a:r>
              <a:rPr lang="en-US" b="1" noProof="0" dirty="0">
                <a:latin typeface="Tamil Bible" pitchFamily="2" charset="0"/>
              </a:rPr>
              <a:t> </a:t>
            </a:r>
            <a:r>
              <a:rPr lang="en-US" b="1" noProof="0" dirty="0" err="1">
                <a:latin typeface="Tamil Bible" pitchFamily="2" charset="0"/>
              </a:rPr>
              <a:t>miog;G</a:t>
            </a:r>
            <a:r>
              <a:rPr lang="en-US" b="1" noProof="0" dirty="0">
                <a:latin typeface="Tamil Bible" pitchFamily="2" charset="0"/>
              </a:rPr>
              <a:t> </a:t>
            </a:r>
            <a:r>
              <a:rPr lang="en-US" b="1" noProof="0" dirty="0" err="1">
                <a:latin typeface="Tamil Bible" pitchFamily="2" charset="0"/>
              </a:rPr>
              <a:t>tpLg;gjpYk</a:t>
            </a:r>
            <a:r>
              <a:rPr lang="en-US" b="1" noProof="0" dirty="0">
                <a:latin typeface="Tamil Bible" pitchFamily="2" charset="0"/>
              </a:rPr>
              <a:t>; </a:t>
            </a:r>
            <a:r>
              <a:rPr lang="en-US" b="1" noProof="0" dirty="0" err="1">
                <a:latin typeface="Tamil Bible" pitchFamily="2" charset="0"/>
              </a:rPr>
              <a:t>mtUf;F</a:t>
            </a:r>
            <a:r>
              <a:rPr lang="en-US" b="1" noProof="0" dirty="0">
                <a:latin typeface="Tamil Bible" pitchFamily="2" charset="0"/>
              </a:rPr>
              <a:t> ,</a:t>
            </a:r>
            <a:r>
              <a:rPr lang="en-US" b="1" noProof="0" dirty="0" err="1">
                <a:latin typeface="Tamil Bible" pitchFamily="2" charset="0"/>
              </a:rPr>
              <a:t>Ue;j</a:t>
            </a:r>
            <a:r>
              <a:rPr lang="en-US" b="1" noProof="0" dirty="0">
                <a:latin typeface="Tamil Bible" pitchFamily="2" charset="0"/>
              </a:rPr>
              <a:t> </a:t>
            </a:r>
            <a:r>
              <a:rPr lang="en-US" b="1" noProof="0" dirty="0" err="1">
                <a:latin typeface="Tamil Bible" pitchFamily="2" charset="0"/>
              </a:rPr>
              <a:t>cWjpahd</a:t>
            </a:r>
            <a:r>
              <a:rPr lang="en-US" b="1" noProof="0" dirty="0">
                <a:latin typeface="Tamil Bible" pitchFamily="2" charset="0"/>
              </a:rPr>
              <a:t> </a:t>
            </a:r>
            <a:r>
              <a:rPr lang="en-US" b="1" noProof="0" dirty="0" err="1">
                <a:latin typeface="Tamil Bible" pitchFamily="2" charset="0"/>
              </a:rPr>
              <a:t>ek;gpf;ifAk</a:t>
            </a:r>
            <a:r>
              <a:rPr lang="en-US" b="1" noProof="0" dirty="0">
                <a:latin typeface="Tamil Bible" pitchFamily="2" charset="0"/>
              </a:rPr>
              <a:t>;&gt; </a:t>
            </a:r>
            <a:r>
              <a:rPr lang="en-US" b="1" noProof="0" dirty="0" err="1">
                <a:latin typeface="Tamil Bible" pitchFamily="2" charset="0"/>
              </a:rPr>
              <a:t>gyiu</a:t>
            </a:r>
            <a:r>
              <a:rPr lang="en-US" b="1" noProof="0" dirty="0">
                <a:latin typeface="Tamil Bible" pitchFamily="2" charset="0"/>
              </a:rPr>
              <a:t> </a:t>
            </a:r>
            <a:r>
              <a:rPr lang="en-US" b="1" noProof="0" dirty="0" err="1">
                <a:latin typeface="Tamil Bible" pitchFamily="2" charset="0"/>
              </a:rPr>
              <a:t>Qhd</a:t>
            </a:r>
            <a:r>
              <a:rPr lang="en-US" b="1" noProof="0" dirty="0">
                <a:latin typeface="Tamil Bible" pitchFamily="2" charset="0"/>
              </a:rPr>
              <a:t>];</a:t>
            </a:r>
            <a:r>
              <a:rPr lang="en-US" b="1" noProof="0" dirty="0" err="1">
                <a:latin typeface="Tamil Bible" pitchFamily="2" charset="0"/>
              </a:rPr>
              <a:t>ehdk</a:t>
            </a:r>
            <a:r>
              <a:rPr lang="en-US" b="1" noProof="0" dirty="0">
                <a:latin typeface="Tamil Bible" pitchFamily="2" charset="0"/>
              </a:rPr>
              <a:t>; </a:t>
            </a:r>
            <a:r>
              <a:rPr lang="en-US" b="1" noProof="0" dirty="0" err="1">
                <a:latin typeface="Tamil Bible" pitchFamily="2" charset="0"/>
              </a:rPr>
              <a:t>ngw</a:t>
            </a:r>
            <a:r>
              <a:rPr lang="en-US" b="1" noProof="0" dirty="0">
                <a:latin typeface="Tamil Bible" pitchFamily="2" charset="0"/>
              </a:rPr>
              <a:t> </a:t>
            </a:r>
            <a:r>
              <a:rPr lang="en-US" b="1" noProof="0" dirty="0" err="1">
                <a:latin typeface="Tamil Bible" pitchFamily="2" charset="0"/>
              </a:rPr>
              <a:t>nra;jd</a:t>
            </a:r>
            <a:r>
              <a:rPr lang="en-US" b="1" noProof="0" dirty="0"/>
              <a:t> (</a:t>
            </a:r>
            <a:r>
              <a:rPr lang="en-US" b="1" noProof="0" dirty="0" err="1">
                <a:latin typeface="Tamil Bible" pitchFamily="2" charset="0"/>
              </a:rPr>
              <a:t>khw;F</a:t>
            </a:r>
            <a:r>
              <a:rPr lang="en-US" b="1" noProof="0" dirty="0"/>
              <a:t> 1:4-6). </a:t>
            </a:r>
            <a:r>
              <a:rPr lang="en-US" b="1" noProof="0" dirty="0" err="1">
                <a:latin typeface="Tamil Bible" pitchFamily="2" charset="0"/>
              </a:rPr>
              <a:t>mtuJ</a:t>
            </a:r>
            <a:r>
              <a:rPr lang="en-US" b="1" noProof="0" dirty="0">
                <a:latin typeface="Tamil Bible" pitchFamily="2" charset="0"/>
              </a:rPr>
              <a:t> </a:t>
            </a:r>
            <a:r>
              <a:rPr lang="en-US" b="1" noProof="0" dirty="0" err="1">
                <a:latin typeface="Tamil Bible" pitchFamily="2" charset="0"/>
              </a:rPr>
              <a:t>CopakhdJ</a:t>
            </a:r>
            <a:r>
              <a:rPr lang="en-US" b="1" noProof="0" dirty="0">
                <a:latin typeface="Tamil Bible" pitchFamily="2" charset="0"/>
              </a:rPr>
              <a:t> ,];</a:t>
            </a:r>
            <a:r>
              <a:rPr lang="en-US" b="1" noProof="0" dirty="0" err="1">
                <a:latin typeface="Tamil Bible" pitchFamily="2" charset="0"/>
              </a:rPr>
              <a:t>uNtypy</a:t>
            </a:r>
            <a:r>
              <a:rPr lang="en-US" b="1" noProof="0" dirty="0">
                <a:latin typeface="Tamil Bible" pitchFamily="2" charset="0"/>
              </a:rPr>
              <a:t>; </a:t>
            </a:r>
            <a:r>
              <a:rPr lang="en-US" b="1" noProof="0" dirty="0" err="1">
                <a:latin typeface="Tamil Bible" pitchFamily="2" charset="0"/>
              </a:rPr>
              <a:t>xU</a:t>
            </a:r>
            <a:r>
              <a:rPr lang="en-US" b="1" noProof="0" dirty="0">
                <a:latin typeface="Tamil Bible" pitchFamily="2" charset="0"/>
              </a:rPr>
              <a:t> </a:t>
            </a:r>
            <a:r>
              <a:rPr lang="en-US" b="1" noProof="0" dirty="0" err="1">
                <a:latin typeface="Tamil Bible" pitchFamily="2" charset="0"/>
              </a:rPr>
              <a:t>jpUg;GKidahf</a:t>
            </a:r>
            <a:r>
              <a:rPr lang="en-US" b="1" noProof="0" dirty="0">
                <a:latin typeface="Tamil Bible" pitchFamily="2" charset="0"/>
              </a:rPr>
              <a:t> </a:t>
            </a:r>
            <a:r>
              <a:rPr lang="en-US" b="1" noProof="0" dirty="0" err="1">
                <a:latin typeface="Tamil Bible" pitchFamily="2" charset="0"/>
              </a:rPr>
              <a:t>mike;jJ</a:t>
            </a:r>
            <a:r>
              <a:rPr lang="en-US" b="1" noProof="0" dirty="0">
                <a:latin typeface="Tamil Bible" pitchFamily="2" charset="0"/>
              </a:rPr>
              <a:t>: </a:t>
            </a:r>
            <a:r>
              <a:rPr lang="en-US" b="1" noProof="0" dirty="0" err="1">
                <a:latin typeface="Tamil Bible" pitchFamily="2" charset="0"/>
              </a:rPr>
              <a:t>rhj;jhdhy</a:t>
            </a:r>
            <a:r>
              <a:rPr lang="en-US" b="1" noProof="0" dirty="0">
                <a:latin typeface="Tamil Bible" pitchFamily="2" charset="0"/>
              </a:rPr>
              <a:t>; </a:t>
            </a:r>
            <a:r>
              <a:rPr lang="en-US" b="1" noProof="0" dirty="0" err="1">
                <a:latin typeface="Tamil Bible" pitchFamily="2" charset="0"/>
              </a:rPr>
              <a:t>mij</a:t>
            </a:r>
            <a:r>
              <a:rPr lang="en-US" b="1" noProof="0" dirty="0">
                <a:latin typeface="Tamil Bible" pitchFamily="2" charset="0"/>
              </a:rPr>
              <a:t> </a:t>
            </a:r>
            <a:r>
              <a:rPr lang="en-US" b="1" noProof="0" dirty="0" err="1">
                <a:latin typeface="Tamil Bible" pitchFamily="2" charset="0"/>
              </a:rPr>
              <a:t>kpff</a:t>
            </a:r>
            <a:r>
              <a:rPr lang="en-US" b="1" noProof="0" dirty="0">
                <a:latin typeface="Tamil Bible" pitchFamily="2" charset="0"/>
              </a:rPr>
              <a:t>; </a:t>
            </a:r>
            <a:r>
              <a:rPr lang="en-US" b="1" noProof="0" dirty="0" err="1">
                <a:latin typeface="Tamil Bible" pitchFamily="2" charset="0"/>
              </a:rPr>
              <a:t>Fiwe;j</a:t>
            </a:r>
            <a:r>
              <a:rPr lang="en-US" b="1" noProof="0" dirty="0">
                <a:latin typeface="Tamil Bible" pitchFamily="2" charset="0"/>
              </a:rPr>
              <a:t> </a:t>
            </a:r>
            <a:r>
              <a:rPr lang="en-US" b="1" noProof="0" dirty="0" err="1">
                <a:latin typeface="Tamil Bible" pitchFamily="2" charset="0"/>
              </a:rPr>
              <a:t>mstpNyNa</a:t>
            </a:r>
            <a:r>
              <a:rPr lang="en-US" b="1" noProof="0" dirty="0">
                <a:latin typeface="Tamil Bible" pitchFamily="2" charset="0"/>
              </a:rPr>
              <a:t> </a:t>
            </a:r>
            <a:r>
              <a:rPr lang="en-US" b="1" noProof="0" dirty="0" err="1">
                <a:latin typeface="Tamil Bible" pitchFamily="2" charset="0"/>
              </a:rPr>
              <a:t>vjpu;f;f</a:t>
            </a:r>
            <a:r>
              <a:rPr lang="en-US" b="1" noProof="0" dirty="0">
                <a:latin typeface="Tamil Bible" pitchFamily="2" charset="0"/>
              </a:rPr>
              <a:t> </a:t>
            </a:r>
            <a:r>
              <a:rPr lang="en-US" b="1" noProof="0" dirty="0" err="1">
                <a:latin typeface="Tamil Bible" pitchFamily="2" charset="0"/>
              </a:rPr>
              <a:t>Kbe;jJ</a:t>
            </a:r>
            <a:r>
              <a:rPr lang="en-US" b="1" noProof="0" dirty="0">
                <a:latin typeface="Tamil Bible" pitchFamily="2" charset="0"/>
              </a:rPr>
              <a:t>. ,</a:t>
            </a:r>
            <a:r>
              <a:rPr lang="en-US" b="1" noProof="0" dirty="0" err="1">
                <a:latin typeface="Tamil Bible" pitchFamily="2" charset="0"/>
              </a:rPr>
              <a:t>Wjpapy</a:t>
            </a:r>
            <a:r>
              <a:rPr lang="en-US" b="1" noProof="0" dirty="0">
                <a:latin typeface="Tamil Bible" pitchFamily="2" charset="0"/>
              </a:rPr>
              <a:t>; </a:t>
            </a:r>
            <a:r>
              <a:rPr lang="en-US" b="1" noProof="0" dirty="0" err="1">
                <a:latin typeface="Tamil Bible" pitchFamily="2" charset="0"/>
              </a:rPr>
              <a:t>mJ</a:t>
            </a:r>
            <a:r>
              <a:rPr lang="en-US" b="1" noProof="0" dirty="0">
                <a:latin typeface="Tamil Bible" pitchFamily="2" charset="0"/>
              </a:rPr>
              <a:t> </a:t>
            </a:r>
            <a:r>
              <a:rPr lang="en-US" b="1" noProof="0" dirty="0" err="1">
                <a:latin typeface="Tamil Bible" pitchFamily="2" charset="0"/>
              </a:rPr>
              <a:t>me;j</a:t>
            </a:r>
            <a:r>
              <a:rPr lang="en-US" b="1" noProof="0" dirty="0">
                <a:latin typeface="Tamil Bible" pitchFamily="2" charset="0"/>
              </a:rPr>
              <a:t> </a:t>
            </a:r>
            <a:r>
              <a:rPr lang="en-US" b="1" noProof="0" dirty="0" err="1">
                <a:latin typeface="Tamil Bible" pitchFamily="2" charset="0"/>
              </a:rPr>
              <a:t>jPu;f;fjuprpapd</a:t>
            </a:r>
            <a:r>
              <a:rPr lang="en-US" b="1" noProof="0" dirty="0">
                <a:latin typeface="Tamil Bible" pitchFamily="2" charset="0"/>
              </a:rPr>
              <a:t>;</a:t>
            </a:r>
            <a:r>
              <a:rPr lang="en-US" b="1" noProof="0" dirty="0">
                <a:solidFill>
                  <a:schemeClr val="bg1"/>
                </a:solidFill>
                <a:latin typeface="Tamil Bible" pitchFamily="2" charset="0"/>
              </a:rPr>
              <a:t> </a:t>
            </a:r>
            <a:r>
              <a:rPr lang="en-US" b="1" noProof="0" dirty="0" err="1">
                <a:latin typeface="Tamil Bible" pitchFamily="2" charset="0"/>
              </a:rPr>
              <a:t>kuzj;jpw;F</a:t>
            </a:r>
            <a:r>
              <a:rPr lang="en-US" b="1" noProof="0" dirty="0">
                <a:latin typeface="Tamil Bible" pitchFamily="2" charset="0"/>
              </a:rPr>
              <a:t> </a:t>
            </a:r>
            <a:r>
              <a:rPr lang="en-US" b="1" noProof="0" dirty="0" err="1">
                <a:latin typeface="Tamil Bible" pitchFamily="2" charset="0"/>
              </a:rPr>
              <a:t>fhuzkhdJ</a:t>
            </a:r>
            <a:r>
              <a:rPr lang="en-US" b="1" noProof="0" dirty="0"/>
              <a:t> (</a:t>
            </a:r>
            <a:r>
              <a:rPr lang="en-US" b="1" noProof="0" dirty="0">
                <a:latin typeface="Tamil Bible" pitchFamily="2" charset="0"/>
              </a:rPr>
              <a:t>Y}</a:t>
            </a:r>
            <a:r>
              <a:rPr lang="en-US" b="1" noProof="0" dirty="0" err="1">
                <a:latin typeface="Tamil Bible" pitchFamily="2" charset="0"/>
              </a:rPr>
              <a:t>f;fh</a:t>
            </a:r>
            <a:r>
              <a:rPr lang="en-US" b="1" noProof="0" dirty="0"/>
              <a:t> 9:9).</a:t>
            </a:r>
          </a:p>
        </p:txBody>
      </p:sp>
      <p:sp>
        <p:nvSpPr>
          <p:cNvPr id="16" name="CuadroTexto 15">
            <a:extLst>
              <a:ext uri="{FF2B5EF4-FFF2-40B4-BE49-F238E27FC236}">
                <a16:creationId xmlns:a16="http://schemas.microsoft.com/office/drawing/2014/main" id="{129001D1-E93B-8904-4D65-4B585EDBE372}"/>
              </a:ext>
            </a:extLst>
          </p:cNvPr>
          <p:cNvSpPr txBox="1"/>
          <p:nvPr/>
        </p:nvSpPr>
        <p:spPr>
          <a:xfrm>
            <a:off x="0" y="5077367"/>
            <a:ext cx="10591800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en-US" b="1" noProof="0" dirty="0" err="1">
                <a:latin typeface="Tamil Bible" pitchFamily="2" charset="0"/>
              </a:rPr>
              <a:t>Nahthdpd</a:t>
            </a:r>
            <a:r>
              <a:rPr lang="en-US" b="1" noProof="0" dirty="0">
                <a:latin typeface="Tamil Bible" pitchFamily="2" charset="0"/>
              </a:rPr>
              <a:t>; </a:t>
            </a:r>
            <a:r>
              <a:rPr lang="en-US" b="1" noProof="0" dirty="0" err="1">
                <a:latin typeface="Tamil Bible" pitchFamily="2" charset="0"/>
              </a:rPr>
              <a:t>gzp</a:t>
            </a:r>
            <a:r>
              <a:rPr lang="en-US" b="1" noProof="0" dirty="0"/>
              <a:t> (</a:t>
            </a:r>
            <a:r>
              <a:rPr lang="en-US" b="1" noProof="0" dirty="0">
                <a:latin typeface="Tamil Bible" pitchFamily="2" charset="0"/>
              </a:rPr>
              <a:t>,</a:t>
            </a:r>
            <a:r>
              <a:rPr lang="en-US" b="1" noProof="0" dirty="0" err="1">
                <a:latin typeface="Tamil Bible" pitchFamily="2" charset="0"/>
              </a:rPr>
              <a:t>JNt</a:t>
            </a:r>
            <a:r>
              <a:rPr lang="en-US" b="1" noProof="0" dirty="0">
                <a:latin typeface="Tamil Bible" pitchFamily="2" charset="0"/>
              </a:rPr>
              <a:t> </a:t>
            </a:r>
            <a:r>
              <a:rPr lang="en-US" b="1" noProof="0" dirty="0" err="1">
                <a:latin typeface="Tamil Bible" pitchFamily="2" charset="0"/>
              </a:rPr>
              <a:t>vypahtpd</a:t>
            </a:r>
            <a:r>
              <a:rPr lang="en-US" b="1" noProof="0" dirty="0">
                <a:latin typeface="Tamil Bible" pitchFamily="2" charset="0"/>
              </a:rPr>
              <a:t>; </a:t>
            </a:r>
            <a:r>
              <a:rPr lang="en-US" b="1" noProof="0" dirty="0" err="1">
                <a:latin typeface="Tamil Bible" pitchFamily="2" charset="0"/>
              </a:rPr>
              <a:t>gzpAk</a:t>
            </a:r>
            <a:r>
              <a:rPr lang="en-US" b="1" noProof="0" dirty="0">
                <a:latin typeface="Tamil Bible" pitchFamily="2" charset="0"/>
              </a:rPr>
              <a:t>; </a:t>
            </a:r>
            <a:r>
              <a:rPr lang="en-US" b="1" noProof="0" dirty="0" err="1">
                <a:latin typeface="Tamil Bible" pitchFamily="2" charset="0"/>
              </a:rPr>
              <a:t>MFk</a:t>
            </a:r>
            <a:r>
              <a:rPr lang="en-US" b="1" noProof="0" dirty="0">
                <a:latin typeface="Tamil Bible" pitchFamily="2" charset="0"/>
              </a:rPr>
              <a:t>;</a:t>
            </a:r>
            <a:r>
              <a:rPr lang="en-US" b="1" noProof="0" dirty="0"/>
              <a:t>) </a:t>
            </a:r>
            <a:r>
              <a:rPr lang="en-US" b="1" noProof="0" dirty="0">
                <a:latin typeface="Tamil Bible" pitchFamily="2" charset="0"/>
              </a:rPr>
              <a:t>,</a:t>
            </a:r>
            <a:r>
              <a:rPr lang="en-US" b="1" noProof="0" dirty="0" err="1">
                <a:latin typeface="Tamil Bible" pitchFamily="2" charset="0"/>
              </a:rPr>
              <a:t>g;NghJ</a:t>
            </a:r>
            <a:r>
              <a:rPr lang="en-US" b="1" noProof="0" dirty="0">
                <a:latin typeface="Tamil Bible" pitchFamily="2" charset="0"/>
              </a:rPr>
              <a:t> </a:t>
            </a:r>
            <a:r>
              <a:rPr lang="en-US" b="1" noProof="0" dirty="0" err="1">
                <a:latin typeface="Tamil Bible" pitchFamily="2" charset="0"/>
              </a:rPr>
              <a:t>ek;Kila</a:t>
            </a:r>
            <a:r>
              <a:rPr lang="en-US" b="1" noProof="0" dirty="0">
                <a:latin typeface="Tamil Bible" pitchFamily="2" charset="0"/>
              </a:rPr>
              <a:t> </a:t>
            </a:r>
            <a:r>
              <a:rPr lang="en-US" b="1" noProof="0" dirty="0" err="1">
                <a:latin typeface="Tamil Bible" pitchFamily="2" charset="0"/>
              </a:rPr>
              <a:t>gzpahf</a:t>
            </a:r>
            <a:r>
              <a:rPr lang="en-US" b="1" noProof="0" dirty="0">
                <a:latin typeface="Tamil Bible" pitchFamily="2" charset="0"/>
              </a:rPr>
              <a:t> </a:t>
            </a:r>
            <a:r>
              <a:rPr lang="en-US" b="1" noProof="0" dirty="0" err="1">
                <a:latin typeface="Tamil Bible" pitchFamily="2" charset="0"/>
              </a:rPr>
              <a:t>cs;sJ</a:t>
            </a:r>
            <a:r>
              <a:rPr lang="en-US" b="1" noProof="0" dirty="0"/>
              <a:t>. </a:t>
            </a:r>
            <a:r>
              <a:rPr lang="en-US" b="1" noProof="0" dirty="0">
                <a:solidFill>
                  <a:schemeClr val="bg1"/>
                </a:solidFill>
                <a:latin typeface="Tamil Bible" pitchFamily="2" charset="0"/>
              </a:rPr>
              <a:t>,</a:t>
            </a:r>
            <a:r>
              <a:rPr lang="en-US" b="1" noProof="0" dirty="0" err="1">
                <a:solidFill>
                  <a:schemeClr val="bg1"/>
                </a:solidFill>
                <a:latin typeface="Tamil Bible" pitchFamily="2" charset="0"/>
              </a:rPr>
              <a:t>NaRtpd</a:t>
            </a:r>
            <a:r>
              <a:rPr lang="en-US" b="1" noProof="0" dirty="0">
                <a:solidFill>
                  <a:schemeClr val="bg1"/>
                </a:solidFill>
                <a:latin typeface="Tamil Bible" pitchFamily="2" charset="0"/>
              </a:rPr>
              <a:t>; </a:t>
            </a:r>
            <a:r>
              <a:rPr lang="en-US" b="1" noProof="0" dirty="0" err="1">
                <a:latin typeface="Tamil Bible" pitchFamily="2" charset="0"/>
              </a:rPr>
              <a:t>ghtepthuz</a:t>
            </a:r>
            <a:r>
              <a:rPr lang="en-US" b="1" noProof="0" dirty="0">
                <a:latin typeface="Tamil Bible" pitchFamily="2" charset="0"/>
              </a:rPr>
              <a:t> </a:t>
            </a:r>
            <a:r>
              <a:rPr lang="en-US" b="1" noProof="0" dirty="0" err="1">
                <a:latin typeface="Tamil Bible" pitchFamily="2" charset="0"/>
              </a:rPr>
              <a:t>kuzj;jpd</a:t>
            </a:r>
            <a:r>
              <a:rPr lang="en-US" b="1" noProof="0" dirty="0">
                <a:latin typeface="Tamil Bible" pitchFamily="2" charset="0"/>
              </a:rPr>
              <a:t>; %</a:t>
            </a:r>
            <a:r>
              <a:rPr lang="en-US" b="1" noProof="0" dirty="0" err="1">
                <a:latin typeface="Tamil Bible" pitchFamily="2" charset="0"/>
              </a:rPr>
              <a:t>ykhd</a:t>
            </a:r>
            <a:r>
              <a:rPr lang="en-US" b="1" noProof="0" dirty="0">
                <a:latin typeface="Tamil Bible" pitchFamily="2" charset="0"/>
              </a:rPr>
              <a:t> ,</a:t>
            </a:r>
            <a:r>
              <a:rPr lang="en-US" b="1" noProof="0" dirty="0" err="1">
                <a:latin typeface="Tamil Bible" pitchFamily="2" charset="0"/>
              </a:rPr>
              <a:t>ul;rpg;G</a:t>
            </a:r>
            <a:r>
              <a:rPr lang="en-US" b="1" noProof="0" dirty="0">
                <a:latin typeface="Tamil Bible" pitchFamily="2" charset="0"/>
              </a:rPr>
              <a:t> </a:t>
            </a:r>
            <a:r>
              <a:rPr lang="en-US" b="1" noProof="0" dirty="0" err="1">
                <a:latin typeface="Tamil Bible" pitchFamily="2" charset="0"/>
              </a:rPr>
              <a:t>kw;Wk</a:t>
            </a:r>
            <a:r>
              <a:rPr lang="en-US" b="1" noProof="0" dirty="0">
                <a:latin typeface="Tamil Bible" pitchFamily="2" charset="0"/>
              </a:rPr>
              <a:t>; </a:t>
            </a:r>
            <a:r>
              <a:rPr lang="en-US" b="1" noProof="0" dirty="0" err="1">
                <a:latin typeface="Tamil Bible" pitchFamily="2" charset="0"/>
              </a:rPr>
              <a:t>kde;jpUk;Gjy</a:t>
            </a:r>
            <a:r>
              <a:rPr lang="en-US" b="1" noProof="0" dirty="0">
                <a:latin typeface="Tamil Bible" pitchFamily="2" charset="0"/>
              </a:rPr>
              <a:t>; </a:t>
            </a:r>
            <a:r>
              <a:rPr lang="en-US" b="1" noProof="0" dirty="0" err="1">
                <a:latin typeface="Tamil Bible" pitchFamily="2" charset="0"/>
              </a:rPr>
              <a:t>Fwpj;j</a:t>
            </a:r>
            <a:r>
              <a:rPr lang="en-US" b="1" noProof="0" dirty="0">
                <a:latin typeface="Tamil Bible" pitchFamily="2" charset="0"/>
              </a:rPr>
              <a:t> </a:t>
            </a:r>
            <a:r>
              <a:rPr lang="en-US" b="1" noProof="0" dirty="0" err="1">
                <a:latin typeface="Tamil Bible" pitchFamily="2" charset="0"/>
              </a:rPr>
              <a:t>ew;nra;jpia</a:t>
            </a:r>
            <a:r>
              <a:rPr lang="en-US" b="1" noProof="0" dirty="0">
                <a:latin typeface="Tamil Bible" pitchFamily="2" charset="0"/>
              </a:rPr>
              <a:t> </a:t>
            </a:r>
            <a:r>
              <a:rPr lang="en-US" b="1" noProof="0" dirty="0" err="1">
                <a:latin typeface="Tamil Bible" pitchFamily="2" charset="0"/>
              </a:rPr>
              <a:t>m</a:t>
            </a:r>
            <a:r>
              <a:rPr lang="en-US" b="1" noProof="0" dirty="0" err="1">
                <a:solidFill>
                  <a:schemeClr val="bg1"/>
                </a:solidFill>
                <a:latin typeface="Tamil Bible" pitchFamily="2" charset="0"/>
              </a:rPr>
              <a:t>idtUf;Fk</a:t>
            </a:r>
            <a:r>
              <a:rPr lang="en-US" b="1" noProof="0" dirty="0">
                <a:solidFill>
                  <a:schemeClr val="bg1"/>
                </a:solidFill>
                <a:latin typeface="Tamil Bible" pitchFamily="2" charset="0"/>
              </a:rPr>
              <a:t>; </a:t>
            </a:r>
            <a:r>
              <a:rPr lang="en-US" b="1" noProof="0" dirty="0" err="1">
                <a:latin typeface="Tamil Bible" pitchFamily="2" charset="0"/>
              </a:rPr>
              <a:t>mwptpg;gjd</a:t>
            </a:r>
            <a:r>
              <a:rPr lang="en-US" b="1" noProof="0" dirty="0">
                <a:latin typeface="Tamil Bible" pitchFamily="2" charset="0"/>
              </a:rPr>
              <a:t>; %</a:t>
            </a:r>
            <a:r>
              <a:rPr lang="en-US" b="1" noProof="0" dirty="0" err="1">
                <a:latin typeface="Tamil Bible" pitchFamily="2" charset="0"/>
              </a:rPr>
              <a:t>yk</a:t>
            </a:r>
            <a:r>
              <a:rPr lang="en-US" b="1" noProof="0" dirty="0">
                <a:latin typeface="Tamil Bible" pitchFamily="2" charset="0"/>
              </a:rPr>
              <a:t>;&gt; ,</a:t>
            </a:r>
            <a:r>
              <a:rPr lang="en-US" b="1" noProof="0" dirty="0" err="1">
                <a:latin typeface="Tamil Bible" pitchFamily="2" charset="0"/>
              </a:rPr>
              <a:t>NaRtpd</a:t>
            </a:r>
            <a:r>
              <a:rPr lang="en-US" b="1" noProof="0" dirty="0">
                <a:latin typeface="Tamil Bible" pitchFamily="2" charset="0"/>
              </a:rPr>
              <a:t>; </a:t>
            </a:r>
            <a:r>
              <a:rPr lang="en-US" b="1" noProof="0" dirty="0" err="1">
                <a:latin typeface="Tamil Bible" pitchFamily="2" charset="0"/>
              </a:rPr>
              <a:t>tUiff;fhf</a:t>
            </a:r>
            <a:r>
              <a:rPr lang="en-US" b="1" noProof="0" dirty="0">
                <a:latin typeface="Tamil Bible" pitchFamily="2" charset="0"/>
              </a:rPr>
              <a:t> </a:t>
            </a:r>
            <a:r>
              <a:rPr lang="en-US" b="1" noProof="0" dirty="0" err="1">
                <a:latin typeface="Tamil Bible" pitchFamily="2" charset="0"/>
              </a:rPr>
              <a:t>Maj;jkhFkhW</a:t>
            </a:r>
            <a:r>
              <a:rPr lang="en-US" b="1" noProof="0" dirty="0">
                <a:latin typeface="Tamil Bible" pitchFamily="2" charset="0"/>
              </a:rPr>
              <a:t> </a:t>
            </a:r>
            <a:r>
              <a:rPr lang="en-US" b="1" noProof="0" dirty="0" err="1">
                <a:latin typeface="Tamil Bible" pitchFamily="2" charset="0"/>
              </a:rPr>
              <a:t>ehk</a:t>
            </a:r>
            <a:r>
              <a:rPr lang="en-US" b="1" noProof="0" dirty="0">
                <a:latin typeface="Tamil Bible" pitchFamily="2" charset="0"/>
              </a:rPr>
              <a:t>; </a:t>
            </a:r>
            <a:r>
              <a:rPr lang="en-US" b="1" noProof="0" dirty="0" err="1">
                <a:latin typeface="Tamil Bible" pitchFamily="2" charset="0"/>
              </a:rPr>
              <a:t>miof;fg;gl;Ls;Nshk</a:t>
            </a:r>
            <a:r>
              <a:rPr lang="en-US" b="1" noProof="0" dirty="0">
                <a:latin typeface="Tamil Bible" pitchFamily="2" charset="0"/>
              </a:rPr>
              <a:t>;</a:t>
            </a:r>
            <a:r>
              <a:rPr lang="en-US" b="1" noProof="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1232680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2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1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8)">
                                      <p:cBhvr>
                                        <p:cTn id="37" dur="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750"/>
                            </p:stCondLst>
                            <p:childTnLst>
                              <p:par>
                                <p:cTn id="3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500"/>
                            </p:stCondLst>
                            <p:childTnLst>
                              <p:par>
                                <p:cTn id="4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12" grpId="0"/>
      <p:bldP spid="10" grpId="0"/>
      <p:bldP spid="16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C4F4940-D491-5CFE-48EA-2C38DF181B4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32632C53-FA74-E31B-EF6A-5F3F2EC0F279}"/>
              </a:ext>
            </a:extLst>
          </p:cNvPr>
          <p:cNvSpPr txBox="1"/>
          <p:nvPr/>
        </p:nvSpPr>
        <p:spPr>
          <a:xfrm>
            <a:off x="1164771" y="846277"/>
            <a:ext cx="10624457" cy="521674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Bef>
                <a:spcPts val="600"/>
              </a:spcBef>
            </a:pPr>
            <a:r>
              <a:rPr lang="en-US" sz="1600" b="1" noProof="0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“</a:t>
            </a:r>
            <a:r>
              <a:rPr lang="ta-IN" sz="1600" b="1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இன்று பூமியில் உள்ள தேவனுடைய சபைக்கு—அதாவது அவருடைய திராட்சத்தோட்டத்தைக் காப்பவர்களுக்கு—தீர்க்கதரிசிகள் வாயிலாக அளிக்கப்பட்ட அறிவுரை மற்றும் எச்சரிக்கையின் செய்திகள் மிகுந்த மதிப்புடையவை; ஏனெனில், மனிதகுலத்திற்கான அவருடைய நித்திய நோக்கத்தை அவர்கள் தெளிவாக வெளிப்படுத்தியுள்ளனர். தீர்க்கதரிசிகளின் போதனைகளில், வழிதவறிய மனிதகுலத்தின் மீதான அவருடைய அன்பும், அவர்களின் இரட்சிப்பிற்கான அவருடைய திட்டமும் தெளிவாக வெளிப்படுத்தப்பட்டுள்ளன. [...] மேலும் இன்று, அவருடைய திராட்சத்தோட்டத்தில் உண்மையுள்ள தோட்டக்காரர்களாகப் பணியாற்றும் தம் சபைக்குத் தேவன் அளிக்கும் செய்தி, பண்டைக்காலத் தீர்க்கதரிசி வாயிலாக உரைக்கப்பட்ட அதே செய்தியே ஆகும்</a:t>
            </a:r>
            <a:r>
              <a:rPr lang="en-US" sz="2000" b="1" dirty="0">
                <a:solidFill>
                  <a:schemeClr val="accent5">
                    <a:lumMod val="50000"/>
                  </a:schemeClr>
                </a:solidFill>
                <a:latin typeface="Tamil Bible" pitchFamily="2" charset="0"/>
              </a:rPr>
              <a:t>: “</a:t>
            </a:r>
            <a:r>
              <a:rPr lang="en-US" sz="2000" b="1" dirty="0" err="1">
                <a:solidFill>
                  <a:schemeClr val="accent5">
                    <a:lumMod val="50000"/>
                  </a:schemeClr>
                </a:solidFill>
                <a:latin typeface="Tamil Bible" pitchFamily="2" charset="0"/>
              </a:rPr>
              <a:t>mf;fhyj;jpNy</a:t>
            </a:r>
            <a:r>
              <a:rPr lang="en-US" sz="2000" b="1" dirty="0">
                <a:solidFill>
                  <a:schemeClr val="accent5">
                    <a:lumMod val="50000"/>
                  </a:schemeClr>
                </a:solidFill>
                <a:latin typeface="Tamil Bible" pitchFamily="2" charset="0"/>
              </a:rPr>
              <a:t> </a:t>
            </a:r>
            <a:r>
              <a:rPr lang="en-US" sz="2000" b="1" dirty="0" err="1">
                <a:solidFill>
                  <a:schemeClr val="accent5">
                    <a:lumMod val="50000"/>
                  </a:schemeClr>
                </a:solidFill>
                <a:latin typeface="Tamil Bible" pitchFamily="2" charset="0"/>
              </a:rPr>
              <a:t>ey;y</a:t>
            </a:r>
            <a:r>
              <a:rPr lang="en-US" sz="2000" b="1" dirty="0">
                <a:solidFill>
                  <a:schemeClr val="accent5">
                    <a:lumMod val="50000"/>
                  </a:schemeClr>
                </a:solidFill>
                <a:latin typeface="Tamil Bible" pitchFamily="2" charset="0"/>
              </a:rPr>
              <a:t> </a:t>
            </a:r>
            <a:r>
              <a:rPr lang="en-US" sz="2000" b="1" dirty="0" err="1">
                <a:solidFill>
                  <a:schemeClr val="accent5">
                    <a:lumMod val="50000"/>
                  </a:schemeClr>
                </a:solidFill>
                <a:latin typeface="Tamil Bible" pitchFamily="2" charset="0"/>
              </a:rPr>
              <a:t>jpuhl;rurj;ijj</a:t>
            </a:r>
            <a:r>
              <a:rPr lang="en-US" sz="2000" b="1" dirty="0">
                <a:solidFill>
                  <a:schemeClr val="accent5">
                    <a:lumMod val="50000"/>
                  </a:schemeClr>
                </a:solidFill>
                <a:latin typeface="Tamil Bible" pitchFamily="2" charset="0"/>
              </a:rPr>
              <a:t>; </a:t>
            </a:r>
            <a:r>
              <a:rPr lang="en-US" sz="2000" b="1" dirty="0" err="1">
                <a:solidFill>
                  <a:schemeClr val="accent5">
                    <a:lumMod val="50000"/>
                  </a:schemeClr>
                </a:solidFill>
                <a:latin typeface="Tamil Bible" pitchFamily="2" charset="0"/>
              </a:rPr>
              <a:t>jUk</a:t>
            </a:r>
            <a:r>
              <a:rPr lang="en-US" sz="2000" b="1" dirty="0">
                <a:solidFill>
                  <a:schemeClr val="accent5">
                    <a:lumMod val="50000"/>
                  </a:schemeClr>
                </a:solidFill>
                <a:latin typeface="Tamil Bible" pitchFamily="2" charset="0"/>
              </a:rPr>
              <a:t>; </a:t>
            </a:r>
            <a:r>
              <a:rPr lang="en-US" sz="2000" b="1" dirty="0" err="1">
                <a:solidFill>
                  <a:schemeClr val="accent5">
                    <a:lumMod val="50000"/>
                  </a:schemeClr>
                </a:solidFill>
                <a:latin typeface="Tamil Bible" pitchFamily="2" charset="0"/>
              </a:rPr>
              <a:t>jpuhl;rj;Njhl;lk</a:t>
            </a:r>
            <a:r>
              <a:rPr lang="en-US" sz="2000" b="1" dirty="0">
                <a:solidFill>
                  <a:schemeClr val="accent5">
                    <a:lumMod val="50000"/>
                  </a:schemeClr>
                </a:solidFill>
                <a:latin typeface="Tamil Bible" pitchFamily="2" charset="0"/>
              </a:rPr>
              <a:t>; </a:t>
            </a:r>
            <a:r>
              <a:rPr lang="en-US" sz="2000" b="1" dirty="0" err="1">
                <a:solidFill>
                  <a:schemeClr val="accent5">
                    <a:lumMod val="50000"/>
                  </a:schemeClr>
                </a:solidFill>
                <a:latin typeface="Tamil Bible" pitchFamily="2" charset="0"/>
              </a:rPr>
              <a:t>cz;lhapUf;Fk</a:t>
            </a:r>
            <a:r>
              <a:rPr lang="en-US" sz="2000" b="1" dirty="0">
                <a:solidFill>
                  <a:schemeClr val="accent5">
                    <a:lumMod val="50000"/>
                  </a:schemeClr>
                </a:solidFill>
                <a:latin typeface="Tamil Bible" pitchFamily="2" charset="0"/>
              </a:rPr>
              <a:t>;@ </a:t>
            </a:r>
            <a:r>
              <a:rPr lang="en-US" sz="2000" b="1" dirty="0" err="1">
                <a:solidFill>
                  <a:schemeClr val="accent5">
                    <a:lumMod val="50000"/>
                  </a:schemeClr>
                </a:solidFill>
                <a:latin typeface="Tamil Bible" pitchFamily="2" charset="0"/>
              </a:rPr>
              <a:t>mijf;Fwpj;Jg</a:t>
            </a:r>
            <a:r>
              <a:rPr lang="en-US" sz="2000" b="1" dirty="0">
                <a:solidFill>
                  <a:schemeClr val="accent5">
                    <a:lumMod val="50000"/>
                  </a:schemeClr>
                </a:solidFill>
                <a:latin typeface="Tamil Bible" pitchFamily="2" charset="0"/>
              </a:rPr>
              <a:t>; </a:t>
            </a:r>
            <a:r>
              <a:rPr lang="en-US" sz="2000" b="1" dirty="0" err="1">
                <a:solidFill>
                  <a:schemeClr val="accent5">
                    <a:lumMod val="50000"/>
                  </a:schemeClr>
                </a:solidFill>
                <a:latin typeface="Tamil Bible" pitchFamily="2" charset="0"/>
              </a:rPr>
              <a:t>ghLq;fs</a:t>
            </a:r>
            <a:r>
              <a:rPr lang="en-US" sz="2000" b="1" dirty="0">
                <a:solidFill>
                  <a:schemeClr val="accent5">
                    <a:lumMod val="50000"/>
                  </a:schemeClr>
                </a:solidFill>
                <a:latin typeface="Tamil Bible" pitchFamily="2" charset="0"/>
              </a:rPr>
              <a:t>;. </a:t>
            </a:r>
            <a:r>
              <a:rPr lang="en-US" sz="2000" b="1" dirty="0" err="1">
                <a:solidFill>
                  <a:schemeClr val="accent5">
                    <a:lumMod val="50000"/>
                  </a:schemeClr>
                </a:solidFill>
                <a:latin typeface="Tamil Bible" pitchFamily="2" charset="0"/>
              </a:rPr>
              <a:t>fh;j;juhfpa</a:t>
            </a:r>
            <a:r>
              <a:rPr lang="en-US" sz="2000" b="1" dirty="0">
                <a:solidFill>
                  <a:schemeClr val="accent5">
                    <a:lumMod val="50000"/>
                  </a:schemeClr>
                </a:solidFill>
                <a:latin typeface="Tamil Bible" pitchFamily="2" charset="0"/>
              </a:rPr>
              <a:t> </a:t>
            </a:r>
            <a:r>
              <a:rPr lang="en-US" sz="2000" b="1" dirty="0" err="1">
                <a:solidFill>
                  <a:schemeClr val="accent5">
                    <a:lumMod val="50000"/>
                  </a:schemeClr>
                </a:solidFill>
                <a:latin typeface="Tamil Bible" pitchFamily="2" charset="0"/>
              </a:rPr>
              <a:t>ehd</a:t>
            </a:r>
            <a:r>
              <a:rPr lang="en-US" sz="2000" b="1" dirty="0">
                <a:solidFill>
                  <a:schemeClr val="accent5">
                    <a:lumMod val="50000"/>
                  </a:schemeClr>
                </a:solidFill>
                <a:latin typeface="Tamil Bible" pitchFamily="2" charset="0"/>
              </a:rPr>
              <a:t>; </a:t>
            </a:r>
            <a:r>
              <a:rPr lang="en-US" sz="2000" b="1" dirty="0" err="1">
                <a:solidFill>
                  <a:schemeClr val="accent5">
                    <a:lumMod val="50000"/>
                  </a:schemeClr>
                </a:solidFill>
                <a:latin typeface="Tamil Bible" pitchFamily="2" charset="0"/>
              </a:rPr>
              <a:t>mijf</a:t>
            </a:r>
            <a:r>
              <a:rPr lang="en-US" sz="2000" b="1" dirty="0">
                <a:solidFill>
                  <a:schemeClr val="accent5">
                    <a:lumMod val="50000"/>
                  </a:schemeClr>
                </a:solidFill>
                <a:latin typeface="Tamil Bible" pitchFamily="2" charset="0"/>
              </a:rPr>
              <a:t>; </a:t>
            </a:r>
            <a:r>
              <a:rPr lang="en-US" sz="2000" b="1" dirty="0" err="1">
                <a:solidFill>
                  <a:schemeClr val="accent5">
                    <a:lumMod val="50000"/>
                  </a:schemeClr>
                </a:solidFill>
                <a:latin typeface="Tamil Bible" pitchFamily="2" charset="0"/>
              </a:rPr>
              <a:t>fhg;ghw;wp</a:t>
            </a:r>
            <a:r>
              <a:rPr lang="en-US" sz="2000" b="1" dirty="0">
                <a:solidFill>
                  <a:schemeClr val="accent5">
                    <a:lumMod val="50000"/>
                  </a:schemeClr>
                </a:solidFill>
                <a:latin typeface="Tamil Bible" pitchFamily="2" charset="0"/>
              </a:rPr>
              <a:t>&gt; </a:t>
            </a:r>
            <a:r>
              <a:rPr lang="en-US" sz="2000" b="1" dirty="0" err="1">
                <a:solidFill>
                  <a:schemeClr val="accent5">
                    <a:lumMod val="50000"/>
                  </a:schemeClr>
                </a:solidFill>
                <a:latin typeface="Tamil Bible" pitchFamily="2" charset="0"/>
              </a:rPr>
              <a:t>mbf;fb</a:t>
            </a:r>
            <a:r>
              <a:rPr lang="en-US" sz="2000" b="1" dirty="0">
                <a:solidFill>
                  <a:schemeClr val="accent5">
                    <a:lumMod val="50000"/>
                  </a:schemeClr>
                </a:solidFill>
                <a:latin typeface="Tamil Bible" pitchFamily="2" charset="0"/>
              </a:rPr>
              <a:t> </a:t>
            </a:r>
            <a:r>
              <a:rPr lang="en-US" sz="2000" b="1" dirty="0" err="1">
                <a:solidFill>
                  <a:schemeClr val="accent5">
                    <a:lumMod val="50000"/>
                  </a:schemeClr>
                </a:solidFill>
                <a:latin typeface="Tamil Bible" pitchFamily="2" charset="0"/>
              </a:rPr>
              <a:t>mjw;Fj</a:t>
            </a:r>
            <a:r>
              <a:rPr lang="en-US" sz="2000" b="1" dirty="0">
                <a:solidFill>
                  <a:schemeClr val="accent5">
                    <a:lumMod val="50000"/>
                  </a:schemeClr>
                </a:solidFill>
                <a:latin typeface="Tamil Bible" pitchFamily="2" charset="0"/>
              </a:rPr>
              <a:t>; </a:t>
            </a:r>
            <a:r>
              <a:rPr lang="en-US" sz="2000" b="1" dirty="0" err="1">
                <a:solidFill>
                  <a:schemeClr val="accent5">
                    <a:lumMod val="50000"/>
                  </a:schemeClr>
                </a:solidFill>
                <a:latin typeface="Tamil Bible" pitchFamily="2" charset="0"/>
              </a:rPr>
              <a:t>jz;zPh;g;gha;r;rp</a:t>
            </a:r>
            <a:r>
              <a:rPr lang="en-US" sz="2000" b="1" dirty="0">
                <a:solidFill>
                  <a:schemeClr val="accent5">
                    <a:lumMod val="50000"/>
                  </a:schemeClr>
                </a:solidFill>
                <a:latin typeface="Tamil Bible" pitchFamily="2" charset="0"/>
              </a:rPr>
              <a:t>&gt; </a:t>
            </a:r>
            <a:r>
              <a:rPr lang="en-US" sz="2000" b="1" dirty="0" err="1">
                <a:solidFill>
                  <a:schemeClr val="accent5">
                    <a:lumMod val="50000"/>
                  </a:schemeClr>
                </a:solidFill>
                <a:latin typeface="Tamil Bible" pitchFamily="2" charset="0"/>
              </a:rPr>
              <a:t>xUtUk</a:t>
            </a:r>
            <a:r>
              <a:rPr lang="en-US" sz="2000" b="1" dirty="0">
                <a:solidFill>
                  <a:schemeClr val="accent5">
                    <a:lumMod val="50000"/>
                  </a:schemeClr>
                </a:solidFill>
                <a:latin typeface="Tamil Bible" pitchFamily="2" charset="0"/>
              </a:rPr>
              <a:t>; </a:t>
            </a:r>
            <a:r>
              <a:rPr lang="en-US" sz="2000" b="1" dirty="0" err="1">
                <a:solidFill>
                  <a:schemeClr val="accent5">
                    <a:lumMod val="50000"/>
                  </a:schemeClr>
                </a:solidFill>
                <a:latin typeface="Tamil Bible" pitchFamily="2" charset="0"/>
              </a:rPr>
              <a:t>mijr</a:t>
            </a:r>
            <a:r>
              <a:rPr lang="en-US" sz="2000" b="1" dirty="0">
                <a:solidFill>
                  <a:schemeClr val="accent5">
                    <a:lumMod val="50000"/>
                  </a:schemeClr>
                </a:solidFill>
                <a:latin typeface="Tamil Bible" pitchFamily="2" charset="0"/>
              </a:rPr>
              <a:t>; </a:t>
            </a:r>
            <a:r>
              <a:rPr lang="en-US" sz="2000" b="1" dirty="0" err="1">
                <a:solidFill>
                  <a:schemeClr val="accent5">
                    <a:lumMod val="50000"/>
                  </a:schemeClr>
                </a:solidFill>
                <a:latin typeface="Tamil Bible" pitchFamily="2" charset="0"/>
              </a:rPr>
              <a:t>Nrjg;gLj;jhjgbf;F</a:t>
            </a:r>
            <a:r>
              <a:rPr lang="en-US" sz="2000" b="1" dirty="0">
                <a:solidFill>
                  <a:schemeClr val="accent5">
                    <a:lumMod val="50000"/>
                  </a:schemeClr>
                </a:solidFill>
                <a:latin typeface="Tamil Bible" pitchFamily="2" charset="0"/>
              </a:rPr>
              <a:t> </a:t>
            </a:r>
            <a:r>
              <a:rPr lang="en-US" sz="2000" b="1" dirty="0" err="1">
                <a:solidFill>
                  <a:schemeClr val="accent5">
                    <a:lumMod val="50000"/>
                  </a:schemeClr>
                </a:solidFill>
                <a:latin typeface="Tamil Bible" pitchFamily="2" charset="0"/>
              </a:rPr>
              <a:t>mij</a:t>
            </a:r>
            <a:r>
              <a:rPr lang="en-US" sz="2000" b="1" dirty="0">
                <a:solidFill>
                  <a:schemeClr val="accent5">
                    <a:lumMod val="50000"/>
                  </a:schemeClr>
                </a:solidFill>
                <a:latin typeface="Tamil Bible" pitchFamily="2" charset="0"/>
              </a:rPr>
              <a:t> ,</a:t>
            </a:r>
            <a:r>
              <a:rPr lang="en-US" sz="2000" b="1" dirty="0" err="1">
                <a:solidFill>
                  <a:schemeClr val="accent5">
                    <a:lumMod val="50000"/>
                  </a:schemeClr>
                </a:solidFill>
                <a:latin typeface="Tamil Bible" pitchFamily="2" charset="0"/>
              </a:rPr>
              <a:t>uTk;gfYk</a:t>
            </a:r>
            <a:r>
              <a:rPr lang="en-US" sz="2000" b="1" dirty="0">
                <a:solidFill>
                  <a:schemeClr val="accent5">
                    <a:lumMod val="50000"/>
                  </a:schemeClr>
                </a:solidFill>
                <a:latin typeface="Tamil Bible" pitchFamily="2" charset="0"/>
              </a:rPr>
              <a:t>; </a:t>
            </a:r>
            <a:r>
              <a:rPr lang="en-US" sz="2000" b="1" dirty="0" err="1">
                <a:solidFill>
                  <a:schemeClr val="accent5">
                    <a:lumMod val="50000"/>
                  </a:schemeClr>
                </a:solidFill>
                <a:latin typeface="Tamil Bible" pitchFamily="2" charset="0"/>
              </a:rPr>
              <a:t>fhj;Jf;nfhs;Ntd</a:t>
            </a:r>
            <a:r>
              <a:rPr lang="en-US" sz="2000" b="1" dirty="0">
                <a:solidFill>
                  <a:schemeClr val="accent5">
                    <a:lumMod val="50000"/>
                  </a:schemeClr>
                </a:solidFill>
                <a:latin typeface="Tamil Bible" pitchFamily="2" charset="0"/>
              </a:rPr>
              <a:t>;.” (</a:t>
            </a:r>
            <a:r>
              <a:rPr lang="en-US" sz="2000" b="1" dirty="0" err="1">
                <a:solidFill>
                  <a:schemeClr val="accent5">
                    <a:lumMod val="50000"/>
                  </a:schemeClr>
                </a:solidFill>
                <a:latin typeface="Tamil Bible" pitchFamily="2" charset="0"/>
              </a:rPr>
              <a:t>Vrhah</a:t>
            </a:r>
            <a:r>
              <a:rPr lang="en-US" sz="2000" b="1" dirty="0">
                <a:solidFill>
                  <a:schemeClr val="accent5">
                    <a:lumMod val="50000"/>
                  </a:schemeClr>
                </a:solidFill>
                <a:latin typeface="Tamil Bible" pitchFamily="2" charset="0"/>
              </a:rPr>
              <a:t> 27:2-3)”</a:t>
            </a:r>
            <a:endParaRPr lang="en-US" b="1" noProof="0" dirty="0">
              <a:solidFill>
                <a:schemeClr val="accent5">
                  <a:lumMod val="50000"/>
                </a:schemeClr>
              </a:solidFill>
              <a:latin typeface="Tamil Bible" pitchFamily="2" charset="0"/>
            </a:endParaRP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BA44A710-58A7-09DC-18E0-BADFE69C22AC}"/>
              </a:ext>
            </a:extLst>
          </p:cNvPr>
          <p:cNvSpPr txBox="1"/>
          <p:nvPr/>
        </p:nvSpPr>
        <p:spPr>
          <a:xfrm>
            <a:off x="6275714" y="5656267"/>
            <a:ext cx="528542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1600" b="1" noProof="0" dirty="0" err="1">
                <a:solidFill>
                  <a:schemeClr val="accent5">
                    <a:lumMod val="50000"/>
                  </a:schemeClr>
                </a:solidFill>
                <a:latin typeface="Tamil Bible" pitchFamily="2" charset="0"/>
              </a:rPr>
              <a:t>vyd</a:t>
            </a:r>
            <a:r>
              <a:rPr lang="en-US" sz="1600" b="1" noProof="0" dirty="0">
                <a:solidFill>
                  <a:schemeClr val="accent5">
                    <a:lumMod val="50000"/>
                  </a:schemeClr>
                </a:solidFill>
                <a:latin typeface="Tamil Bible" pitchFamily="2" charset="0"/>
              </a:rPr>
              <a:t>; [p </a:t>
            </a:r>
            <a:r>
              <a:rPr lang="en-US" sz="1600" b="1" noProof="0" dirty="0" err="1">
                <a:solidFill>
                  <a:schemeClr val="accent5">
                    <a:lumMod val="50000"/>
                  </a:schemeClr>
                </a:solidFill>
                <a:latin typeface="Tamil Bible" pitchFamily="2" charset="0"/>
              </a:rPr>
              <a:t>citl</a:t>
            </a:r>
            <a:r>
              <a:rPr lang="en-US" sz="1600" b="1" noProof="0" dirty="0">
                <a:solidFill>
                  <a:schemeClr val="accent5">
                    <a:lumMod val="50000"/>
                  </a:schemeClr>
                </a:solidFill>
                <a:latin typeface="Tamil Bible" pitchFamily="2" charset="0"/>
              </a:rPr>
              <a:t>;</a:t>
            </a:r>
            <a:r>
              <a:rPr lang="en-US" sz="1600" b="1" noProof="0" dirty="0">
                <a:solidFill>
                  <a:schemeClr val="accent5">
                    <a:lumMod val="50000"/>
                  </a:schemeClr>
                </a:solidFill>
              </a:rPr>
              <a:t> (</a:t>
            </a:r>
            <a:r>
              <a:rPr lang="en-US" sz="1600" b="1" noProof="0" dirty="0" err="1">
                <a:solidFill>
                  <a:schemeClr val="accent5">
                    <a:lumMod val="50000"/>
                  </a:schemeClr>
                </a:solidFill>
                <a:latin typeface="Tamil Bible" pitchFamily="2" charset="0"/>
              </a:rPr>
              <a:t>jPu;f;fjuprpfSk</a:t>
            </a:r>
            <a:r>
              <a:rPr lang="en-US" sz="1600" b="1" noProof="0" dirty="0">
                <a:solidFill>
                  <a:schemeClr val="accent5">
                    <a:lumMod val="50000"/>
                  </a:schemeClr>
                </a:solidFill>
                <a:latin typeface="Tamil Bible" pitchFamily="2" charset="0"/>
              </a:rPr>
              <a:t>; ,uh[</a:t>
            </a:r>
            <a:r>
              <a:rPr lang="en-US" sz="1600" b="1" noProof="0" dirty="0" err="1">
                <a:solidFill>
                  <a:schemeClr val="accent5">
                    <a:lumMod val="50000"/>
                  </a:schemeClr>
                </a:solidFill>
                <a:latin typeface="Tamil Bible" pitchFamily="2" charset="0"/>
              </a:rPr>
              <a:t>hf;fSk</a:t>
            </a:r>
            <a:r>
              <a:rPr lang="en-US" sz="1600" b="1" noProof="0" dirty="0">
                <a:solidFill>
                  <a:schemeClr val="accent5">
                    <a:lumMod val="50000"/>
                  </a:schemeClr>
                </a:solidFill>
                <a:latin typeface="Tamil Bible" pitchFamily="2" charset="0"/>
              </a:rPr>
              <a:t>;</a:t>
            </a:r>
            <a:r>
              <a:rPr lang="en-US" sz="1600" b="1" noProof="0" dirty="0">
                <a:solidFill>
                  <a:schemeClr val="accent5">
                    <a:lumMod val="50000"/>
                  </a:schemeClr>
                </a:solidFill>
              </a:rPr>
              <a:t>, </a:t>
            </a:r>
            <a:r>
              <a:rPr lang="en-US" sz="1600" b="1" noProof="0" dirty="0">
                <a:solidFill>
                  <a:schemeClr val="accent5">
                    <a:lumMod val="50000"/>
                  </a:schemeClr>
                </a:solidFill>
                <a:latin typeface="Tamil Bible" pitchFamily="2" charset="0"/>
              </a:rPr>
              <a:t>gf;</a:t>
            </a:r>
            <a:r>
              <a:rPr lang="en-US" sz="1600" b="1" noProof="0" dirty="0">
                <a:solidFill>
                  <a:schemeClr val="accent5">
                    <a:lumMod val="50000"/>
                  </a:schemeClr>
                </a:solidFill>
              </a:rPr>
              <a:t>. 22)</a:t>
            </a:r>
          </a:p>
        </p:txBody>
      </p:sp>
    </p:spTree>
    <p:extLst>
      <p:ext uri="{BB962C8B-B14F-4D97-AF65-F5344CB8AC3E}">
        <p14:creationId xmlns:p14="http://schemas.microsoft.com/office/powerpoint/2010/main" val="32383977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n 6">
            <a:extLst>
              <a:ext uri="{FF2B5EF4-FFF2-40B4-BE49-F238E27FC236}">
                <a16:creationId xmlns:a16="http://schemas.microsoft.com/office/drawing/2014/main" id="{969324D9-C1F9-96CA-5204-333D3C4267B4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 cstate="screen">
            <a:alphaModFix amt="34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5228"/>
          <a:stretch>
            <a:fillRect/>
          </a:stretch>
        </p:blipFill>
        <p:spPr>
          <a:xfrm>
            <a:off x="10363961" y="2496186"/>
            <a:ext cx="1575485" cy="1925262"/>
          </a:xfrm>
          <a:prstGeom prst="rect">
            <a:avLst/>
          </a:prstGeom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5CA6BA2F-4FBC-38A3-8E4F-7B095CB84B0F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49" t="3284" r="-49" b="16441"/>
          <a:stretch>
            <a:fillRect/>
          </a:stretch>
        </p:blipFill>
        <p:spPr>
          <a:xfrm>
            <a:off x="272432" y="4123862"/>
            <a:ext cx="11660257" cy="2485660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</p:pic>
      <p:sp>
        <p:nvSpPr>
          <p:cNvPr id="2" name="CuadroTexto 1">
            <a:extLst>
              <a:ext uri="{FF2B5EF4-FFF2-40B4-BE49-F238E27FC236}">
                <a16:creationId xmlns:a16="http://schemas.microsoft.com/office/drawing/2014/main" id="{AD8B0E3B-6195-288C-4049-A6569FF62EFC}"/>
              </a:ext>
            </a:extLst>
          </p:cNvPr>
          <p:cNvSpPr txBox="1"/>
          <p:nvPr/>
        </p:nvSpPr>
        <p:spPr>
          <a:xfrm>
            <a:off x="0" y="0"/>
            <a:ext cx="12192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noProof="0" dirty="0" err="1">
                <a:ln w="6600">
                  <a:solidFill>
                    <a:srgbClr val="FF66F9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rgbClr val="FF66F9"/>
                  </a:outerShdw>
                </a:effectLst>
                <a:latin typeface="Tamil Bible" pitchFamily="2" charset="0"/>
              </a:rPr>
              <a:t>gpd;dpizg;G</a:t>
            </a:r>
            <a:r>
              <a:rPr lang="en-US" sz="3600" b="1" noProof="0" dirty="0">
                <a:ln w="6600">
                  <a:solidFill>
                    <a:srgbClr val="FF66F9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rgbClr val="FF66F9"/>
                  </a:outerShdw>
                </a:effectLst>
              </a:rPr>
              <a:t>:</a:t>
            </a:r>
            <a:r>
              <a:rPr lang="en-US" sz="3600" b="1" noProof="0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 </a:t>
            </a:r>
            <a:r>
              <a:rPr lang="en-US" sz="3600" b="1" noProof="0" dirty="0" err="1">
                <a:ln w="6600">
                  <a:solidFill>
                    <a:schemeClr val="bg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bg2">
                      <a:lumMod val="40000"/>
                      <a:lumOff val="60000"/>
                    </a:schemeClr>
                  </a:outerShdw>
                </a:effectLst>
                <a:latin typeface="Tamil Bible" pitchFamily="2" charset="0"/>
              </a:rPr>
              <a:t>vyd</a:t>
            </a:r>
            <a:r>
              <a:rPr lang="en-US" sz="3600" b="1" dirty="0">
                <a:ln w="6600">
                  <a:solidFill>
                    <a:schemeClr val="bg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bg2">
                      <a:lumMod val="40000"/>
                      <a:lumOff val="60000"/>
                    </a:schemeClr>
                  </a:outerShdw>
                </a:effectLst>
                <a:latin typeface="Tamil Bible" pitchFamily="2" charset="0"/>
              </a:rPr>
              <a:t>; [p </a:t>
            </a:r>
            <a:r>
              <a:rPr lang="en-US" sz="3600" b="1" dirty="0" err="1">
                <a:ln w="6600">
                  <a:solidFill>
                    <a:schemeClr val="bg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bg2">
                      <a:lumMod val="40000"/>
                      <a:lumOff val="60000"/>
                    </a:schemeClr>
                  </a:outerShdw>
                </a:effectLst>
                <a:latin typeface="Tamil Bible" pitchFamily="2" charset="0"/>
              </a:rPr>
              <a:t>citl;bd</a:t>
            </a:r>
            <a:r>
              <a:rPr lang="en-US" sz="3600" b="1" dirty="0">
                <a:ln w="6600">
                  <a:solidFill>
                    <a:schemeClr val="bg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bg2">
                      <a:lumMod val="40000"/>
                      <a:lumOff val="60000"/>
                    </a:schemeClr>
                  </a:outerShdw>
                </a:effectLst>
                <a:latin typeface="Tamil Bible" pitchFamily="2" charset="0"/>
              </a:rPr>
              <a:t>; </a:t>
            </a:r>
            <a:r>
              <a:rPr lang="en-US" sz="3600" b="1" dirty="0" err="1">
                <a:ln w="6600">
                  <a:solidFill>
                    <a:schemeClr val="bg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bg2">
                      <a:lumMod val="40000"/>
                      <a:lumOff val="60000"/>
                    </a:schemeClr>
                  </a:outerShdw>
                </a:effectLst>
                <a:latin typeface="Tamil Bible" pitchFamily="2" charset="0"/>
              </a:rPr>
              <a:t>jPu;f;fjuprd</a:t>
            </a:r>
            <a:r>
              <a:rPr lang="en-US" sz="3600" b="1" dirty="0">
                <a:ln w="6600">
                  <a:solidFill>
                    <a:schemeClr val="bg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bg2">
                      <a:lumMod val="40000"/>
                      <a:lumOff val="60000"/>
                    </a:schemeClr>
                  </a:outerShdw>
                </a:effectLst>
                <a:latin typeface="Tamil Bible" pitchFamily="2" charset="0"/>
              </a:rPr>
              <a:t> </a:t>
            </a:r>
            <a:r>
              <a:rPr lang="en-US" sz="3600" b="1" dirty="0" err="1">
                <a:ln w="6600">
                  <a:solidFill>
                    <a:schemeClr val="bg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bg2">
                      <a:lumMod val="40000"/>
                      <a:lumOff val="60000"/>
                    </a:schemeClr>
                  </a:outerShdw>
                </a:effectLst>
                <a:latin typeface="Tamil Bible" pitchFamily="2" charset="0"/>
              </a:rPr>
              <a:t>miog;G</a:t>
            </a:r>
            <a:endParaRPr lang="en-US" sz="3600" b="1" noProof="0" dirty="0">
              <a:ln w="6600">
                <a:solidFill>
                  <a:schemeClr val="bg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bg2">
                    <a:lumMod val="40000"/>
                    <a:lumOff val="60000"/>
                  </a:schemeClr>
                </a:outerShdw>
              </a:effectLst>
              <a:latin typeface="Tamil Bible" pitchFamily="2" charset="0"/>
            </a:endParaRP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15E4714C-B068-34F5-9D00-779C945EE1C2}"/>
              </a:ext>
            </a:extLst>
          </p:cNvPr>
          <p:cNvSpPr txBox="1"/>
          <p:nvPr/>
        </p:nvSpPr>
        <p:spPr>
          <a:xfrm>
            <a:off x="266699" y="721178"/>
            <a:ext cx="1166025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ta-IN" sz="1400" b="1" dirty="0"/>
              <a:t>எலன் கோல்ட் ஹார்மன் தனது 17-வது வயதில், 1844-ஆம் ஆண்டு டிசம்பர் மாதத்தில் தனது முதல் தரிசனத்தைப் பெற்றார்.</a:t>
            </a:r>
            <a:endParaRPr lang="en-US" sz="1400" b="1" noProof="0" dirty="0"/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D87D645C-8EDE-E6B5-B075-2994D038ACF9}"/>
              </a:ext>
            </a:extLst>
          </p:cNvPr>
          <p:cNvSpPr txBox="1"/>
          <p:nvPr/>
        </p:nvSpPr>
        <p:spPr>
          <a:xfrm>
            <a:off x="265043" y="3153950"/>
            <a:ext cx="11667646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ta-IN" sz="1400" b="1" dirty="0">
                <a:solidFill>
                  <a:prstClr val="black"/>
                </a:solidFill>
              </a:rPr>
              <a:t>இந்தத் தரிசனத்தின் மூலம், தாங்கள் சரியான பாதையில் செல்வதாகக் கடவுள் விசுவாசிகளுக்கு உறுதி அளித்தார். ஆரம்பத்தில் சிலர் </a:t>
            </a:r>
            <a:r>
              <a:rPr lang="ta-IN" sz="1400" b="1">
                <a:solidFill>
                  <a:prstClr val="black"/>
                </a:solidFill>
              </a:rPr>
              <a:t>மட்டுமே எலனை </a:t>
            </a:r>
            <a:r>
              <a:rPr lang="ta-IN" sz="1400" b="1" dirty="0">
                <a:solidFill>
                  <a:prstClr val="black"/>
                </a:solidFill>
              </a:rPr>
              <a:t>நம்பியிருந்தாலும், காலப்போக்கில் அவர் ஒரு தீர்க்கதரிசியாக ஏற்றுக்கொள்ளப்பட்டார். அவரது செய்திகள் அட்வென்டிஸ்ட் மக்களைத் தொடக்கத்திலிருந்தே ஊக்குவித்து வழிநடத்தி வந்தன; இன்றும் அவை அவ்வாறே தொடர்ந்து வருகின்றன.</a:t>
            </a:r>
            <a:endParaRPr lang="en-US" sz="1400" b="1" noProof="0" dirty="0">
              <a:solidFill>
                <a:prstClr val="black"/>
              </a:solidFill>
            </a:endParaRP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37FFD5FF-9A9E-C3EF-9479-848903660298}"/>
              </a:ext>
            </a:extLst>
          </p:cNvPr>
          <p:cNvSpPr txBox="1"/>
          <p:nvPr/>
        </p:nvSpPr>
        <p:spPr>
          <a:xfrm>
            <a:off x="272431" y="1944110"/>
            <a:ext cx="11652869" cy="116955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ta-IN" sz="1400" b="1" dirty="0">
                <a:solidFill>
                  <a:prstClr val="black"/>
                </a:solidFill>
              </a:rPr>
              <a:t>அந்தச் சூழலில், பூமியிலிருந்து பரலோக எருசலேமுக்குச் செல்லும் ஒரு பாதை எலனுக்குக் காட்டப்பட்டது; இயேசுவின் வழிகாட்டுதலோடு அட்வென்டிஸ்ட் விசுவாசிகள் அந்தப் பரிசுத்த நகரத்தை நோக்கிப் பயணம் செய்து கொண்டிருந்தனர். அவர்கள் தங்கள் கண்களை இயேசுவின் மீதே நிலைத்திருக்கச் செய்தபோது, ​​அப்பாதையில் முன்னேறிச் சென்றனர்; ஆனால் பார்வையைத் திருப்பியபோது, ​​அவர்கள் அப்பாதையிலிருந்து கீழே விழுந்தனர்.</a:t>
            </a:r>
            <a:endParaRPr lang="en-US" sz="1400" b="1" noProof="0" dirty="0">
              <a:solidFill>
                <a:prstClr val="black"/>
              </a:solidFill>
            </a:endParaRPr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AF09034C-7956-44B9-93F0-B3A60DB8D30E}"/>
              </a:ext>
            </a:extLst>
          </p:cNvPr>
          <p:cNvSpPr txBox="1"/>
          <p:nvPr/>
        </p:nvSpPr>
        <p:spPr>
          <a:xfrm>
            <a:off x="272430" y="1208373"/>
            <a:ext cx="11661913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ta-IN" sz="1400" b="1" dirty="0">
                <a:solidFill>
                  <a:prstClr val="black"/>
                </a:solidFill>
              </a:rPr>
              <a:t>வில்லியம் மில்லர், தானியேல் 8:14-ல் உள்ள தீர்க்கதரிசனத்தை இயேசுவின் வருகை 1843-ல் நிகழும் என்று அறிவிப்பதாகப் பொருள் கொண்டார். பின்னர், 1844 அக்டோபர் 22-ஆம் தேதி அதற்கான நாளாகக் குறிக்கப்பட்டது. ஆனால் இயேசு வரவில்லை.</a:t>
            </a:r>
            <a:endParaRPr lang="en-US" sz="1400" b="1" noProof="0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021364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  <p:bldP spid="5" grpId="0"/>
      <p:bldP spid="6" grpId="0"/>
      <p:bldP spid="10" grpId="0"/>
    </p:bldLst>
  </p:timing>
</p:sld>
</file>

<file path=ppt/theme/theme1.xml><?xml version="1.0" encoding="utf-8"?>
<a:theme xmlns:a="http://schemas.openxmlformats.org/drawingml/2006/main" name="Tema de Office">
  <a:themeElements>
    <a:clrScheme name="Personalizado 3">
      <a:dk1>
        <a:sysClr val="windowText" lastClr="000000"/>
      </a:dk1>
      <a:lt1>
        <a:sysClr val="window" lastClr="FFFFFF"/>
      </a:lt1>
      <a:dk2>
        <a:srgbClr val="FF00FF"/>
      </a:dk2>
      <a:lt2>
        <a:srgbClr val="CCCC00"/>
      </a:lt2>
      <a:accent1>
        <a:srgbClr val="2FC753"/>
      </a:accent1>
      <a:accent2>
        <a:srgbClr val="E3B84B"/>
      </a:accent2>
      <a:accent3>
        <a:srgbClr val="B1319F"/>
      </a:accent3>
      <a:accent4>
        <a:srgbClr val="48CEE0"/>
      </a:accent4>
      <a:accent5>
        <a:srgbClr val="D91934"/>
      </a:accent5>
      <a:accent6>
        <a:srgbClr val="635DD3"/>
      </a:accent6>
      <a:hlink>
        <a:srgbClr val="9454C3"/>
      </a:hlink>
      <a:folHlink>
        <a:srgbClr val="3EBBF0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Borde de resplandor">
      <a:fillStyleLst>
        <a:solidFill>
          <a:schemeClr val="phClr"/>
        </a:solidFill>
        <a:solidFill>
          <a:schemeClr val="phClr">
            <a:tint val="55000"/>
          </a:schemeClr>
        </a:solidFill>
        <a:solidFill>
          <a:schemeClr val="phClr"/>
        </a:soli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algn="bl" rotWithShape="0">
              <a:srgbClr val="000000">
                <a:alpha val="60000"/>
              </a:srgbClr>
            </a:outerShdw>
          </a:effectLst>
        </a:effectStyle>
        <a:effectStyle>
          <a:effectLst/>
          <a:scene3d>
            <a:camera prst="orthographicFront">
              <a:rot lat="0" lon="0" rev="0"/>
            </a:camera>
            <a:lightRig rig="brightRoom" dir="tl">
              <a:rot lat="0" lon="0" rev="1800000"/>
            </a:lightRig>
          </a:scene3d>
          <a:sp3d contourW="10160" prstMaterial="dkEdge">
            <a:bevelT w="38100" h="50800" prst="angle"/>
            <a:contourClr>
              <a:schemeClr val="phClr">
                <a:shade val="40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1_Tema d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8699</TotalTime>
  <Words>3851</Words>
  <Application>Microsoft Office PowerPoint</Application>
  <PresentationFormat>Panorámica</PresentationFormat>
  <Paragraphs>81</Paragraphs>
  <Slides>12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6</vt:i4>
      </vt:variant>
      <vt:variant>
        <vt:lpstr>Tema</vt:lpstr>
      </vt:variant>
      <vt:variant>
        <vt:i4>2</vt:i4>
      </vt:variant>
      <vt:variant>
        <vt:lpstr>Títulos de diapositiva</vt:lpstr>
      </vt:variant>
      <vt:variant>
        <vt:i4>12</vt:i4>
      </vt:variant>
    </vt:vector>
  </HeadingPairs>
  <TitlesOfParts>
    <vt:vector size="20" baseType="lpstr">
      <vt:lpstr>Tamil Bible</vt:lpstr>
      <vt:lpstr>Aptos Display</vt:lpstr>
      <vt:lpstr>Comic Sans MS</vt:lpstr>
      <vt:lpstr>Arial</vt:lpstr>
      <vt:lpstr>Constantia</vt:lpstr>
      <vt:lpstr>Aptos</vt:lpstr>
      <vt:lpstr>Tema de Office</vt:lpstr>
      <vt:lpstr>1_Tema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Sergio</dc:creator>
  <cp:lastModifiedBy>Sergio</cp:lastModifiedBy>
  <cp:revision>128</cp:revision>
  <dcterms:created xsi:type="dcterms:W3CDTF">2026-09-11T15:58:36Z</dcterms:created>
  <dcterms:modified xsi:type="dcterms:W3CDTF">2026-10-09T19:17:40Z</dcterms:modified>
</cp:coreProperties>
</file>