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3"/>
  </p:notesMasterIdLst>
  <p:sldIdLst>
    <p:sldId id="289" r:id="rId3"/>
    <p:sldId id="295" r:id="rId4"/>
    <p:sldId id="291" r:id="rId5"/>
    <p:sldId id="259" r:id="rId6"/>
    <p:sldId id="260" r:id="rId7"/>
    <p:sldId id="296" r:id="rId8"/>
    <p:sldId id="293" r:id="rId9"/>
    <p:sldId id="294" r:id="rId10"/>
    <p:sldId id="288" r:id="rId11"/>
    <p:sldId id="287" r:id="rId12"/>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
      <p:font typeface="Tamil Bible" pitchFamily="2" charset="0"/>
      <p:regular r:id="rId22"/>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5C84"/>
    <a:srgbClr val="B7731D"/>
    <a:srgbClr val="522E00"/>
    <a:srgbClr val="89E0FF"/>
    <a:srgbClr val="FFB3FF"/>
    <a:srgbClr val="9A1225"/>
    <a:srgbClr val="AAEBB9"/>
    <a:srgbClr val="FFEB99"/>
    <a:srgbClr val="B6EBF3"/>
    <a:srgbClr val="2395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1" d="100"/>
          <a:sy n="101" d="100"/>
        </p:scale>
        <p:origin x="16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font" Target="fonts/font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4.fntdata"/><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font" Target="fonts/font2.fntdata"/><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1.fntdata"/><Relationship Id="rId22" Type="http://schemas.openxmlformats.org/officeDocument/2006/relationships/font" Target="fonts/font9.fntdata"/></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1" qsCatId="3D" csTypeId="urn:microsoft.com/office/officeart/2005/8/colors/colorful1#1" csCatId="colorful" phldr="1"/>
      <dgm:spPr/>
      <dgm:t>
        <a:bodyPr/>
        <a:lstStyle/>
        <a:p>
          <a:endParaRPr lang="es-ES"/>
        </a:p>
      </dgm:t>
    </dgm:pt>
    <dgm:pt modelId="{A1A2E68C-81D6-43C3-8011-DDB70A14D598}">
      <dgm:prSet/>
      <dgm:spPr>
        <a:solidFill>
          <a:schemeClr val="accent2">
            <a:lumMod val="75000"/>
          </a:schemeClr>
        </a:solidFill>
        <a:effectLst>
          <a:outerShdw blurRad="50800" dist="38100" dir="2700000" algn="tl" rotWithShape="0">
            <a:prstClr val="black">
              <a:alpha val="40000"/>
            </a:prstClr>
          </a:outerShdw>
        </a:effectLst>
      </dgm:spPr>
      <dgm:t>
        <a:bodyPr/>
        <a:lstStyle/>
        <a:p>
          <a:pPr algn="ctr"/>
          <a:r>
            <a:rPr lang="en" b="1" dirty="0">
              <a:effectLst>
                <a:outerShdw blurRad="38100" dist="38100" dir="2700000" algn="tl">
                  <a:srgbClr val="000000"/>
                </a:outerShdw>
              </a:effectLst>
              <a:latin typeface="Tamil Bible" pitchFamily="2" charset="0"/>
            </a:rPr>
            <a:t>jPu;f;fjuprd Copaj;jpw;F miof;fg;l;ltu;fs; ahu;</a:t>
          </a:r>
          <a:r>
            <a:rPr lang="en" b="1" dirty="0">
              <a:effectLst>
                <a:outerShdw blurRad="38100" dist="38100" dir="2700000" algn="tl">
                  <a:srgbClr val="000000"/>
                </a:outerShdw>
              </a:effectLst>
            </a:rPr>
            <a:t>?</a:t>
          </a:r>
          <a:endParaRPr lang="en-US" noProof="0" dirty="0">
            <a:effectLst>
              <a:outerShdw blurRad="38100" dist="38100" dir="2700000" algn="tl">
                <a:srgbClr val="000000"/>
              </a:outerShdw>
            </a:effectLst>
          </a:endParaRPr>
        </a:p>
      </dgm:t>
    </dgm:pt>
    <dgm:pt modelId="{E4C7A642-C4F8-47BD-82DD-6BFF327020B9}" type="parTrans" cxnId="{E97E393A-DC78-4E0A-AC38-2D10BD8E2A02}">
      <dgm:prSet/>
      <dgm:spPr/>
      <dgm:t>
        <a:bodyPr/>
        <a:lstStyle/>
        <a:p>
          <a:pPr algn="ctr"/>
          <a:endParaRPr lang="es-ES">
            <a:effectLst>
              <a:outerShdw blurRad="38100" dist="38100" dir="2700000" algn="tl">
                <a:srgbClr val="000000">
                  <a:alpha val="43137"/>
                </a:srgbClr>
              </a:outerShdw>
            </a:effectLst>
          </a:endParaRPr>
        </a:p>
      </dgm:t>
    </dgm:pt>
    <dgm:pt modelId="{F2D912FD-1D0D-4166-A05C-C97200FB2F50}" type="sibTrans" cxnId="{E97E393A-DC78-4E0A-AC38-2D10BD8E2A02}">
      <dgm:prSet/>
      <dgm:spPr>
        <a:ln>
          <a:solidFill>
            <a:schemeClr val="accent1">
              <a:lumMod val="50000"/>
            </a:schemeClr>
          </a:solidFill>
        </a:ln>
      </dgm:spPr>
      <dgm:t>
        <a:bodyPr/>
        <a:lstStyle/>
        <a:p>
          <a:pPr algn="ctr"/>
          <a:endParaRPr lang="es-ES">
            <a:effectLst>
              <a:outerShdw blurRad="38100" dist="38100" dir="2700000" algn="tl">
                <a:srgbClr val="000000">
                  <a:alpha val="43137"/>
                </a:srgbClr>
              </a:outerShdw>
            </a:effectLst>
          </a:endParaRPr>
        </a:p>
      </dgm:t>
    </dgm:pt>
    <dgm:pt modelId="{2D7ACC56-95DA-442E-928A-785D938F1D59}">
      <dgm:prSet/>
      <dgm:spPr>
        <a:effectLst>
          <a:outerShdw blurRad="50800" dist="38100" dir="2700000" algn="tl" rotWithShape="0">
            <a:prstClr val="black">
              <a:alpha val="40000"/>
            </a:prstClr>
          </a:outerShdw>
        </a:effectLst>
      </dgm:spPr>
      <dgm:t>
        <a:bodyPr/>
        <a:lstStyle/>
        <a:p>
          <a:pPr algn="ctr"/>
          <a:r>
            <a:rPr lang="en" b="1" dirty="0">
              <a:effectLst>
                <a:outerShdw blurRad="38100" dist="38100" dir="2700000" algn="tl">
                  <a:srgbClr val="000000"/>
                </a:outerShdw>
              </a:effectLst>
              <a:latin typeface="Tamil Bible" pitchFamily="2" charset="0"/>
            </a:rPr>
            <a:t>jPu;f;fjuprpfs; vt;thW ele;Jnfhz;lhu;fs;</a:t>
          </a:r>
          <a:r>
            <a:rPr lang="en" b="1" dirty="0">
              <a:effectLst>
                <a:outerShdw blurRad="38100" dist="38100" dir="2700000" algn="tl">
                  <a:srgbClr val="000000"/>
                </a:outerShdw>
              </a:effectLst>
            </a:rPr>
            <a:t>?</a:t>
          </a:r>
          <a:endParaRPr lang="en-US" noProof="0" dirty="0">
            <a:effectLst>
              <a:outerShdw blurRad="38100" dist="38100" dir="2700000" algn="tl">
                <a:srgbClr val="000000"/>
              </a:outerShdw>
            </a:effectLst>
          </a:endParaRPr>
        </a:p>
      </dgm:t>
    </dgm:pt>
    <dgm:pt modelId="{5DCF00F9-8DD1-49D4-821C-AC3040805681}" type="par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2AEF529E-E2E6-4433-AA31-D3A74357DEC4}" type="sib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E923D80C-6E6D-478A-93CC-6C741A9702C8}">
      <dgm:prSet/>
      <dgm:spPr>
        <a:solidFill>
          <a:schemeClr val="accent4">
            <a:lumMod val="75000"/>
          </a:schemeClr>
        </a:solidFill>
        <a:effectLst>
          <a:outerShdw blurRad="50800" dist="38100" dir="2700000" algn="tl" rotWithShape="0">
            <a:prstClr val="black">
              <a:alpha val="40000"/>
            </a:prstClr>
          </a:outerShdw>
        </a:effectLst>
      </dgm:spPr>
      <dgm:t>
        <a:bodyPr/>
        <a:lstStyle/>
        <a:p>
          <a:pPr algn="ctr"/>
          <a:r>
            <a:rPr lang="en" b="1" dirty="0">
              <a:effectLst>
                <a:outerShdw blurRad="38100" dist="38100" dir="2700000" algn="tl">
                  <a:srgbClr val="000000"/>
                </a:outerShdw>
              </a:effectLst>
              <a:latin typeface="Tamil Bible" pitchFamily="2" charset="0"/>
            </a:rPr>
            <a:t>jPu;f;fjuprpfs; vd;d Copag;gzp nra;jhu;fs;</a:t>
          </a:r>
          <a:r>
            <a:rPr lang="en" b="1" dirty="0">
              <a:effectLst>
                <a:outerShdw blurRad="38100" dist="38100" dir="2700000" algn="tl">
                  <a:srgbClr val="000000"/>
                </a:outerShdw>
              </a:effectLst>
            </a:rPr>
            <a:t>?</a:t>
          </a:r>
          <a:endParaRPr lang="en-US" noProof="0" dirty="0">
            <a:effectLst>
              <a:outerShdw blurRad="38100" dist="38100" dir="2700000" algn="tl">
                <a:srgbClr val="000000"/>
              </a:outerShdw>
            </a:effectLst>
          </a:endParaRPr>
        </a:p>
      </dgm:t>
    </dgm:pt>
    <dgm:pt modelId="{54DAB0BB-35E2-42D0-AC83-BD8CC8E94A73}" type="par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FEDFCF66-2E23-4C1D-A9E2-15B5E01E2909}" type="sib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88F0A9F7-075F-4FE1-8A43-5EA7A5DBD27B}">
      <dgm:prSet/>
      <dgm:spPr>
        <a:effectLst>
          <a:outerShdw blurRad="50800" dist="38100" dir="2700000" algn="tl" rotWithShape="0">
            <a:prstClr val="black">
              <a:alpha val="40000"/>
            </a:prstClr>
          </a:outerShdw>
        </a:effectLst>
      </dgm:spPr>
      <dgm:t>
        <a:bodyPr/>
        <a:lstStyle/>
        <a:p>
          <a:pPr algn="ctr"/>
          <a:r>
            <a:rPr lang="en" b="1" dirty="0">
              <a:effectLst>
                <a:outerShdw blurRad="38100" dist="38100" dir="2700000" algn="tl">
                  <a:srgbClr val="000000"/>
                </a:outerShdw>
              </a:effectLst>
              <a:latin typeface="Tamil Bible" pitchFamily="2" charset="0"/>
            </a:rPr>
            <a:t>ve;j ngz;fs; jPu;f;fjuprd tuk; ngw;wpUe;jhu;fs;</a:t>
          </a:r>
          <a:r>
            <a:rPr lang="en" b="1" dirty="0">
              <a:effectLst>
                <a:outerShdw blurRad="38100" dist="38100" dir="2700000" algn="tl">
                  <a:srgbClr val="000000"/>
                </a:outerShdw>
              </a:effectLst>
            </a:rPr>
            <a:t>?</a:t>
          </a:r>
          <a:endParaRPr lang="en-US" noProof="0" dirty="0">
            <a:effectLst>
              <a:outerShdw blurRad="38100" dist="38100" dir="2700000" algn="tl">
                <a:srgbClr val="000000"/>
              </a:outerShdw>
            </a:effectLst>
          </a:endParaRPr>
        </a:p>
      </dgm:t>
    </dgm:pt>
    <dgm:pt modelId="{9176DB68-A3D2-4FCC-9DF2-446253A686C8}" type="par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C50432EB-DAE0-4F1A-BF0B-C16CB7A81688}" type="sib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4A12D99C-E967-42A2-BEC4-47F07B307D1F}">
      <dgm:prSet/>
      <dgm:spPr>
        <a:effectLst>
          <a:outerShdw blurRad="50800" dist="38100" dir="2700000" algn="tl" rotWithShape="0">
            <a:prstClr val="black">
              <a:alpha val="40000"/>
            </a:prstClr>
          </a:outerShdw>
        </a:effectLst>
      </dgm:spPr>
      <dgm:t>
        <a:bodyPr/>
        <a:lstStyle/>
        <a:p>
          <a:pPr algn="ctr"/>
          <a:r>
            <a:rPr lang="en" b="1" dirty="0">
              <a:effectLst>
                <a:outerShdw blurRad="38100" dist="38100" dir="2700000" algn="tl">
                  <a:srgbClr val="000000"/>
                </a:outerShdw>
              </a:effectLst>
              <a:latin typeface="Tamil Bible" pitchFamily="2" charset="0"/>
            </a:rPr>
            <a:t>fs;s jPu;f;fjuprpfsplk; vd;ndd;d gz;Gfs; ,Ue;jd</a:t>
          </a:r>
          <a:r>
            <a:rPr lang="en" b="1" dirty="0">
              <a:effectLst>
                <a:outerShdw blurRad="38100" dist="38100" dir="2700000" algn="tl">
                  <a:srgbClr val="000000"/>
                </a:outerShdw>
              </a:effectLst>
            </a:rPr>
            <a:t>?</a:t>
          </a:r>
          <a:endParaRPr lang="en-US" noProof="0" dirty="0">
            <a:effectLst>
              <a:outerShdw blurRad="38100" dist="38100" dir="2700000" algn="tl">
                <a:srgbClr val="000000"/>
              </a:outerShdw>
            </a:effectLst>
          </a:endParaRPr>
        </a:p>
      </dgm:t>
    </dgm:pt>
    <dgm:pt modelId="{50542120-C877-437C-943B-DEDE712198A6}" type="par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EEA6352D-B9EC-4D26-8DB5-6CCD03D2F294}" type="sib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77AD3C9B-586C-49D6-829A-C43B9370AC78}" type="pres">
      <dgm:prSet presAssocID="{42CF7B5D-1349-45CB-834A-D7DA4D06EF35}" presName="Name0" presStyleCnt="0">
        <dgm:presLayoutVars>
          <dgm:chMax val="7"/>
          <dgm:chPref val="7"/>
          <dgm:dir/>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BC932002-3EC4-4776-ABBF-A142FC9E5DDB}" type="presOf" srcId="{2D7ACC56-95DA-442E-928A-785D938F1D59}" destId="{2FC99FF7-CFC9-4504-87BC-2B7781D5072D}" srcOrd="0" destOrd="0" presId="urn:microsoft.com/office/officeart/2008/layout/VerticalCurvedList"/>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F18D26DF-27C0-4857-8C2B-B5D096231230}" type="presOf" srcId="{F2D912FD-1D0D-4166-A05C-C97200FB2F50}" destId="{AEE45040-5C94-4D43-BF84-7F93A5FB39EC}"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5B85AB-0AF1-4818-8953-B2F1236B1FD5}" type="doc">
      <dgm:prSet loTypeId="urn:microsoft.com/office/officeart/2005/8/layout/hList1" loCatId="list" qsTypeId="urn:microsoft.com/office/officeart/2005/8/quickstyle/simple1#1" qsCatId="simple" csTypeId="urn:microsoft.com/office/officeart/2005/8/colors/accent1_2#1" csCatId="accent1" phldr="1"/>
      <dgm:spPr/>
      <dgm:t>
        <a:bodyPr/>
        <a:lstStyle/>
        <a:p>
          <a:endParaRPr lang="es-ES"/>
        </a:p>
      </dgm:t>
    </dgm:pt>
    <dgm:pt modelId="{1ED089DF-0F6F-4C31-B555-8CDA354AEBB9}">
      <dgm:prSet phldrT="[Texto]" custT="1"/>
      <dgm:spPr>
        <a:solidFill>
          <a:srgbClr val="D91934">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Tamil Bible" pitchFamily="2" charset="0"/>
              <a:ea typeface="+mn-ea"/>
              <a:cs typeface="+mn-cs"/>
            </a:rPr>
            <a:t>,uh[hf;fSld;</a:t>
          </a:r>
          <a:endParaRPr lang="es-ES" sz="2000" b="1" kern="1200" dirty="0">
            <a:solidFill>
              <a:prstClr val="white"/>
            </a:solidFill>
            <a:effectLst>
              <a:outerShdw blurRad="38100" dist="38100" dir="2700000" algn="tl">
                <a:srgbClr val="000000">
                  <a:alpha val="43137"/>
                </a:srgbClr>
              </a:outerShdw>
            </a:effectLst>
            <a:latin typeface="Tamil Bible" pitchFamily="2" charset="0"/>
            <a:ea typeface="+mn-ea"/>
            <a:cs typeface="+mn-cs"/>
          </a:endParaRPr>
        </a:p>
      </dgm:t>
    </dgm:pt>
    <dgm:pt modelId="{B73D2FB1-9F59-4A90-A526-14834D321F47}" type="parTrans" cxnId="{C418F6C3-0AEC-4BEE-9DAD-73ED35A89BC4}">
      <dgm:prSet/>
      <dgm:spPr/>
      <dgm:t>
        <a:bodyPr/>
        <a:lstStyle/>
        <a:p>
          <a:endParaRPr lang="es-ES" sz="2000"/>
        </a:p>
      </dgm:t>
    </dgm:pt>
    <dgm:pt modelId="{0B73B93D-E2F1-4E51-8742-3088A1AAA23F}" type="sibTrans" cxnId="{C418F6C3-0AEC-4BEE-9DAD-73ED35A89BC4}">
      <dgm:prSet/>
      <dgm:spPr/>
      <dgm:t>
        <a:bodyPr/>
        <a:lstStyle/>
        <a:p>
          <a:endParaRPr lang="es-ES" sz="2000"/>
        </a:p>
      </dgm:t>
    </dgm:pt>
    <dgm:pt modelId="{CD0FFC10-4165-4B9C-B65F-8B0F77E9D44F}">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 sz="1800" b="1" dirty="0">
              <a:latin typeface="Tamil Bible" pitchFamily="2" charset="0"/>
            </a:rPr>
            <a:t>,uh[hf;fis ,tu;fs; mgpN\fk; nra;jhu;fs;</a:t>
          </a:r>
          <a:br>
            <a:rPr lang="en" sz="1800" b="1" dirty="0"/>
          </a:br>
          <a:r>
            <a:rPr lang="en" sz="1800" b="1" dirty="0"/>
            <a:t>(1 </a:t>
          </a:r>
          <a:r>
            <a:rPr lang="en" sz="1800" b="1" dirty="0">
              <a:latin typeface="Tamil Bible" pitchFamily="2" charset="0"/>
            </a:rPr>
            <a:t>,uh[h</a:t>
          </a:r>
          <a:r>
            <a:rPr lang="en" sz="1800" b="1" dirty="0"/>
            <a:t> 19:16)</a:t>
          </a:r>
          <a:endParaRPr lang="es-ES" sz="1800" dirty="0"/>
        </a:p>
      </dgm:t>
    </dgm:pt>
    <dgm:pt modelId="{5031039B-8DB4-4CE7-93DD-DA8948BFAB37}" type="parTrans" cxnId="{2C62D14F-5097-422B-9DB4-842944DD8E41}">
      <dgm:prSet/>
      <dgm:spPr/>
      <dgm:t>
        <a:bodyPr/>
        <a:lstStyle/>
        <a:p>
          <a:endParaRPr lang="es-ES" sz="2000"/>
        </a:p>
      </dgm:t>
    </dgm:pt>
    <dgm:pt modelId="{48777C14-11D8-42CE-88DF-3340B9E95950}" type="sibTrans" cxnId="{2C62D14F-5097-422B-9DB4-842944DD8E41}">
      <dgm:prSet/>
      <dgm:spPr/>
      <dgm:t>
        <a:bodyPr/>
        <a:lstStyle/>
        <a:p>
          <a:endParaRPr lang="es-ES" sz="2000"/>
        </a:p>
      </dgm:t>
    </dgm:pt>
    <dgm:pt modelId="{12902691-257A-45FF-8AAB-D4E7296BED65}">
      <dgm:prSet phldrT="[Texto]" custT="1"/>
      <dgm:spPr>
        <a:solidFill>
          <a:srgbClr val="D91934">
            <a:hueOff val="-2170221"/>
            <a:satOff val="-7353"/>
            <a:lumOff val="4052"/>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Tamil Bible" pitchFamily="2" charset="0"/>
              <a:ea typeface="+mn-ea"/>
              <a:cs typeface="+mn-cs"/>
            </a:rPr>
            <a:t>Mrhupau;fSld;</a:t>
          </a:r>
          <a:endParaRPr lang="es-ES" sz="2000" b="1" kern="1200" dirty="0">
            <a:solidFill>
              <a:prstClr val="white"/>
            </a:solidFill>
            <a:effectLst>
              <a:outerShdw blurRad="38100" dist="38100" dir="2700000" algn="tl">
                <a:srgbClr val="000000">
                  <a:alpha val="43137"/>
                </a:srgbClr>
              </a:outerShdw>
            </a:effectLst>
            <a:latin typeface="Tamil Bible" pitchFamily="2" charset="0"/>
            <a:ea typeface="+mn-ea"/>
            <a:cs typeface="+mn-cs"/>
          </a:endParaRPr>
        </a:p>
      </dgm:t>
    </dgm:pt>
    <dgm:pt modelId="{CAAB9B38-8B7E-42B1-9203-5DB340C0751C}" type="parTrans" cxnId="{ED81B073-8A8E-46D2-BF48-04C3D90E5F2C}">
      <dgm:prSet/>
      <dgm:spPr/>
      <dgm:t>
        <a:bodyPr/>
        <a:lstStyle/>
        <a:p>
          <a:endParaRPr lang="es-ES" sz="2000"/>
        </a:p>
      </dgm:t>
    </dgm:pt>
    <dgm:pt modelId="{E586C9A0-58E5-4B08-A865-37D3B8DA8D43}" type="sibTrans" cxnId="{ED81B073-8A8E-46D2-BF48-04C3D90E5F2C}">
      <dgm:prSet/>
      <dgm:spPr/>
      <dgm:t>
        <a:bodyPr/>
        <a:lstStyle/>
        <a:p>
          <a:endParaRPr lang="es-ES" sz="2000"/>
        </a:p>
      </dgm:t>
    </dgm:pt>
    <dgm:pt modelId="{6E24BD1A-4F57-4E55-9F89-F105F46F9DC7}">
      <dgm:prSet phldrT="[Texto]" custT="1"/>
      <dgm:spPr>
        <a:solidFill>
          <a:srgbClr val="D91934">
            <a:tint val="40000"/>
            <a:alpha val="90000"/>
            <a:hueOff val="-2314894"/>
            <a:satOff val="-3150"/>
            <a:lumOff val="25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90000"/>
            </a:lnSpc>
            <a:spcBef>
              <a:spcPct val="0"/>
            </a:spcBef>
            <a:spcAft>
              <a:spcPct val="15000"/>
            </a:spcAft>
            <a:buSzPct val="120000"/>
            <a:buFontTx/>
            <a:buNone/>
          </a:pPr>
          <a:r>
            <a:rPr lang="en" sz="2000" b="1" kern="1200" dirty="0">
              <a:solidFill>
                <a:prstClr val="black">
                  <a:hueOff val="0"/>
                  <a:satOff val="0"/>
                  <a:lumOff val="0"/>
                  <a:alphaOff val="0"/>
                </a:prstClr>
              </a:solidFill>
              <a:latin typeface="Tamil Bible" pitchFamily="2" charset="0"/>
              <a:ea typeface="+mn-ea"/>
              <a:cs typeface="+mn-cs"/>
            </a:rPr>
            <a:t>Mrhupau;fs; jtW nra;jNghJ&gt; ,tu;fs; mtu;fis vjpu;nfhz;ldu;</a:t>
          </a:r>
          <a:br>
            <a:rPr lang="en" sz="2000" b="1" kern="1200" dirty="0">
              <a:solidFill>
                <a:prstClr val="black">
                  <a:hueOff val="0"/>
                  <a:satOff val="0"/>
                  <a:lumOff val="0"/>
                  <a:alphaOff val="0"/>
                </a:prstClr>
              </a:solidFill>
              <a:latin typeface="Aptos" panose="02110004020202020204"/>
              <a:ea typeface="+mn-ea"/>
              <a:cs typeface="+mn-cs"/>
            </a:rPr>
          </a:br>
          <a:r>
            <a:rPr lang="en" sz="2000" b="1" kern="1200" dirty="0">
              <a:solidFill>
                <a:prstClr val="black">
                  <a:hueOff val="0"/>
                  <a:satOff val="0"/>
                  <a:lumOff val="0"/>
                  <a:alphaOff val="0"/>
                </a:prstClr>
              </a:solidFill>
              <a:latin typeface="Aptos" panose="02110004020202020204"/>
              <a:ea typeface="+mn-ea"/>
              <a:cs typeface="+mn-cs"/>
            </a:rPr>
            <a:t>(</a:t>
          </a:r>
          <a:r>
            <a:rPr lang="en" sz="2000" b="1" kern="1200" dirty="0">
              <a:solidFill>
                <a:prstClr val="black">
                  <a:hueOff val="0"/>
                  <a:satOff val="0"/>
                  <a:lumOff val="0"/>
                  <a:alphaOff val="0"/>
                </a:prstClr>
              </a:solidFill>
              <a:latin typeface="Tamil Bible" pitchFamily="2" charset="0"/>
              <a:ea typeface="+mn-ea"/>
              <a:cs typeface="+mn-cs"/>
            </a:rPr>
            <a:t>ky;</a:t>
          </a:r>
          <a:r>
            <a:rPr lang="en" sz="2000" b="1" kern="1200" dirty="0">
              <a:solidFill>
                <a:prstClr val="black">
                  <a:hueOff val="0"/>
                  <a:satOff val="0"/>
                  <a:lumOff val="0"/>
                  <a:alphaOff val="0"/>
                </a:prstClr>
              </a:solidFill>
              <a:latin typeface="Aptos" panose="02110004020202020204"/>
              <a:ea typeface="+mn-ea"/>
              <a:cs typeface="+mn-cs"/>
            </a:rPr>
            <a:t>. 2:1-2)</a:t>
          </a:r>
          <a:endParaRPr lang="es-ES" sz="2000" b="1" kern="1200" dirty="0">
            <a:solidFill>
              <a:prstClr val="black">
                <a:hueOff val="0"/>
                <a:satOff val="0"/>
                <a:lumOff val="0"/>
                <a:alphaOff val="0"/>
              </a:prstClr>
            </a:solidFill>
            <a:latin typeface="Aptos" panose="02110004020202020204"/>
            <a:ea typeface="+mn-ea"/>
            <a:cs typeface="+mn-cs"/>
          </a:endParaRPr>
        </a:p>
      </dgm:t>
    </dgm:pt>
    <dgm:pt modelId="{897DAFC8-9D45-40A3-B869-D8AC0C71AFCD}" type="parTrans" cxnId="{6451DA03-5B43-411E-A675-6807074F7D4B}">
      <dgm:prSet/>
      <dgm:spPr/>
      <dgm:t>
        <a:bodyPr/>
        <a:lstStyle/>
        <a:p>
          <a:endParaRPr lang="es-ES" sz="2000"/>
        </a:p>
      </dgm:t>
    </dgm:pt>
    <dgm:pt modelId="{0FACBCB9-B932-47EE-9E69-AD4CA2773117}" type="sibTrans" cxnId="{6451DA03-5B43-411E-A675-6807074F7D4B}">
      <dgm:prSet/>
      <dgm:spPr/>
      <dgm:t>
        <a:bodyPr/>
        <a:lstStyle/>
        <a:p>
          <a:endParaRPr lang="es-ES" sz="2000"/>
        </a:p>
      </dgm:t>
    </dgm:pt>
    <dgm:pt modelId="{365E8307-D0B4-4265-A8A1-80D0456768FA}">
      <dgm:prSet phldrT="[Texto]" custT="1"/>
      <dgm:spPr>
        <a:solidFill>
          <a:srgbClr val="D91934">
            <a:hueOff val="-4340441"/>
            <a:satOff val="-14705"/>
            <a:lumOff val="8105"/>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Tamil Bible" pitchFamily="2" charset="0"/>
              <a:ea typeface="+mn-ea"/>
              <a:cs typeface="+mn-cs"/>
            </a:rPr>
            <a:t>kf;fSld;</a:t>
          </a:r>
          <a:endParaRPr lang="es-ES" sz="2000" b="1" kern="1200" dirty="0">
            <a:solidFill>
              <a:prstClr val="white"/>
            </a:solidFill>
            <a:effectLst>
              <a:outerShdw blurRad="38100" dist="38100" dir="2700000" algn="tl">
                <a:srgbClr val="000000">
                  <a:alpha val="43137"/>
                </a:srgbClr>
              </a:outerShdw>
            </a:effectLst>
            <a:latin typeface="Tamil Bible" pitchFamily="2" charset="0"/>
            <a:ea typeface="+mn-ea"/>
            <a:cs typeface="+mn-cs"/>
          </a:endParaRPr>
        </a:p>
      </dgm:t>
    </dgm:pt>
    <dgm:pt modelId="{01BA8641-992C-4432-A251-0A033A40B497}" type="parTrans" cxnId="{190662FF-FDCA-4BA6-BAA1-43D57138FE66}">
      <dgm:prSet/>
      <dgm:spPr/>
      <dgm:t>
        <a:bodyPr/>
        <a:lstStyle/>
        <a:p>
          <a:endParaRPr lang="es-ES" sz="2000"/>
        </a:p>
      </dgm:t>
    </dgm:pt>
    <dgm:pt modelId="{99558CD9-5F68-4973-8FE6-08611455589F}" type="sibTrans" cxnId="{190662FF-FDCA-4BA6-BAA1-43D57138FE66}">
      <dgm:prSet/>
      <dgm:spPr/>
      <dgm:t>
        <a:bodyPr/>
        <a:lstStyle/>
        <a:p>
          <a:endParaRPr lang="es-ES" sz="2000"/>
        </a:p>
      </dgm:t>
    </dgm:pt>
    <dgm:pt modelId="{4533A516-BA0D-40E2-AE68-2C0F2F995503}">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 sz="1800" b="1" dirty="0">
              <a:latin typeface="Tamil Bible" pitchFamily="2" charset="0"/>
            </a:rPr>
            <a:t>kf;fSf;F NjtDila topfis ,tu;fs; fw;Wf; nfhLj;jdu;</a:t>
          </a:r>
          <a:r>
            <a:rPr lang="en" sz="1800" b="1" dirty="0"/>
            <a:t> (</a:t>
          </a:r>
          <a:r>
            <a:rPr lang="en" sz="1800" b="1" dirty="0">
              <a:latin typeface="Tamil Bible" pitchFamily="2" charset="0"/>
            </a:rPr>
            <a:t>kPfh</a:t>
          </a:r>
          <a:r>
            <a:rPr lang="en" sz="1800" b="1" dirty="0"/>
            <a:t> 6:8)</a:t>
          </a:r>
          <a:endParaRPr lang="es-ES" sz="1800" dirty="0"/>
        </a:p>
      </dgm:t>
    </dgm:pt>
    <dgm:pt modelId="{62933D2E-6517-4D29-AE19-AB7E8805DFB0}" type="parTrans" cxnId="{98692642-8E6E-4337-B334-71C7A691A7C1}">
      <dgm:prSet/>
      <dgm:spPr/>
      <dgm:t>
        <a:bodyPr/>
        <a:lstStyle/>
        <a:p>
          <a:endParaRPr lang="es-ES" sz="2000"/>
        </a:p>
      </dgm:t>
    </dgm:pt>
    <dgm:pt modelId="{1A2A810F-10D1-49DC-9339-363760A69AFC}" type="sibTrans" cxnId="{98692642-8E6E-4337-B334-71C7A691A7C1}">
      <dgm:prSet/>
      <dgm:spPr/>
      <dgm:t>
        <a:bodyPr/>
        <a:lstStyle/>
        <a:p>
          <a:endParaRPr lang="es-ES" sz="2000"/>
        </a:p>
      </dgm:t>
    </dgm:pt>
    <dgm:pt modelId="{2285B266-21A7-4FBB-9E50-2B9705DB764E}">
      <dgm:prSet phldrT="[Texto]" custT="1"/>
      <dgm:spPr>
        <a:solidFill>
          <a:srgbClr val="D91934">
            <a:hueOff val="-6510662"/>
            <a:satOff val="-22058"/>
            <a:lumOff val="12157"/>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Tamil Bible" pitchFamily="2" charset="0"/>
              <a:ea typeface="+mn-ea"/>
              <a:cs typeface="+mn-cs"/>
            </a:rPr>
            <a:t>ek;Kld;</a:t>
          </a:r>
          <a:endParaRPr lang="es-ES" sz="2000" b="1" kern="1200" dirty="0">
            <a:solidFill>
              <a:prstClr val="white"/>
            </a:solidFill>
            <a:effectLst>
              <a:outerShdw blurRad="38100" dist="38100" dir="2700000" algn="tl">
                <a:srgbClr val="000000">
                  <a:alpha val="43137"/>
                </a:srgbClr>
              </a:outerShdw>
            </a:effectLst>
            <a:latin typeface="Tamil Bible" pitchFamily="2" charset="0"/>
            <a:ea typeface="+mn-ea"/>
            <a:cs typeface="+mn-cs"/>
          </a:endParaRPr>
        </a:p>
      </dgm:t>
    </dgm:pt>
    <dgm:pt modelId="{1E9B3313-FFC0-4EBA-B419-DCDA3400BC47}" type="parTrans" cxnId="{09151833-821E-42FE-A6FA-418D0FD7C6F9}">
      <dgm:prSet/>
      <dgm:spPr/>
      <dgm:t>
        <a:bodyPr/>
        <a:lstStyle/>
        <a:p>
          <a:endParaRPr lang="es-ES" sz="2000"/>
        </a:p>
      </dgm:t>
    </dgm:pt>
    <dgm:pt modelId="{10202EC6-24D4-4575-8710-D5FB6CE3088A}" type="sibTrans" cxnId="{09151833-821E-42FE-A6FA-418D0FD7C6F9}">
      <dgm:prSet/>
      <dgm:spPr/>
      <dgm:t>
        <a:bodyPr/>
        <a:lstStyle/>
        <a:p>
          <a:endParaRPr lang="es-ES" sz="2000"/>
        </a:p>
      </dgm:t>
    </dgm:pt>
    <dgm:pt modelId="{054D3596-69FF-42F1-9CF2-44FB182CDD40}">
      <dgm:prSet phldrT="[Texto]" phldr="0" custT="1"/>
      <dgm:spPr>
        <a:solidFill>
          <a:srgbClr val="D91934">
            <a:tint val="40000"/>
            <a:alpha val="90000"/>
            <a:hueOff val="-6944682"/>
            <a:satOff val="-9449"/>
            <a:lumOff val="74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90000"/>
            </a:lnSpc>
            <a:spcBef>
              <a:spcPct val="0"/>
            </a:spcBef>
            <a:spcAft>
              <a:spcPct val="15000"/>
            </a:spcAft>
            <a:buSzPct val="120000"/>
            <a:buFontTx/>
            <a:buNone/>
          </a:pPr>
          <a:r>
            <a:rPr lang="en" sz="2000" b="1" kern="1200" dirty="0">
              <a:solidFill>
                <a:prstClr val="black">
                  <a:hueOff val="0"/>
                  <a:satOff val="0"/>
                  <a:lumOff val="0"/>
                  <a:alphaOff val="0"/>
                </a:prstClr>
              </a:solidFill>
              <a:latin typeface="Tamil Bible" pitchFamily="2" charset="0"/>
              <a:ea typeface="+mn-ea"/>
              <a:cs typeface="+mn-cs"/>
            </a:rPr>
            <a:t>,tu;fs; ekf;F jq;fs; nra;jpfis vOj;Jg;G+u;tkhf mikj;jdu; </a:t>
          </a:r>
          <a:r>
            <a:rPr lang="en" sz="2000" b="1" kern="1200" dirty="0">
              <a:solidFill>
                <a:prstClr val="black">
                  <a:hueOff val="0"/>
                  <a:satOff val="0"/>
                  <a:lumOff val="0"/>
                  <a:alphaOff val="0"/>
                </a:prstClr>
              </a:solidFill>
              <a:latin typeface="Aptos" panose="02110004020202020204"/>
              <a:ea typeface="+mn-ea"/>
              <a:cs typeface="+mn-cs"/>
            </a:rPr>
            <a:t>(2</a:t>
          </a:r>
          <a:r>
            <a:rPr lang="en" sz="2000" b="1" kern="1200" dirty="0">
              <a:solidFill>
                <a:prstClr val="black">
                  <a:hueOff val="0"/>
                  <a:satOff val="0"/>
                  <a:lumOff val="0"/>
                  <a:alphaOff val="0"/>
                </a:prstClr>
              </a:solidFill>
              <a:latin typeface="Tamil Bible" pitchFamily="2" charset="0"/>
              <a:ea typeface="+mn-ea"/>
              <a:cs typeface="+mn-cs"/>
            </a:rPr>
            <a:t>ehsh</a:t>
          </a:r>
          <a:r>
            <a:rPr lang="en" sz="2000" b="1" kern="1200" dirty="0">
              <a:solidFill>
                <a:prstClr val="black">
                  <a:hueOff val="0"/>
                  <a:satOff val="0"/>
                  <a:lumOff val="0"/>
                  <a:alphaOff val="0"/>
                </a:prstClr>
              </a:solidFill>
              <a:latin typeface="Aptos" panose="02110004020202020204"/>
              <a:ea typeface="+mn-ea"/>
              <a:cs typeface="+mn-cs"/>
            </a:rPr>
            <a:t>. 13:22)</a:t>
          </a:r>
          <a:endParaRPr lang="es-ES" sz="2000" b="1" kern="1200" dirty="0">
            <a:solidFill>
              <a:prstClr val="black">
                <a:hueOff val="0"/>
                <a:satOff val="0"/>
                <a:lumOff val="0"/>
                <a:alphaOff val="0"/>
              </a:prstClr>
            </a:solidFill>
            <a:latin typeface="Aptos" panose="02110004020202020204"/>
            <a:ea typeface="+mn-ea"/>
            <a:cs typeface="+mn-cs"/>
          </a:endParaRPr>
        </a:p>
      </dgm:t>
    </dgm:pt>
    <dgm:pt modelId="{40471FF9-C2DB-438D-8DAF-B948D7C90B30}" type="parTrans" cxnId="{13CD0D2F-B1F4-432B-B3C0-7E3FC8E84170}">
      <dgm:prSet/>
      <dgm:spPr/>
      <dgm:t>
        <a:bodyPr/>
        <a:lstStyle/>
        <a:p>
          <a:endParaRPr lang="es-ES"/>
        </a:p>
      </dgm:t>
    </dgm:pt>
    <dgm:pt modelId="{117FB0DB-827E-42CE-8C9E-E3682A9686B4}" type="sibTrans" cxnId="{13CD0D2F-B1F4-432B-B3C0-7E3FC8E84170}">
      <dgm:prSet/>
      <dgm:spPr/>
      <dgm:t>
        <a:bodyPr/>
        <a:lstStyle/>
        <a:p>
          <a:endParaRPr lang="es-ES"/>
        </a:p>
      </dgm:t>
    </dgm:pt>
    <dgm:pt modelId="{5EFA2294-765A-4BF6-BA96-E9303C250071}">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 sz="1800" b="1" dirty="0">
              <a:latin typeface="Tamil Bible" pitchFamily="2" charset="0"/>
            </a:rPr>
            <a:t>,uh[hf;fs; ed;ik nra;jNghJ ,tu;fs; mtu;fis Cf;Ftpj;jhu;fs;</a:t>
          </a:r>
          <a:br>
            <a:rPr lang="en" sz="1800" b="1" dirty="0"/>
          </a:br>
          <a:r>
            <a:rPr lang="en" sz="1800" b="1" dirty="0"/>
            <a:t>(2</a:t>
          </a:r>
          <a:r>
            <a:rPr lang="en" sz="1800" b="1" dirty="0">
              <a:latin typeface="Tamil Bible" pitchFamily="2" charset="0"/>
            </a:rPr>
            <a:t>ehsh</a:t>
          </a:r>
          <a:r>
            <a:rPr lang="en" sz="1800" b="1" dirty="0"/>
            <a:t>. 15:8)</a:t>
          </a:r>
          <a:endParaRPr lang="es-ES" sz="1800" dirty="0"/>
        </a:p>
      </dgm:t>
    </dgm:pt>
    <dgm:pt modelId="{B81A3A17-7EBC-4DAB-887F-962D140A0C0B}" type="parTrans" cxnId="{669D67FE-7BF8-4F6F-9CF7-0DB7E8F37DB8}">
      <dgm:prSet/>
      <dgm:spPr/>
      <dgm:t>
        <a:bodyPr/>
        <a:lstStyle/>
        <a:p>
          <a:endParaRPr lang="es-ES"/>
        </a:p>
      </dgm:t>
    </dgm:pt>
    <dgm:pt modelId="{6C382F5C-385D-4D0B-AE18-3606BFDA5E92}" type="sibTrans" cxnId="{669D67FE-7BF8-4F6F-9CF7-0DB7E8F37DB8}">
      <dgm:prSet/>
      <dgm:spPr/>
      <dgm:t>
        <a:bodyPr/>
        <a:lstStyle/>
        <a:p>
          <a:endParaRPr lang="es-ES"/>
        </a:p>
      </dgm:t>
    </dgm:pt>
    <dgm:pt modelId="{F20632D7-D501-423A-9F13-7E39A6980DA9}">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 sz="1800" b="1" dirty="0">
              <a:latin typeface="Tamil Bible" pitchFamily="2" charset="0"/>
            </a:rPr>
            <a:t>,uh[hf;;fs; jtW nra;jNghJ&gt; mtu;fis ,tu;fs; vjpu;nfhz;ldu;</a:t>
          </a:r>
          <a:br>
            <a:rPr lang="en" sz="1800" b="1" dirty="0"/>
          </a:br>
          <a:r>
            <a:rPr lang="en" sz="1800" b="1" dirty="0"/>
            <a:t>(1 </a:t>
          </a:r>
          <a:r>
            <a:rPr lang="en" sz="1800" b="1" dirty="0">
              <a:latin typeface="Tamil Bible" pitchFamily="2" charset="0"/>
            </a:rPr>
            <a:t>,uh[h</a:t>
          </a:r>
          <a:r>
            <a:rPr lang="en" sz="1800" b="1" dirty="0"/>
            <a:t> 21:20)</a:t>
          </a:r>
          <a:endParaRPr lang="es-ES" sz="1800" dirty="0"/>
        </a:p>
      </dgm:t>
    </dgm:pt>
    <dgm:pt modelId="{372299E0-94D2-45A6-A636-DD866A4951DE}" type="parTrans" cxnId="{F034E011-5882-4250-BF13-B6D808DB73B2}">
      <dgm:prSet/>
      <dgm:spPr/>
      <dgm:t>
        <a:bodyPr/>
        <a:lstStyle/>
        <a:p>
          <a:endParaRPr lang="es-ES"/>
        </a:p>
      </dgm:t>
    </dgm:pt>
    <dgm:pt modelId="{43E24E0A-5984-4428-AE15-EF66DFA43680}" type="sibTrans" cxnId="{F034E011-5882-4250-BF13-B6D808DB73B2}">
      <dgm:prSet/>
      <dgm:spPr/>
      <dgm:t>
        <a:bodyPr/>
        <a:lstStyle/>
        <a:p>
          <a:endParaRPr lang="es-ES"/>
        </a:p>
      </dgm:t>
    </dgm:pt>
    <dgm:pt modelId="{182F57D4-5D58-44EB-94A9-C6A5D2F76388}">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 sz="1800" b="1" dirty="0">
              <a:latin typeface="Tamil Bible" pitchFamily="2" charset="0"/>
            </a:rPr>
            <a:t>kf;fs; jq;fs; ghtj;ij ,tu;fsplk; njuptpj;jhu;fs;</a:t>
          </a:r>
          <a:r>
            <a:rPr lang="en" sz="1800" b="1" dirty="0"/>
            <a:t> (</a:t>
          </a:r>
          <a:r>
            <a:rPr lang="en" sz="1800" b="1" dirty="0">
              <a:latin typeface="Tamil Bible" pitchFamily="2" charset="0"/>
            </a:rPr>
            <a:t>Vrh</a:t>
          </a:r>
          <a:r>
            <a:rPr lang="en" sz="1800" b="1" dirty="0"/>
            <a:t>. 58:1)</a:t>
          </a:r>
          <a:endParaRPr lang="es-ES" sz="1800" dirty="0"/>
        </a:p>
      </dgm:t>
    </dgm:pt>
    <dgm:pt modelId="{E04788D0-CA6A-497D-9825-2294C01D2BEA}" type="parTrans" cxnId="{B1531F11-319B-48C3-9AD5-25FB8CBED129}">
      <dgm:prSet/>
      <dgm:spPr/>
      <dgm:t>
        <a:bodyPr/>
        <a:lstStyle/>
        <a:p>
          <a:endParaRPr lang="es-ES"/>
        </a:p>
      </dgm:t>
    </dgm:pt>
    <dgm:pt modelId="{122E38CF-CDF7-42BE-B0AC-A9E0A5D33F68}" type="sibTrans" cxnId="{B1531F11-319B-48C3-9AD5-25FB8CBED129}">
      <dgm:prSet/>
      <dgm:spPr/>
      <dgm:t>
        <a:bodyPr/>
        <a:lstStyle/>
        <a:p>
          <a:endParaRPr lang="es-ES"/>
        </a:p>
      </dgm:t>
    </dgm:pt>
    <dgm:pt modelId="{68BB90EA-43F6-4617-9990-EC6E476A889B}">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 sz="1800" b="1" dirty="0">
              <a:latin typeface="Tamil Bible" pitchFamily="2" charset="0"/>
            </a:rPr>
            <a:t>,tu;fs; kf;fis kde;jpUk;GjYf;F mioj;jhu;fs;</a:t>
          </a:r>
          <a:r>
            <a:rPr lang="en" sz="1800" b="1" dirty="0"/>
            <a:t> (</a:t>
          </a:r>
          <a:r>
            <a:rPr lang="en" sz="1800" b="1" dirty="0">
              <a:latin typeface="Tamil Bible" pitchFamily="2" charset="0"/>
            </a:rPr>
            <a:t>vNr</a:t>
          </a:r>
          <a:r>
            <a:rPr lang="en" sz="1800" b="1" dirty="0"/>
            <a:t> 18:32)</a:t>
          </a:r>
          <a:endParaRPr lang="es-ES" sz="1800" dirty="0"/>
        </a:p>
      </dgm:t>
    </dgm:pt>
    <dgm:pt modelId="{124CD210-494C-4406-BC55-F48C3B44E592}" type="parTrans" cxnId="{CA1A5CC0-FCF9-4E91-BEC5-8EF6C7952DDA}">
      <dgm:prSet/>
      <dgm:spPr/>
      <dgm:t>
        <a:bodyPr/>
        <a:lstStyle/>
        <a:p>
          <a:endParaRPr lang="es-ES"/>
        </a:p>
      </dgm:t>
    </dgm:pt>
    <dgm:pt modelId="{B0CAE101-B2AB-49F2-8E9D-5D1A2A7830E7}" type="sibTrans" cxnId="{CA1A5CC0-FCF9-4E91-BEC5-8EF6C7952DDA}">
      <dgm:prSet/>
      <dgm:spPr/>
      <dgm:t>
        <a:bodyPr/>
        <a:lstStyle/>
        <a:p>
          <a:endParaRPr lang="es-ES"/>
        </a:p>
      </dgm:t>
    </dgm:pt>
    <dgm:pt modelId="{E282D210-6124-4138-ADEE-99D4F5C76F47}" type="pres">
      <dgm:prSet presAssocID="{8C5B85AB-0AF1-4818-8953-B2F1236B1FD5}" presName="Name0" presStyleCnt="0">
        <dgm:presLayoutVars>
          <dgm:dir/>
          <dgm:animLvl val="lvl"/>
          <dgm:resizeHandles val="exact"/>
        </dgm:presLayoutVars>
      </dgm:prSet>
      <dgm:spPr/>
    </dgm:pt>
    <dgm:pt modelId="{29A0F859-337E-4232-9F75-D6DDE98F3148}" type="pres">
      <dgm:prSet presAssocID="{1ED089DF-0F6F-4C31-B555-8CDA354AEBB9}" presName="composite" presStyleCnt="0"/>
      <dgm:spPr/>
    </dgm:pt>
    <dgm:pt modelId="{CD14DA94-E93F-4860-A146-9B49D1888F83}" type="pres">
      <dgm:prSet presAssocID="{1ED089DF-0F6F-4C31-B555-8CDA354AEBB9}" presName="parTx" presStyleLbl="alignNode1" presStyleIdx="0" presStyleCnt="4" custScaleY="99000">
        <dgm:presLayoutVars>
          <dgm:chMax val="0"/>
          <dgm:chPref val="0"/>
          <dgm:bulletEnabled val="1"/>
        </dgm:presLayoutVars>
      </dgm:prSet>
      <dgm:spPr>
        <a:xfrm>
          <a:off x="14517" y="-70962"/>
          <a:ext cx="2641948" cy="391081"/>
        </a:xfrm>
        <a:prstGeom prst="rect">
          <a:avLst/>
        </a:prstGeom>
      </dgm:spPr>
    </dgm:pt>
    <dgm:pt modelId="{DE916DB0-9BB6-48A9-BFF3-35B5FFCB431D}" type="pres">
      <dgm:prSet presAssocID="{1ED089DF-0F6F-4C31-B555-8CDA354AEBB9}" presName="desTx" presStyleLbl="alignAccFollowNode1" presStyleIdx="0" presStyleCnt="4" custLinFactNeighborX="-412">
        <dgm:presLayoutVars>
          <dgm:bulletEnabled val="1"/>
        </dgm:presLayoutVars>
      </dgm:prSet>
      <dgm:spPr>
        <a:xfrm>
          <a:off x="14517" y="329229"/>
          <a:ext cx="2641948" cy="3458699"/>
        </a:xfrm>
        <a:prstGeom prst="rect">
          <a:avLst/>
        </a:prstGeom>
      </dgm:spPr>
    </dgm:pt>
    <dgm:pt modelId="{A6DFB3E8-1E69-43D5-94D0-376948CC2809}" type="pres">
      <dgm:prSet presAssocID="{0B73B93D-E2F1-4E51-8742-3088A1AAA23F}" presName="space" presStyleCnt="0"/>
      <dgm:spPr/>
    </dgm:pt>
    <dgm:pt modelId="{DF591784-EA07-45D9-B7EC-BFB40BC97955}" type="pres">
      <dgm:prSet presAssocID="{12902691-257A-45FF-8AAB-D4E7296BED65}" presName="composite" presStyleCnt="0"/>
      <dgm:spPr/>
    </dgm:pt>
    <dgm:pt modelId="{457CBF1E-15F2-4D01-AB7E-076D7A96F0B9}" type="pres">
      <dgm:prSet presAssocID="{12902691-257A-45FF-8AAB-D4E7296BED65}" presName="parTx" presStyleLbl="alignNode1" presStyleIdx="1" presStyleCnt="4">
        <dgm:presLayoutVars>
          <dgm:chMax val="0"/>
          <dgm:chPref val="0"/>
          <dgm:bulletEnabled val="1"/>
        </dgm:presLayoutVars>
      </dgm:prSet>
      <dgm:spPr>
        <a:xfrm>
          <a:off x="3025977" y="0"/>
          <a:ext cx="2639368" cy="395031"/>
        </a:xfrm>
        <a:prstGeom prst="rect">
          <a:avLst/>
        </a:prstGeom>
      </dgm:spPr>
    </dgm:pt>
    <dgm:pt modelId="{04C60BD0-E465-45DD-864B-0D8C1C3C4F09}" type="pres">
      <dgm:prSet presAssocID="{12902691-257A-45FF-8AAB-D4E7296BED65}" presName="desTx" presStyleLbl="alignAccFollowNode1" presStyleIdx="1" presStyleCnt="4">
        <dgm:presLayoutVars>
          <dgm:bulletEnabled val="1"/>
        </dgm:presLayoutVars>
      </dgm:prSet>
      <dgm:spPr>
        <a:xfrm>
          <a:off x="3025977" y="406759"/>
          <a:ext cx="2639368" cy="3303071"/>
        </a:xfrm>
        <a:prstGeom prst="rect">
          <a:avLst/>
        </a:prstGeom>
      </dgm:spPr>
    </dgm:pt>
    <dgm:pt modelId="{63811642-1049-47D9-9DFC-30AC36FEF8F0}" type="pres">
      <dgm:prSet presAssocID="{E586C9A0-58E5-4B08-A865-37D3B8DA8D43}" presName="space" presStyleCnt="0"/>
      <dgm:spPr/>
    </dgm:pt>
    <dgm:pt modelId="{B7364E77-5B9A-4D3D-A752-6829C45EAD2B}" type="pres">
      <dgm:prSet presAssocID="{365E8307-D0B4-4265-A8A1-80D0456768FA}" presName="composite" presStyleCnt="0"/>
      <dgm:spPr/>
    </dgm:pt>
    <dgm:pt modelId="{C448F219-B8A8-42B4-A6CF-DB14E610DA1A}" type="pres">
      <dgm:prSet presAssocID="{365E8307-D0B4-4265-A8A1-80D0456768FA}" presName="parTx" presStyleLbl="alignNode1" presStyleIdx="2" presStyleCnt="4">
        <dgm:presLayoutVars>
          <dgm:chMax val="0"/>
          <dgm:chPref val="0"/>
          <dgm:bulletEnabled val="1"/>
        </dgm:presLayoutVars>
      </dgm:prSet>
      <dgm:spPr>
        <a:xfrm>
          <a:off x="6034856" y="0"/>
          <a:ext cx="2639368" cy="406759"/>
        </a:xfrm>
        <a:prstGeom prst="rect">
          <a:avLst/>
        </a:prstGeom>
      </dgm:spPr>
    </dgm:pt>
    <dgm:pt modelId="{1C67A4CD-D8D9-4790-9FCB-FE35047E44B9}" type="pres">
      <dgm:prSet presAssocID="{365E8307-D0B4-4265-A8A1-80D0456768FA}" presName="desTx" presStyleLbl="alignAccFollowNode1" presStyleIdx="2" presStyleCnt="4">
        <dgm:presLayoutVars>
          <dgm:bulletEnabled val="1"/>
        </dgm:presLayoutVars>
      </dgm:prSet>
      <dgm:spPr>
        <a:xfrm>
          <a:off x="6034856" y="406759"/>
          <a:ext cx="2639368" cy="3303071"/>
        </a:xfrm>
        <a:prstGeom prst="rect">
          <a:avLst/>
        </a:prstGeom>
      </dgm:spPr>
    </dgm:pt>
    <dgm:pt modelId="{C3CB77DC-1B78-4962-990E-5B9928A2B21A}" type="pres">
      <dgm:prSet presAssocID="{99558CD9-5F68-4973-8FE6-08611455589F}" presName="space" presStyleCnt="0"/>
      <dgm:spPr/>
    </dgm:pt>
    <dgm:pt modelId="{EB158C22-9A49-40F0-A4D6-11E42270C96E}" type="pres">
      <dgm:prSet presAssocID="{2285B266-21A7-4FBB-9E50-2B9705DB764E}" presName="composite" presStyleCnt="0"/>
      <dgm:spPr/>
    </dgm:pt>
    <dgm:pt modelId="{596D6B8B-4CCC-48AC-963F-1A7F5F80423C}" type="pres">
      <dgm:prSet presAssocID="{2285B266-21A7-4FBB-9E50-2B9705DB764E}" presName="parTx" presStyleLbl="alignNode1" presStyleIdx="3" presStyleCnt="4">
        <dgm:presLayoutVars>
          <dgm:chMax val="0"/>
          <dgm:chPref val="0"/>
          <dgm:bulletEnabled val="1"/>
        </dgm:presLayoutVars>
      </dgm:prSet>
      <dgm:spPr>
        <a:xfrm>
          <a:off x="9043736" y="0"/>
          <a:ext cx="2639368" cy="406759"/>
        </a:xfrm>
        <a:prstGeom prst="rect">
          <a:avLst/>
        </a:prstGeom>
      </dgm:spPr>
    </dgm:pt>
    <dgm:pt modelId="{7C107A4B-B9C0-4C78-B580-4E5C3CAE4211}" type="pres">
      <dgm:prSet presAssocID="{2285B266-21A7-4FBB-9E50-2B9705DB764E}" presName="desTx" presStyleLbl="alignAccFollowNode1" presStyleIdx="3" presStyleCnt="4">
        <dgm:presLayoutVars>
          <dgm:bulletEnabled val="1"/>
        </dgm:presLayoutVars>
      </dgm:prSet>
      <dgm:spPr>
        <a:xfrm>
          <a:off x="9043736" y="406759"/>
          <a:ext cx="2639368" cy="3303071"/>
        </a:xfrm>
        <a:prstGeom prst="rect">
          <a:avLst/>
        </a:prstGeom>
      </dgm:spPr>
    </dgm:pt>
  </dgm:ptLst>
  <dgm:cxnLst>
    <dgm:cxn modelId="{6451DA03-5B43-411E-A675-6807074F7D4B}" srcId="{12902691-257A-45FF-8AAB-D4E7296BED65}" destId="{6E24BD1A-4F57-4E55-9F89-F105F46F9DC7}" srcOrd="0" destOrd="0" parTransId="{897DAFC8-9D45-40A3-B869-D8AC0C71AFCD}" sibTransId="{0FACBCB9-B932-47EE-9E69-AD4CA2773117}"/>
    <dgm:cxn modelId="{B1531F11-319B-48C3-9AD5-25FB8CBED129}" srcId="{365E8307-D0B4-4265-A8A1-80D0456768FA}" destId="{182F57D4-5D58-44EB-94A9-C6A5D2F76388}" srcOrd="1" destOrd="0" parTransId="{E04788D0-CA6A-497D-9825-2294C01D2BEA}" sibTransId="{122E38CF-CDF7-42BE-B0AC-A9E0A5D33F68}"/>
    <dgm:cxn modelId="{F034E011-5882-4250-BF13-B6D808DB73B2}" srcId="{1ED089DF-0F6F-4C31-B555-8CDA354AEBB9}" destId="{F20632D7-D501-423A-9F13-7E39A6980DA9}" srcOrd="2" destOrd="0" parTransId="{372299E0-94D2-45A6-A636-DD866A4951DE}" sibTransId="{43E24E0A-5984-4428-AE15-EF66DFA43680}"/>
    <dgm:cxn modelId="{A245D224-BC8E-4C93-BE08-4550804CD9F2}" type="presOf" srcId="{F20632D7-D501-423A-9F13-7E39A6980DA9}" destId="{DE916DB0-9BB6-48A9-BFF3-35B5FFCB431D}" srcOrd="0" destOrd="2" presId="urn:microsoft.com/office/officeart/2005/8/layout/hList1"/>
    <dgm:cxn modelId="{13CD0D2F-B1F4-432B-B3C0-7E3FC8E84170}" srcId="{2285B266-21A7-4FBB-9E50-2B9705DB764E}" destId="{054D3596-69FF-42F1-9CF2-44FB182CDD40}" srcOrd="0" destOrd="0" parTransId="{40471FF9-C2DB-438D-8DAF-B948D7C90B30}" sibTransId="{117FB0DB-827E-42CE-8C9E-E3682A9686B4}"/>
    <dgm:cxn modelId="{09151833-821E-42FE-A6FA-418D0FD7C6F9}" srcId="{8C5B85AB-0AF1-4818-8953-B2F1236B1FD5}" destId="{2285B266-21A7-4FBB-9E50-2B9705DB764E}" srcOrd="3" destOrd="0" parTransId="{1E9B3313-FFC0-4EBA-B419-DCDA3400BC47}" sibTransId="{10202EC6-24D4-4575-8710-D5FB6CE3088A}"/>
    <dgm:cxn modelId="{96E69033-B7A4-455C-B8A9-90F3DA0B5E29}" type="presOf" srcId="{6E24BD1A-4F57-4E55-9F89-F105F46F9DC7}" destId="{04C60BD0-E465-45DD-864B-0D8C1C3C4F09}" srcOrd="0" destOrd="0" presId="urn:microsoft.com/office/officeart/2005/8/layout/hList1"/>
    <dgm:cxn modelId="{98692642-8E6E-4337-B334-71C7A691A7C1}" srcId="{365E8307-D0B4-4265-A8A1-80D0456768FA}" destId="{4533A516-BA0D-40E2-AE68-2C0F2F995503}" srcOrd="0" destOrd="0" parTransId="{62933D2E-6517-4D29-AE19-AB7E8805DFB0}" sibTransId="{1A2A810F-10D1-49DC-9339-363760A69AFC}"/>
    <dgm:cxn modelId="{B66EFB43-C004-40CF-AAEA-613F452534E8}" type="presOf" srcId="{182F57D4-5D58-44EB-94A9-C6A5D2F76388}" destId="{1C67A4CD-D8D9-4790-9FCB-FE35047E44B9}" srcOrd="0" destOrd="1" presId="urn:microsoft.com/office/officeart/2005/8/layout/hList1"/>
    <dgm:cxn modelId="{65AD1E44-DCD3-49EA-9156-9919AFFBE771}" type="presOf" srcId="{4533A516-BA0D-40E2-AE68-2C0F2F995503}" destId="{1C67A4CD-D8D9-4790-9FCB-FE35047E44B9}" srcOrd="0" destOrd="0" presId="urn:microsoft.com/office/officeart/2005/8/layout/hList1"/>
    <dgm:cxn modelId="{2C62D14F-5097-422B-9DB4-842944DD8E41}" srcId="{1ED089DF-0F6F-4C31-B555-8CDA354AEBB9}" destId="{CD0FFC10-4165-4B9C-B65F-8B0F77E9D44F}" srcOrd="0" destOrd="0" parTransId="{5031039B-8DB4-4CE7-93DD-DA8948BFAB37}" sibTransId="{48777C14-11D8-42CE-88DF-3340B9E95950}"/>
    <dgm:cxn modelId="{ED81B073-8A8E-46D2-BF48-04C3D90E5F2C}" srcId="{8C5B85AB-0AF1-4818-8953-B2F1236B1FD5}" destId="{12902691-257A-45FF-8AAB-D4E7296BED65}" srcOrd="1" destOrd="0" parTransId="{CAAB9B38-8B7E-42B1-9203-5DB340C0751C}" sibTransId="{E586C9A0-58E5-4B08-A865-37D3B8DA8D43}"/>
    <dgm:cxn modelId="{F5E93180-4424-4610-B86E-ACD67BECFEC5}" type="presOf" srcId="{054D3596-69FF-42F1-9CF2-44FB182CDD40}" destId="{7C107A4B-B9C0-4C78-B580-4E5C3CAE4211}" srcOrd="0" destOrd="0" presId="urn:microsoft.com/office/officeart/2005/8/layout/hList1"/>
    <dgm:cxn modelId="{CFC77487-8D1C-4AB7-AA21-95FD61126D60}" type="presOf" srcId="{CD0FFC10-4165-4B9C-B65F-8B0F77E9D44F}" destId="{DE916DB0-9BB6-48A9-BFF3-35B5FFCB431D}" srcOrd="0" destOrd="0" presId="urn:microsoft.com/office/officeart/2005/8/layout/hList1"/>
    <dgm:cxn modelId="{A163E88C-BBCA-4ABF-A342-2B1E23D57642}" type="presOf" srcId="{68BB90EA-43F6-4617-9990-EC6E476A889B}" destId="{1C67A4CD-D8D9-4790-9FCB-FE35047E44B9}" srcOrd="0" destOrd="2" presId="urn:microsoft.com/office/officeart/2005/8/layout/hList1"/>
    <dgm:cxn modelId="{CAB37C91-335D-43AE-B82A-3D72D6648892}" type="presOf" srcId="{5EFA2294-765A-4BF6-BA96-E9303C250071}" destId="{DE916DB0-9BB6-48A9-BFF3-35B5FFCB431D}" srcOrd="0" destOrd="1" presId="urn:microsoft.com/office/officeart/2005/8/layout/hList1"/>
    <dgm:cxn modelId="{F3C7AD99-2D11-4907-A198-182970222A4E}" type="presOf" srcId="{8C5B85AB-0AF1-4818-8953-B2F1236B1FD5}" destId="{E282D210-6124-4138-ADEE-99D4F5C76F47}" srcOrd="0" destOrd="0" presId="urn:microsoft.com/office/officeart/2005/8/layout/hList1"/>
    <dgm:cxn modelId="{CA1A5CC0-FCF9-4E91-BEC5-8EF6C7952DDA}" srcId="{365E8307-D0B4-4265-A8A1-80D0456768FA}" destId="{68BB90EA-43F6-4617-9990-EC6E476A889B}" srcOrd="2" destOrd="0" parTransId="{124CD210-494C-4406-BC55-F48C3B44E592}" sibTransId="{B0CAE101-B2AB-49F2-8E9D-5D1A2A7830E7}"/>
    <dgm:cxn modelId="{3E3F02C3-E0CA-4E48-A0FD-DA3F85613979}" type="presOf" srcId="{12902691-257A-45FF-8AAB-D4E7296BED65}" destId="{457CBF1E-15F2-4D01-AB7E-076D7A96F0B9}" srcOrd="0" destOrd="0" presId="urn:microsoft.com/office/officeart/2005/8/layout/hList1"/>
    <dgm:cxn modelId="{C418F6C3-0AEC-4BEE-9DAD-73ED35A89BC4}" srcId="{8C5B85AB-0AF1-4818-8953-B2F1236B1FD5}" destId="{1ED089DF-0F6F-4C31-B555-8CDA354AEBB9}" srcOrd="0" destOrd="0" parTransId="{B73D2FB1-9F59-4A90-A526-14834D321F47}" sibTransId="{0B73B93D-E2F1-4E51-8742-3088A1AAA23F}"/>
    <dgm:cxn modelId="{560AE3E7-7952-4DCF-826C-3FDCE8E802BC}" type="presOf" srcId="{1ED089DF-0F6F-4C31-B555-8CDA354AEBB9}" destId="{CD14DA94-E93F-4860-A146-9B49D1888F83}" srcOrd="0" destOrd="0" presId="urn:microsoft.com/office/officeart/2005/8/layout/hList1"/>
    <dgm:cxn modelId="{D8F33AF5-E931-4F93-9A20-E8FB02953AA8}" type="presOf" srcId="{2285B266-21A7-4FBB-9E50-2B9705DB764E}" destId="{596D6B8B-4CCC-48AC-963F-1A7F5F80423C}" srcOrd="0" destOrd="0" presId="urn:microsoft.com/office/officeart/2005/8/layout/hList1"/>
    <dgm:cxn modelId="{669D67FE-7BF8-4F6F-9CF7-0DB7E8F37DB8}" srcId="{1ED089DF-0F6F-4C31-B555-8CDA354AEBB9}" destId="{5EFA2294-765A-4BF6-BA96-E9303C250071}" srcOrd="1" destOrd="0" parTransId="{B81A3A17-7EBC-4DAB-887F-962D140A0C0B}" sibTransId="{6C382F5C-385D-4D0B-AE18-3606BFDA5E92}"/>
    <dgm:cxn modelId="{190662FF-FDCA-4BA6-BAA1-43D57138FE66}" srcId="{8C5B85AB-0AF1-4818-8953-B2F1236B1FD5}" destId="{365E8307-D0B4-4265-A8A1-80D0456768FA}" srcOrd="2" destOrd="0" parTransId="{01BA8641-992C-4432-A251-0A033A40B497}" sibTransId="{99558CD9-5F68-4973-8FE6-08611455589F}"/>
    <dgm:cxn modelId="{B430AAFF-6B41-4DA4-859C-F9EA8B084F66}" type="presOf" srcId="{365E8307-D0B4-4265-A8A1-80D0456768FA}" destId="{C448F219-B8A8-42B4-A6CF-DB14E610DA1A}" srcOrd="0" destOrd="0" presId="urn:microsoft.com/office/officeart/2005/8/layout/hList1"/>
    <dgm:cxn modelId="{BF0353F1-8EA3-46B4-9B0B-465DDA0C3A5D}" type="presParOf" srcId="{E282D210-6124-4138-ADEE-99D4F5C76F47}" destId="{29A0F859-337E-4232-9F75-D6DDE98F3148}" srcOrd="0" destOrd="0" presId="urn:microsoft.com/office/officeart/2005/8/layout/hList1"/>
    <dgm:cxn modelId="{DCDFB41A-D1BB-4A1B-9894-9950452F3CC4}" type="presParOf" srcId="{29A0F859-337E-4232-9F75-D6DDE98F3148}" destId="{CD14DA94-E93F-4860-A146-9B49D1888F83}" srcOrd="0" destOrd="0" presId="urn:microsoft.com/office/officeart/2005/8/layout/hList1"/>
    <dgm:cxn modelId="{B2CAE891-632F-40DE-B2F8-831FF8825E2F}" type="presParOf" srcId="{29A0F859-337E-4232-9F75-D6DDE98F3148}" destId="{DE916DB0-9BB6-48A9-BFF3-35B5FFCB431D}" srcOrd="1" destOrd="0" presId="urn:microsoft.com/office/officeart/2005/8/layout/hList1"/>
    <dgm:cxn modelId="{2043D258-1F1E-4DEA-98A7-81919A926CCC}" type="presParOf" srcId="{E282D210-6124-4138-ADEE-99D4F5C76F47}" destId="{A6DFB3E8-1E69-43D5-94D0-376948CC2809}" srcOrd="1" destOrd="0" presId="urn:microsoft.com/office/officeart/2005/8/layout/hList1"/>
    <dgm:cxn modelId="{8066D478-76C4-4FAA-AED7-9350FB433D57}" type="presParOf" srcId="{E282D210-6124-4138-ADEE-99D4F5C76F47}" destId="{DF591784-EA07-45D9-B7EC-BFB40BC97955}" srcOrd="2" destOrd="0" presId="urn:microsoft.com/office/officeart/2005/8/layout/hList1"/>
    <dgm:cxn modelId="{79A5C875-38CE-4147-A1E9-3850EAD3F712}" type="presParOf" srcId="{DF591784-EA07-45D9-B7EC-BFB40BC97955}" destId="{457CBF1E-15F2-4D01-AB7E-076D7A96F0B9}" srcOrd="0" destOrd="0" presId="urn:microsoft.com/office/officeart/2005/8/layout/hList1"/>
    <dgm:cxn modelId="{E1620F87-CC69-4847-B8AE-4C481ABB5B2C}" type="presParOf" srcId="{DF591784-EA07-45D9-B7EC-BFB40BC97955}" destId="{04C60BD0-E465-45DD-864B-0D8C1C3C4F09}" srcOrd="1" destOrd="0" presId="urn:microsoft.com/office/officeart/2005/8/layout/hList1"/>
    <dgm:cxn modelId="{BDF68BBB-09E3-45BE-8C90-D8F68A5844A7}" type="presParOf" srcId="{E282D210-6124-4138-ADEE-99D4F5C76F47}" destId="{63811642-1049-47D9-9DFC-30AC36FEF8F0}" srcOrd="3" destOrd="0" presId="urn:microsoft.com/office/officeart/2005/8/layout/hList1"/>
    <dgm:cxn modelId="{46AA2F16-8692-4F90-993D-ED764A768CAD}" type="presParOf" srcId="{E282D210-6124-4138-ADEE-99D4F5C76F47}" destId="{B7364E77-5B9A-4D3D-A752-6829C45EAD2B}" srcOrd="4" destOrd="0" presId="urn:microsoft.com/office/officeart/2005/8/layout/hList1"/>
    <dgm:cxn modelId="{D762ABD3-B8D8-4E92-A725-CE712D37C40D}" type="presParOf" srcId="{B7364E77-5B9A-4D3D-A752-6829C45EAD2B}" destId="{C448F219-B8A8-42B4-A6CF-DB14E610DA1A}" srcOrd="0" destOrd="0" presId="urn:microsoft.com/office/officeart/2005/8/layout/hList1"/>
    <dgm:cxn modelId="{E4FD3ED2-9780-4B27-B4A5-941C6C14F009}" type="presParOf" srcId="{B7364E77-5B9A-4D3D-A752-6829C45EAD2B}" destId="{1C67A4CD-D8D9-4790-9FCB-FE35047E44B9}" srcOrd="1" destOrd="0" presId="urn:microsoft.com/office/officeart/2005/8/layout/hList1"/>
    <dgm:cxn modelId="{11EBC595-A1B6-49BA-B815-84C0472F30C1}" type="presParOf" srcId="{E282D210-6124-4138-ADEE-99D4F5C76F47}" destId="{C3CB77DC-1B78-4962-990E-5B9928A2B21A}" srcOrd="5" destOrd="0" presId="urn:microsoft.com/office/officeart/2005/8/layout/hList1"/>
    <dgm:cxn modelId="{81F1DCF8-220B-4772-A22F-1A0DC522911E}" type="presParOf" srcId="{E282D210-6124-4138-ADEE-99D4F5C76F47}" destId="{EB158C22-9A49-40F0-A4D6-11E42270C96E}" srcOrd="6" destOrd="0" presId="urn:microsoft.com/office/officeart/2005/8/layout/hList1"/>
    <dgm:cxn modelId="{5C28BC7C-D3A6-4A57-9AC3-C4518D179BC1}" type="presParOf" srcId="{EB158C22-9A49-40F0-A4D6-11E42270C96E}" destId="{596D6B8B-4CCC-48AC-963F-1A7F5F80423C}" srcOrd="0" destOrd="0" presId="urn:microsoft.com/office/officeart/2005/8/layout/hList1"/>
    <dgm:cxn modelId="{E969CE3C-0BD2-44A5-9E25-6C0407EC45FA}" type="presParOf" srcId="{EB158C22-9A49-40F0-A4D6-11E42270C96E}" destId="{7C107A4B-B9C0-4C78-B580-4E5C3CAE421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1" qsCatId="simple" csTypeId="urn:microsoft.com/office/officeart/2005/8/colors/colorful4#1" csCatId="colorful" phldr="1"/>
      <dgm:spPr/>
      <dgm:t>
        <a:bodyPr/>
        <a:lstStyle/>
        <a:p>
          <a:endParaRPr lang="es-ES"/>
        </a:p>
      </dgm:t>
    </dgm:pt>
    <dgm:pt modelId="{32992B69-6C87-4FF0-A7D2-1E0CF03A026B}">
      <dgm:prSet custT="1"/>
      <dgm:spPr>
        <a:solidFill>
          <a:schemeClr val="accent4">
            <a:lumMod val="40000"/>
            <a:lumOff val="60000"/>
          </a:schemeClr>
        </a:solidFill>
      </dgm:spPr>
      <dgm:t>
        <a:bodyPr/>
        <a:lstStyle/>
        <a:p>
          <a:r>
            <a:rPr lang="en" sz="1800" b="1" dirty="0">
              <a:solidFill>
                <a:schemeClr val="tx1"/>
              </a:solidFill>
              <a:latin typeface="Tamil Bible" pitchFamily="2" charset="0"/>
            </a:rPr>
            <a:t>mtu;fs; jq;fSf;fhd jPu;f;fjuprdq;fis cUthf;fp nfhz;ldu;</a:t>
          </a:r>
          <a:r>
            <a:rPr lang="en" sz="1800" b="1" dirty="0">
              <a:solidFill>
                <a:schemeClr val="tx1"/>
              </a:solidFill>
            </a:rPr>
            <a:t> (</a:t>
          </a:r>
          <a:r>
            <a:rPr lang="en" sz="1800" b="1" dirty="0">
              <a:solidFill>
                <a:schemeClr val="tx1"/>
              </a:solidFill>
              <a:latin typeface="Tamil Bible" pitchFamily="2" charset="0"/>
            </a:rPr>
            <a:t>vNr</a:t>
          </a:r>
          <a:r>
            <a:rPr lang="en" sz="1800" b="1" dirty="0">
              <a:solidFill>
                <a:schemeClr val="tx1"/>
              </a:solidFill>
            </a:rPr>
            <a:t>. 13:2, 17)</a:t>
          </a:r>
          <a:endParaRPr lang="en-US" sz="1800" noProof="0" dirty="0">
            <a:solidFill>
              <a:schemeClr val="tx1"/>
            </a:solidFill>
          </a:endParaRPr>
        </a:p>
      </dgm:t>
    </dgm:pt>
    <dgm:pt modelId="{5F80A97A-2702-4CF6-822C-645892231ECC}" type="parTrans" cxnId="{71D9A045-D182-4E69-9FD7-471CEFB1F9DE}">
      <dgm:prSet/>
      <dgm:spPr/>
      <dgm:t>
        <a:bodyPr/>
        <a:lstStyle/>
        <a:p>
          <a:endParaRPr lang="es-ES" sz="2000">
            <a:solidFill>
              <a:schemeClr val="tx1"/>
            </a:solidFill>
          </a:endParaRPr>
        </a:p>
      </dgm:t>
    </dgm:pt>
    <dgm:pt modelId="{90CB1F1D-837A-4E40-B84A-2980881D4E9C}" type="sibTrans" cxnId="{71D9A045-D182-4E69-9FD7-471CEFB1F9DE}">
      <dgm:prSet/>
      <dgm:spPr>
        <a:solidFill>
          <a:schemeClr val="accent4">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F861A691-1ED7-4178-B206-60C15B0B43EF}">
      <dgm:prSet custT="1"/>
      <dgm:spPr>
        <a:solidFill>
          <a:schemeClr val="accent2">
            <a:lumMod val="40000"/>
            <a:lumOff val="60000"/>
          </a:schemeClr>
        </a:solidFill>
      </dgm:spPr>
      <dgm:t>
        <a:bodyPr/>
        <a:lstStyle/>
        <a:p>
          <a:r>
            <a:rPr lang="en" sz="1800" b="1" dirty="0">
              <a:solidFill>
                <a:schemeClr val="tx1"/>
              </a:solidFill>
              <a:latin typeface="Tamil Bible" pitchFamily="2" charset="0"/>
            </a:rPr>
            <a:t>kf;fs; vij Nfl;f tpUk;gpdhu;fNsh mijNa mtu;fs; nrhd;dhu;fs;</a:t>
          </a:r>
          <a:r>
            <a:rPr lang="en" sz="1800" b="1" dirty="0">
              <a:solidFill>
                <a:schemeClr val="tx1"/>
              </a:solidFill>
            </a:rPr>
            <a:t> (</a:t>
          </a:r>
          <a:r>
            <a:rPr lang="en" sz="1800" b="1" dirty="0">
              <a:solidFill>
                <a:schemeClr val="tx1"/>
              </a:solidFill>
              <a:latin typeface="Tamil Bible" pitchFamily="2" charset="0"/>
            </a:rPr>
            <a:t>vNr</a:t>
          </a:r>
          <a:r>
            <a:rPr lang="en" sz="1800" b="1" dirty="0">
              <a:solidFill>
                <a:schemeClr val="tx1"/>
              </a:solidFill>
            </a:rPr>
            <a:t> 13:16)</a:t>
          </a:r>
          <a:endParaRPr lang="en-US" sz="1800" noProof="0" dirty="0">
            <a:solidFill>
              <a:schemeClr val="tx1"/>
            </a:solidFill>
          </a:endParaRPr>
        </a:p>
      </dgm:t>
    </dgm:pt>
    <dgm:pt modelId="{58582327-3B6F-4493-B6E6-584FF2DE0586}" type="parTrans" cxnId="{8FD007AB-793F-428B-B111-B38756AB10F8}">
      <dgm:prSet/>
      <dgm:spPr/>
      <dgm:t>
        <a:bodyPr/>
        <a:lstStyle/>
        <a:p>
          <a:endParaRPr lang="es-ES" sz="2000">
            <a:solidFill>
              <a:schemeClr val="tx1"/>
            </a:solidFill>
          </a:endParaRPr>
        </a:p>
      </dgm:t>
    </dgm:pt>
    <dgm:pt modelId="{8163A269-09C3-4A5B-8D09-2A9DF86732C9}" type="sibTrans" cxnId="{8FD007AB-793F-428B-B111-B38756AB10F8}">
      <dgm:prSet/>
      <dgm:spPr>
        <a:solidFill>
          <a:schemeClr val="accent2">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E7073E38-E644-4DA3-B5FF-20EAEF767AE8}">
      <dgm:prSet custT="1"/>
      <dgm:spPr>
        <a:solidFill>
          <a:srgbClr val="FFB3FF"/>
        </a:solidFill>
      </dgm:spPr>
      <dgm:t>
        <a:bodyPr/>
        <a:lstStyle/>
        <a:p>
          <a:r>
            <a:rPr lang="en" sz="2000" b="1" dirty="0">
              <a:solidFill>
                <a:schemeClr val="tx1"/>
              </a:solidFill>
              <a:latin typeface="Tamil Bible" pitchFamily="2" charset="0"/>
            </a:rPr>
            <a:t>mtu;fs; ghtj;jpw;F vjpuhf Ngrtpy;iy</a:t>
          </a:r>
          <a:r>
            <a:rPr lang="en" sz="2000" b="1" dirty="0">
              <a:solidFill>
                <a:schemeClr val="tx1"/>
              </a:solidFill>
            </a:rPr>
            <a:t> (</a:t>
          </a:r>
          <a:r>
            <a:rPr lang="en" sz="2000" b="1" dirty="0">
              <a:solidFill>
                <a:schemeClr val="tx1"/>
              </a:solidFill>
              <a:latin typeface="Tamil Bible" pitchFamily="2" charset="0"/>
            </a:rPr>
            <a:t>vNr</a:t>
          </a:r>
          <a:r>
            <a:rPr lang="en" sz="2000" b="1" dirty="0">
              <a:solidFill>
                <a:schemeClr val="tx1"/>
              </a:solidFill>
            </a:rPr>
            <a:t> 13:22)</a:t>
          </a:r>
          <a:endParaRPr lang="en-US" sz="2000" noProof="0" dirty="0">
            <a:solidFill>
              <a:schemeClr val="tx1"/>
            </a:solidFill>
          </a:endParaRPr>
        </a:p>
      </dgm:t>
    </dgm:pt>
    <dgm:pt modelId="{87DA86EF-00F3-4221-8C83-05F79F4F41D8}" type="parTrans" cxnId="{77C06B79-DCB5-4ECA-BD74-535F5E664D60}">
      <dgm:prSet/>
      <dgm:spPr/>
      <dgm:t>
        <a:bodyPr/>
        <a:lstStyle/>
        <a:p>
          <a:endParaRPr lang="es-ES" sz="2000">
            <a:solidFill>
              <a:schemeClr val="tx1"/>
            </a:solidFill>
          </a:endParaRPr>
        </a:p>
      </dgm:t>
    </dgm:pt>
    <dgm:pt modelId="{86C0762D-CD37-490E-8CB8-5AD12A22482A}" type="sibTrans" cxnId="{77C06B79-DCB5-4ECA-BD74-535F5E664D60}">
      <dgm:prSet/>
      <dgm:spPr>
        <a:solidFill>
          <a:schemeClr val="tx2">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3DDC293E-5143-4CB6-ABB8-569658A07BC0}">
      <dgm:prSet custT="1"/>
      <dgm:spPr>
        <a:solidFill>
          <a:schemeClr val="accent1">
            <a:lumMod val="40000"/>
            <a:lumOff val="60000"/>
          </a:schemeClr>
        </a:solidFill>
      </dgm:spPr>
      <dgm:t>
        <a:bodyPr/>
        <a:lstStyle/>
        <a:p>
          <a:r>
            <a:rPr lang="en" sz="1800" b="1" dirty="0">
              <a:solidFill>
                <a:schemeClr val="tx1"/>
              </a:solidFill>
              <a:latin typeface="Tamil Bible" pitchFamily="2" charset="0"/>
            </a:rPr>
            <a:t>mtu;fs; jq;fs; Rayhgj;ij Njbdhu;fs;</a:t>
          </a:r>
          <a:r>
            <a:rPr lang="en" sz="1800" b="1" dirty="0">
              <a:solidFill>
                <a:schemeClr val="tx1"/>
              </a:solidFill>
            </a:rPr>
            <a:t> (</a:t>
          </a:r>
          <a:r>
            <a:rPr lang="en" sz="1800" b="1" dirty="0">
              <a:solidFill>
                <a:schemeClr val="tx1"/>
              </a:solidFill>
              <a:latin typeface="Tamil Bible" pitchFamily="2" charset="0"/>
            </a:rPr>
            <a:t>vNr</a:t>
          </a:r>
          <a:r>
            <a:rPr lang="en" sz="1800" b="1" dirty="0">
              <a:solidFill>
                <a:schemeClr val="tx1"/>
              </a:solidFill>
            </a:rPr>
            <a:t> 13:19)</a:t>
          </a:r>
          <a:endParaRPr lang="en-US" sz="1800" noProof="0" dirty="0">
            <a:solidFill>
              <a:schemeClr val="tx1"/>
            </a:solidFill>
          </a:endParaRPr>
        </a:p>
      </dgm:t>
    </dgm:pt>
    <dgm:pt modelId="{728064D7-085B-4D4B-9C4B-4710DB64D864}" type="parTrans" cxnId="{89D6441D-2834-4C1E-9837-54240654218F}">
      <dgm:prSet/>
      <dgm:spPr/>
      <dgm:t>
        <a:bodyPr/>
        <a:lstStyle/>
        <a:p>
          <a:endParaRPr lang="es-ES" sz="2000">
            <a:solidFill>
              <a:schemeClr val="tx1"/>
            </a:solidFill>
          </a:endParaRPr>
        </a:p>
      </dgm:t>
    </dgm:pt>
    <dgm:pt modelId="{194EB3FC-D213-494E-AEE1-71CD47DE03B5}" type="sibTrans" cxnId="{89D6441D-2834-4C1E-9837-54240654218F}">
      <dgm:prSet/>
      <dgm:spPr/>
      <dgm:t>
        <a:bodyPr/>
        <a:lstStyle/>
        <a:p>
          <a:endParaRPr lang="es-ES" sz="2000">
            <a:solidFill>
              <a:schemeClr val="tx1"/>
            </a:solidFill>
          </a:endParaRPr>
        </a:p>
      </dgm:t>
    </dgm:pt>
    <dgm:pt modelId="{BE452FEA-F9EB-4182-A9BE-5A6B06F8A45C}" type="pres">
      <dgm:prSet presAssocID="{A2A1CFD8-806F-4AE3-8C16-8303F908D830}" presName="outerComposite" presStyleCnt="0">
        <dgm:presLayoutVars>
          <dgm:chMax val="5"/>
          <dgm:dir/>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custScaleY="171219" custLinFactNeighborY="-3318">
        <dgm:presLayoutVars>
          <dgm:bulletEnabled val="1"/>
        </dgm:presLayoutVars>
      </dgm:prSet>
      <dgm:spPr/>
    </dgm:pt>
    <dgm:pt modelId="{9EED3436-14B9-4328-AE94-23419D8B7768}" type="pres">
      <dgm:prSet presAssocID="{A2A1CFD8-806F-4AE3-8C16-8303F908D830}" presName="FourNodes_2" presStyleLbl="node1" presStyleIdx="1" presStyleCnt="4" custScaleX="104117" custScaleY="141127">
        <dgm:presLayoutVars>
          <dgm:bulletEnabled val="1"/>
        </dgm:presLayoutVars>
      </dgm:prSet>
      <dgm:spPr/>
    </dgm:pt>
    <dgm:pt modelId="{644D4322-20C0-4BC5-B361-96DEF3A3933E}" type="pres">
      <dgm:prSet presAssocID="{A2A1CFD8-806F-4AE3-8C16-8303F908D830}" presName="FourNodes_3" presStyleLbl="node1" presStyleIdx="2" presStyleCnt="4" custScaleX="102788">
        <dgm:presLayoutVars>
          <dgm:bulletEnabled val="1"/>
        </dgm:presLayoutVars>
      </dgm:prSet>
      <dgm:spPr/>
    </dgm:pt>
    <dgm:pt modelId="{646086EF-A582-43F2-A0F8-BDACD0A14D75}" type="pres">
      <dgm:prSet presAssocID="{A2A1CFD8-806F-4AE3-8C16-8303F908D830}" presName="FourNodes_4" presStyleLbl="node1" presStyleIdx="3" presStyleCnt="4">
        <dgm:presLayoutVars>
          <dgm:bulletEnabled val="1"/>
        </dgm:presLayoutVars>
      </dgm:prSet>
      <dgm:spPr/>
    </dgm:pt>
    <dgm:pt modelId="{78472FAB-D2AC-4A01-9250-D3424753C9CC}" type="pres">
      <dgm:prSet presAssocID="{A2A1CFD8-806F-4AE3-8C16-8303F908D830}" presName="FourConn_1-2" presStyleLbl="fgAccFollowNode1" presStyleIdx="0" presStyleCnt="3">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9D6441D-2834-4C1E-9837-54240654218F}" srcId="{A2A1CFD8-806F-4AE3-8C16-8303F908D830}" destId="{3DDC293E-5143-4CB6-ABB8-569658A07BC0}" srcOrd="3" destOrd="0" parTransId="{728064D7-085B-4D4B-9C4B-4710DB64D864}" sibTransId="{194EB3FC-D213-494E-AEE1-71CD47DE03B5}"/>
    <dgm:cxn modelId="{C6CDFB35-CE4B-4884-9BFD-D8CDCF695A4E}" type="presOf" srcId="{E7073E38-E644-4DA3-B5FF-20EAEF767AE8}"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D578494D-7F19-4A89-AF56-03C15E19819A}" type="presOf" srcId="{A2A1CFD8-806F-4AE3-8C16-8303F908D830}" destId="{BE452FEA-F9EB-4182-A9BE-5A6B06F8A45C}"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77C06B79-DCB5-4ECA-BD74-535F5E664D60}" srcId="{A2A1CFD8-806F-4AE3-8C16-8303F908D830}" destId="{E7073E38-E644-4DA3-B5FF-20EAEF767AE8}" srcOrd="2" destOrd="0" parTransId="{87DA86EF-00F3-4221-8C83-05F79F4F41D8}" sibTransId="{86C0762D-CD37-490E-8CB8-5AD12A22482A}"/>
    <dgm:cxn modelId="{669E437A-7678-49BA-B251-ED209857C383}" type="presOf" srcId="{F861A691-1ED7-4178-B206-60C15B0B43EF}" destId="{9EED3436-14B9-4328-AE94-23419D8B7768}"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FD007AB-793F-428B-B111-B38756AB10F8}" srcId="{A2A1CFD8-806F-4AE3-8C16-8303F908D830}" destId="{F861A691-1ED7-4178-B206-60C15B0B43EF}" srcOrd="1" destOrd="0" parTransId="{58582327-3B6F-4493-B6E6-584FF2DE0586}" sibTransId="{8163A269-09C3-4A5B-8D09-2A9DF86732C9}"/>
    <dgm:cxn modelId="{009FD7CA-43BA-42EA-B368-5485D8A08153}" type="presOf" srcId="{86C0762D-CD37-490E-8CB8-5AD12A22482A}" destId="{30D20B0F-EAAD-4BFC-9880-3CA89F455507}"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C49841F8-5B62-418F-99EF-2F8F25476800}" type="presOf" srcId="{3DDC293E-5143-4CB6-ABB8-569658A07BC0}" destId="{9BCF41CE-D3FC-452A-BBF2-D560AC7F94D2}"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3240098" y="-498528"/>
          <a:ext cx="3864080" cy="3864080"/>
        </a:xfrm>
        <a:prstGeom prst="blockArc">
          <a:avLst>
            <a:gd name="adj1" fmla="val 18900000"/>
            <a:gd name="adj2" fmla="val 27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273930"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latin typeface="Tamil Bible" pitchFamily="2" charset="0"/>
            </a:rPr>
            <a:t>jPu;f;fjuprd Copaj;jpw;F miof;fg;l;ltu;fs; ahu;</a:t>
          </a:r>
          <a:r>
            <a:rPr lang="en" sz="1800" b="1" kern="1200" dirty="0">
              <a:effectLst>
                <a:outerShdw blurRad="38100" dist="38100" dir="2700000" algn="tl">
                  <a:srgbClr val="000000"/>
                </a:outerShdw>
              </a:effectLst>
            </a:rPr>
            <a:t>?</a:t>
          </a:r>
          <a:endParaRPr lang="en-US" sz="1800" kern="1200" noProof="0" dirty="0">
            <a:effectLst>
              <a:outerShdw blurRad="38100" dist="38100" dir="2700000" algn="tl">
                <a:srgbClr val="000000"/>
              </a:outerShdw>
            </a:effectLst>
          </a:endParaRPr>
        </a:p>
      </dsp:txBody>
      <dsp:txXfrm>
        <a:off x="273930" y="179131"/>
        <a:ext cx="6157262" cy="358492"/>
      </dsp:txXfrm>
    </dsp:sp>
    <dsp:sp modelId="{6769675A-EBB6-4137-99E3-3C40A435BA79}">
      <dsp:nvSpPr>
        <dsp:cNvPr id="0" name=""/>
        <dsp:cNvSpPr/>
      </dsp:nvSpPr>
      <dsp:spPr>
        <a:xfrm>
          <a:off x="49872"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530815"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latin typeface="Tamil Bible" pitchFamily="2" charset="0"/>
            </a:rPr>
            <a:t>jPu;f;fjuprpfs; vt;thW ele;Jnfhz;lhu;fs;</a:t>
          </a:r>
          <a:r>
            <a:rPr lang="en" sz="1800" b="1" kern="1200" dirty="0">
              <a:effectLst>
                <a:outerShdw blurRad="38100" dist="38100" dir="2700000" algn="tl">
                  <a:srgbClr val="000000"/>
                </a:outerShdw>
              </a:effectLst>
            </a:rPr>
            <a:t>?</a:t>
          </a:r>
          <a:endParaRPr lang="en-US" sz="1800" kern="1200" noProof="0" dirty="0">
            <a:effectLst>
              <a:outerShdw blurRad="38100" dist="38100" dir="2700000" algn="tl">
                <a:srgbClr val="000000"/>
              </a:outerShdw>
            </a:effectLst>
          </a:endParaRPr>
        </a:p>
      </dsp:txBody>
      <dsp:txXfrm>
        <a:off x="530815" y="716698"/>
        <a:ext cx="5900376" cy="358492"/>
      </dsp:txXfrm>
    </dsp:sp>
    <dsp:sp modelId="{7905754B-7B4C-4D4E-8D43-76DFC4608AFC}">
      <dsp:nvSpPr>
        <dsp:cNvPr id="0" name=""/>
        <dsp:cNvSpPr/>
      </dsp:nvSpPr>
      <dsp:spPr>
        <a:xfrm>
          <a:off x="306757"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609658"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latin typeface="Tamil Bible" pitchFamily="2" charset="0"/>
            </a:rPr>
            <a:t>jPu;f;fjuprpfs; vd;d Copag;gzp nra;jhu;fs;</a:t>
          </a:r>
          <a:r>
            <a:rPr lang="en" sz="1800" b="1" kern="1200" dirty="0">
              <a:effectLst>
                <a:outerShdw blurRad="38100" dist="38100" dir="2700000" algn="tl">
                  <a:srgbClr val="000000"/>
                </a:outerShdw>
              </a:effectLst>
            </a:rPr>
            <a:t>?</a:t>
          </a:r>
          <a:endParaRPr lang="en-US" sz="1800" kern="1200" noProof="0" dirty="0">
            <a:effectLst>
              <a:outerShdw blurRad="38100" dist="38100" dir="2700000" algn="tl">
                <a:srgbClr val="000000"/>
              </a:outerShdw>
            </a:effectLst>
          </a:endParaRPr>
        </a:p>
      </dsp:txBody>
      <dsp:txXfrm>
        <a:off x="609658" y="1254265"/>
        <a:ext cx="5821533" cy="358492"/>
      </dsp:txXfrm>
    </dsp:sp>
    <dsp:sp modelId="{A952E55E-824F-4FAA-98ED-6F6A13D6DA06}">
      <dsp:nvSpPr>
        <dsp:cNvPr id="0" name=""/>
        <dsp:cNvSpPr/>
      </dsp:nvSpPr>
      <dsp:spPr>
        <a:xfrm>
          <a:off x="385600"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530815"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latin typeface="Tamil Bible" pitchFamily="2" charset="0"/>
            </a:rPr>
            <a:t>ve;j ngz;fs; jPu;f;fjuprd tuk; ngw;wpUe;jhu;fs;</a:t>
          </a:r>
          <a:r>
            <a:rPr lang="en" sz="1800" b="1" kern="1200" dirty="0">
              <a:effectLst>
                <a:outerShdw blurRad="38100" dist="38100" dir="2700000" algn="tl">
                  <a:srgbClr val="000000"/>
                </a:outerShdw>
              </a:effectLst>
            </a:rPr>
            <a:t>?</a:t>
          </a:r>
          <a:endParaRPr lang="en-US" sz="1800" kern="1200" noProof="0" dirty="0">
            <a:effectLst>
              <a:outerShdw blurRad="38100" dist="38100" dir="2700000" algn="tl">
                <a:srgbClr val="000000"/>
              </a:outerShdw>
            </a:effectLst>
          </a:endParaRPr>
        </a:p>
      </dsp:txBody>
      <dsp:txXfrm>
        <a:off x="530815" y="1791832"/>
        <a:ext cx="5900376" cy="358492"/>
      </dsp:txXfrm>
    </dsp:sp>
    <dsp:sp modelId="{4A29CA98-9A00-4E41-94BC-E5BB3531B216}">
      <dsp:nvSpPr>
        <dsp:cNvPr id="0" name=""/>
        <dsp:cNvSpPr/>
      </dsp:nvSpPr>
      <dsp:spPr>
        <a:xfrm>
          <a:off x="306757"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273930"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latin typeface="Tamil Bible" pitchFamily="2" charset="0"/>
            </a:rPr>
            <a:t>fs;s jPu;f;fjuprpfsplk; vd;ndd;d gz;Gfs; ,Ue;jd</a:t>
          </a:r>
          <a:r>
            <a:rPr lang="en" sz="1800" b="1" kern="1200" dirty="0">
              <a:effectLst>
                <a:outerShdw blurRad="38100" dist="38100" dir="2700000" algn="tl">
                  <a:srgbClr val="000000"/>
                </a:outerShdw>
              </a:effectLst>
            </a:rPr>
            <a:t>?</a:t>
          </a:r>
          <a:endParaRPr lang="en-US" sz="1800" kern="1200" noProof="0" dirty="0">
            <a:effectLst>
              <a:outerShdw blurRad="38100" dist="38100" dir="2700000" algn="tl">
                <a:srgbClr val="000000"/>
              </a:outerShdw>
            </a:effectLst>
          </a:endParaRPr>
        </a:p>
      </dsp:txBody>
      <dsp:txXfrm>
        <a:off x="273930" y="2329399"/>
        <a:ext cx="6157262" cy="358492"/>
      </dsp:txXfrm>
    </dsp:sp>
    <dsp:sp modelId="{92216449-F8FE-4420-AC87-F80915C5265C}">
      <dsp:nvSpPr>
        <dsp:cNvPr id="0" name=""/>
        <dsp:cNvSpPr/>
      </dsp:nvSpPr>
      <dsp:spPr>
        <a:xfrm>
          <a:off x="49872"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4DA94-E93F-4860-A146-9B49D1888F83}">
      <dsp:nvSpPr>
        <dsp:cNvPr id="0" name=""/>
        <dsp:cNvSpPr/>
      </dsp:nvSpPr>
      <dsp:spPr>
        <a:xfrm>
          <a:off x="14517" y="-85787"/>
          <a:ext cx="2641948" cy="365958"/>
        </a:xfrm>
        <a:prstGeom prst="rect">
          <a:avLst/>
        </a:prstGeom>
        <a:solidFill>
          <a:srgbClr val="D91934">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Tamil Bible" pitchFamily="2" charset="0"/>
              <a:ea typeface="+mn-ea"/>
              <a:cs typeface="+mn-cs"/>
            </a:rPr>
            <a:t>,uh[hf;fSld;</a:t>
          </a:r>
          <a:endParaRPr lang="es-ES" sz="2000" b="1" kern="1200" dirty="0">
            <a:solidFill>
              <a:prstClr val="white"/>
            </a:solidFill>
            <a:effectLst>
              <a:outerShdw blurRad="38100" dist="38100" dir="2700000" algn="tl">
                <a:srgbClr val="000000">
                  <a:alpha val="43137"/>
                </a:srgbClr>
              </a:outerShdw>
            </a:effectLst>
            <a:latin typeface="Tamil Bible" pitchFamily="2" charset="0"/>
            <a:ea typeface="+mn-ea"/>
            <a:cs typeface="+mn-cs"/>
          </a:endParaRPr>
        </a:p>
      </dsp:txBody>
      <dsp:txXfrm>
        <a:off x="14517" y="-85787"/>
        <a:ext cx="2641948" cy="365958"/>
      </dsp:txXfrm>
    </dsp:sp>
    <dsp:sp modelId="{DE916DB0-9BB6-48A9-BFF3-35B5FFCB431D}">
      <dsp:nvSpPr>
        <dsp:cNvPr id="0" name=""/>
        <dsp:cNvSpPr/>
      </dsp:nvSpPr>
      <dsp:spPr>
        <a:xfrm>
          <a:off x="3632" y="282018"/>
          <a:ext cx="2641948" cy="3513600"/>
        </a:xfrm>
        <a:prstGeom prst="rect">
          <a:avLst/>
        </a:prstGeom>
        <a:solidFill>
          <a:srgbClr val="D91934">
            <a:tint val="40000"/>
            <a:alpha val="90000"/>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800100">
            <a:lnSpc>
              <a:spcPct val="90000"/>
            </a:lnSpc>
            <a:spcBef>
              <a:spcPct val="0"/>
            </a:spcBef>
            <a:spcAft>
              <a:spcPct val="15000"/>
            </a:spcAft>
            <a:buNone/>
          </a:pPr>
          <a:r>
            <a:rPr lang="en" sz="1800" b="1" kern="1200" dirty="0">
              <a:latin typeface="Tamil Bible" pitchFamily="2" charset="0"/>
            </a:rPr>
            <a:t>,uh[hf;fis ,tu;fs; mgpN\fk; nra;jhu;fs;</a:t>
          </a:r>
          <a:br>
            <a:rPr lang="en" sz="1800" b="1" kern="1200" dirty="0"/>
          </a:br>
          <a:r>
            <a:rPr lang="en" sz="1800" b="1" kern="1200" dirty="0"/>
            <a:t>(1 </a:t>
          </a:r>
          <a:r>
            <a:rPr lang="en" sz="1800" b="1" kern="1200" dirty="0">
              <a:latin typeface="Tamil Bible" pitchFamily="2" charset="0"/>
            </a:rPr>
            <a:t>,uh[h</a:t>
          </a:r>
          <a:r>
            <a:rPr lang="en" sz="1800" b="1" kern="1200" dirty="0"/>
            <a:t> 19:16)</a:t>
          </a:r>
          <a:endParaRPr lang="es-ES" sz="1800" kern="1200" dirty="0"/>
        </a:p>
        <a:p>
          <a:pPr marL="266700" lvl="1" indent="0" algn="l" defTabSz="800100">
            <a:lnSpc>
              <a:spcPct val="90000"/>
            </a:lnSpc>
            <a:spcBef>
              <a:spcPct val="0"/>
            </a:spcBef>
            <a:spcAft>
              <a:spcPct val="15000"/>
            </a:spcAft>
            <a:buNone/>
          </a:pPr>
          <a:r>
            <a:rPr lang="en" sz="1800" b="1" kern="1200" dirty="0">
              <a:latin typeface="Tamil Bible" pitchFamily="2" charset="0"/>
            </a:rPr>
            <a:t>,uh[hf;fs; ed;ik nra;jNghJ ,tu;fs; mtu;fis Cf;Ftpj;jhu;fs;</a:t>
          </a:r>
          <a:br>
            <a:rPr lang="en" sz="1800" b="1" kern="1200" dirty="0"/>
          </a:br>
          <a:r>
            <a:rPr lang="en" sz="1800" b="1" kern="1200" dirty="0"/>
            <a:t>(2</a:t>
          </a:r>
          <a:r>
            <a:rPr lang="en" sz="1800" b="1" kern="1200" dirty="0">
              <a:latin typeface="Tamil Bible" pitchFamily="2" charset="0"/>
            </a:rPr>
            <a:t>ehsh</a:t>
          </a:r>
          <a:r>
            <a:rPr lang="en" sz="1800" b="1" kern="1200" dirty="0"/>
            <a:t>. 15:8)</a:t>
          </a:r>
          <a:endParaRPr lang="es-ES" sz="1800" kern="1200" dirty="0"/>
        </a:p>
        <a:p>
          <a:pPr marL="266700" lvl="1" indent="0" algn="l" defTabSz="800100">
            <a:lnSpc>
              <a:spcPct val="90000"/>
            </a:lnSpc>
            <a:spcBef>
              <a:spcPct val="0"/>
            </a:spcBef>
            <a:spcAft>
              <a:spcPct val="15000"/>
            </a:spcAft>
            <a:buNone/>
          </a:pPr>
          <a:r>
            <a:rPr lang="en" sz="1800" b="1" kern="1200" dirty="0">
              <a:latin typeface="Tamil Bible" pitchFamily="2" charset="0"/>
            </a:rPr>
            <a:t>,uh[hf;;fs; jtW nra;jNghJ&gt; mtu;fis ,tu;fs; vjpu;nfhz;ldu;</a:t>
          </a:r>
          <a:br>
            <a:rPr lang="en" sz="1800" b="1" kern="1200" dirty="0"/>
          </a:br>
          <a:r>
            <a:rPr lang="en" sz="1800" b="1" kern="1200" dirty="0"/>
            <a:t>(1 </a:t>
          </a:r>
          <a:r>
            <a:rPr lang="en" sz="1800" b="1" kern="1200" dirty="0">
              <a:latin typeface="Tamil Bible" pitchFamily="2" charset="0"/>
            </a:rPr>
            <a:t>,uh[h</a:t>
          </a:r>
          <a:r>
            <a:rPr lang="en" sz="1800" b="1" kern="1200" dirty="0"/>
            <a:t> 21:20)</a:t>
          </a:r>
          <a:endParaRPr lang="es-ES" sz="1800" kern="1200" dirty="0"/>
        </a:p>
      </dsp:txBody>
      <dsp:txXfrm>
        <a:off x="3632" y="282018"/>
        <a:ext cx="2641948" cy="3513600"/>
      </dsp:txXfrm>
    </dsp:sp>
    <dsp:sp modelId="{457CBF1E-15F2-4D01-AB7E-076D7A96F0B9}">
      <dsp:nvSpPr>
        <dsp:cNvPr id="0" name=""/>
        <dsp:cNvSpPr/>
      </dsp:nvSpPr>
      <dsp:spPr>
        <a:xfrm>
          <a:off x="3025977" y="0"/>
          <a:ext cx="2639368" cy="369654"/>
        </a:xfrm>
        <a:prstGeom prst="rect">
          <a:avLst/>
        </a:prstGeom>
        <a:solidFill>
          <a:srgbClr val="D91934">
            <a:hueOff val="-2170221"/>
            <a:satOff val="-7353"/>
            <a:lumOff val="4052"/>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Tamil Bible" pitchFamily="2" charset="0"/>
              <a:ea typeface="+mn-ea"/>
              <a:cs typeface="+mn-cs"/>
            </a:rPr>
            <a:t>Mrhupau;fSld;</a:t>
          </a:r>
          <a:endParaRPr lang="es-ES" sz="2000" b="1" kern="1200" dirty="0">
            <a:solidFill>
              <a:prstClr val="white"/>
            </a:solidFill>
            <a:effectLst>
              <a:outerShdw blurRad="38100" dist="38100" dir="2700000" algn="tl">
                <a:srgbClr val="000000">
                  <a:alpha val="43137"/>
                </a:srgbClr>
              </a:outerShdw>
            </a:effectLst>
            <a:latin typeface="Tamil Bible" pitchFamily="2" charset="0"/>
            <a:ea typeface="+mn-ea"/>
            <a:cs typeface="+mn-cs"/>
          </a:endParaRPr>
        </a:p>
      </dsp:txBody>
      <dsp:txXfrm>
        <a:off x="3025977" y="0"/>
        <a:ext cx="2639368" cy="369654"/>
      </dsp:txXfrm>
    </dsp:sp>
    <dsp:sp modelId="{04C60BD0-E465-45DD-864B-0D8C1C3C4F09}">
      <dsp:nvSpPr>
        <dsp:cNvPr id="0" name=""/>
        <dsp:cNvSpPr/>
      </dsp:nvSpPr>
      <dsp:spPr>
        <a:xfrm>
          <a:off x="3025977" y="369654"/>
          <a:ext cx="2639368" cy="3340176"/>
        </a:xfrm>
        <a:prstGeom prst="rect">
          <a:avLst/>
        </a:prstGeom>
        <a:solidFill>
          <a:srgbClr val="D91934">
            <a:tint val="40000"/>
            <a:alpha val="90000"/>
            <a:hueOff val="-2314894"/>
            <a:satOff val="-3150"/>
            <a:lumOff val="25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en" sz="2000" b="1" kern="1200" dirty="0">
              <a:solidFill>
                <a:prstClr val="black">
                  <a:hueOff val="0"/>
                  <a:satOff val="0"/>
                  <a:lumOff val="0"/>
                  <a:alphaOff val="0"/>
                </a:prstClr>
              </a:solidFill>
              <a:latin typeface="Tamil Bible" pitchFamily="2" charset="0"/>
              <a:ea typeface="+mn-ea"/>
              <a:cs typeface="+mn-cs"/>
            </a:rPr>
            <a:t>Mrhupau;fs; jtW nra;jNghJ&gt; ,tu;fs; mtu;fis vjpu;nfhz;ldu;</a:t>
          </a:r>
          <a:br>
            <a:rPr lang="en" sz="2000" b="1" kern="1200" dirty="0">
              <a:solidFill>
                <a:prstClr val="black">
                  <a:hueOff val="0"/>
                  <a:satOff val="0"/>
                  <a:lumOff val="0"/>
                  <a:alphaOff val="0"/>
                </a:prstClr>
              </a:solidFill>
              <a:latin typeface="Aptos" panose="02110004020202020204"/>
              <a:ea typeface="+mn-ea"/>
              <a:cs typeface="+mn-cs"/>
            </a:rPr>
          </a:br>
          <a:r>
            <a:rPr lang="en" sz="2000" b="1" kern="1200" dirty="0">
              <a:solidFill>
                <a:prstClr val="black">
                  <a:hueOff val="0"/>
                  <a:satOff val="0"/>
                  <a:lumOff val="0"/>
                  <a:alphaOff val="0"/>
                </a:prstClr>
              </a:solidFill>
              <a:latin typeface="Aptos" panose="02110004020202020204"/>
              <a:ea typeface="+mn-ea"/>
              <a:cs typeface="+mn-cs"/>
            </a:rPr>
            <a:t>(</a:t>
          </a:r>
          <a:r>
            <a:rPr lang="en" sz="2000" b="1" kern="1200" dirty="0">
              <a:solidFill>
                <a:prstClr val="black">
                  <a:hueOff val="0"/>
                  <a:satOff val="0"/>
                  <a:lumOff val="0"/>
                  <a:alphaOff val="0"/>
                </a:prstClr>
              </a:solidFill>
              <a:latin typeface="Tamil Bible" pitchFamily="2" charset="0"/>
              <a:ea typeface="+mn-ea"/>
              <a:cs typeface="+mn-cs"/>
            </a:rPr>
            <a:t>ky;</a:t>
          </a:r>
          <a:r>
            <a:rPr lang="en" sz="2000" b="1" kern="1200" dirty="0">
              <a:solidFill>
                <a:prstClr val="black">
                  <a:hueOff val="0"/>
                  <a:satOff val="0"/>
                  <a:lumOff val="0"/>
                  <a:alphaOff val="0"/>
                </a:prstClr>
              </a:solidFill>
              <a:latin typeface="Aptos" panose="02110004020202020204"/>
              <a:ea typeface="+mn-ea"/>
              <a:cs typeface="+mn-cs"/>
            </a:rPr>
            <a:t>. 2:1-2)</a:t>
          </a:r>
          <a:endParaRPr lang="es-ES" sz="2000" b="1" kern="1200" dirty="0">
            <a:solidFill>
              <a:prstClr val="black">
                <a:hueOff val="0"/>
                <a:satOff val="0"/>
                <a:lumOff val="0"/>
                <a:alphaOff val="0"/>
              </a:prstClr>
            </a:solidFill>
            <a:latin typeface="Aptos" panose="02110004020202020204"/>
            <a:ea typeface="+mn-ea"/>
            <a:cs typeface="+mn-cs"/>
          </a:endParaRPr>
        </a:p>
      </dsp:txBody>
      <dsp:txXfrm>
        <a:off x="3025977" y="369654"/>
        <a:ext cx="2639368" cy="3340176"/>
      </dsp:txXfrm>
    </dsp:sp>
    <dsp:sp modelId="{C448F219-B8A8-42B4-A6CF-DB14E610DA1A}">
      <dsp:nvSpPr>
        <dsp:cNvPr id="0" name=""/>
        <dsp:cNvSpPr/>
      </dsp:nvSpPr>
      <dsp:spPr>
        <a:xfrm>
          <a:off x="6034856" y="0"/>
          <a:ext cx="2639368" cy="369654"/>
        </a:xfrm>
        <a:prstGeom prst="rect">
          <a:avLst/>
        </a:prstGeom>
        <a:solidFill>
          <a:srgbClr val="D91934">
            <a:hueOff val="-4340441"/>
            <a:satOff val="-14705"/>
            <a:lumOff val="8105"/>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Tamil Bible" pitchFamily="2" charset="0"/>
              <a:ea typeface="+mn-ea"/>
              <a:cs typeface="+mn-cs"/>
            </a:rPr>
            <a:t>kf;fSld;</a:t>
          </a:r>
          <a:endParaRPr lang="es-ES" sz="2000" b="1" kern="1200" dirty="0">
            <a:solidFill>
              <a:prstClr val="white"/>
            </a:solidFill>
            <a:effectLst>
              <a:outerShdw blurRad="38100" dist="38100" dir="2700000" algn="tl">
                <a:srgbClr val="000000">
                  <a:alpha val="43137"/>
                </a:srgbClr>
              </a:outerShdw>
            </a:effectLst>
            <a:latin typeface="Tamil Bible" pitchFamily="2" charset="0"/>
            <a:ea typeface="+mn-ea"/>
            <a:cs typeface="+mn-cs"/>
          </a:endParaRPr>
        </a:p>
      </dsp:txBody>
      <dsp:txXfrm>
        <a:off x="6034856" y="0"/>
        <a:ext cx="2639368" cy="369654"/>
      </dsp:txXfrm>
    </dsp:sp>
    <dsp:sp modelId="{1C67A4CD-D8D9-4790-9FCB-FE35047E44B9}">
      <dsp:nvSpPr>
        <dsp:cNvPr id="0" name=""/>
        <dsp:cNvSpPr/>
      </dsp:nvSpPr>
      <dsp:spPr>
        <a:xfrm>
          <a:off x="6034856" y="369654"/>
          <a:ext cx="2639368" cy="3340176"/>
        </a:xfrm>
        <a:prstGeom prst="rect">
          <a:avLst/>
        </a:prstGeom>
        <a:solidFill>
          <a:srgbClr val="D91934">
            <a:tint val="40000"/>
            <a:alpha val="90000"/>
            <a:hueOff val="-4629788"/>
            <a:satOff val="-6299"/>
            <a:lumOff val="49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800100">
            <a:lnSpc>
              <a:spcPct val="90000"/>
            </a:lnSpc>
            <a:spcBef>
              <a:spcPct val="0"/>
            </a:spcBef>
            <a:spcAft>
              <a:spcPct val="15000"/>
            </a:spcAft>
            <a:buNone/>
          </a:pPr>
          <a:r>
            <a:rPr lang="en" sz="1800" b="1" kern="1200" dirty="0">
              <a:latin typeface="Tamil Bible" pitchFamily="2" charset="0"/>
            </a:rPr>
            <a:t>kf;fSf;F NjtDila topfis ,tu;fs; fw;Wf; nfhLj;jdu;</a:t>
          </a:r>
          <a:r>
            <a:rPr lang="en" sz="1800" b="1" kern="1200" dirty="0"/>
            <a:t> (</a:t>
          </a:r>
          <a:r>
            <a:rPr lang="en" sz="1800" b="1" kern="1200" dirty="0">
              <a:latin typeface="Tamil Bible" pitchFamily="2" charset="0"/>
            </a:rPr>
            <a:t>kPfh</a:t>
          </a:r>
          <a:r>
            <a:rPr lang="en" sz="1800" b="1" kern="1200" dirty="0"/>
            <a:t> 6:8)</a:t>
          </a:r>
          <a:endParaRPr lang="es-ES" sz="1800" kern="1200" dirty="0"/>
        </a:p>
        <a:p>
          <a:pPr marL="266700" lvl="1" indent="0" algn="l" defTabSz="800100">
            <a:lnSpc>
              <a:spcPct val="90000"/>
            </a:lnSpc>
            <a:spcBef>
              <a:spcPct val="0"/>
            </a:spcBef>
            <a:spcAft>
              <a:spcPct val="15000"/>
            </a:spcAft>
            <a:buNone/>
          </a:pPr>
          <a:r>
            <a:rPr lang="en" sz="1800" b="1" kern="1200" dirty="0">
              <a:latin typeface="Tamil Bible" pitchFamily="2" charset="0"/>
            </a:rPr>
            <a:t>kf;fs; jq;fs; ghtj;ij ,tu;fsplk; njuptpj;jhu;fs;</a:t>
          </a:r>
          <a:r>
            <a:rPr lang="en" sz="1800" b="1" kern="1200" dirty="0"/>
            <a:t> (</a:t>
          </a:r>
          <a:r>
            <a:rPr lang="en" sz="1800" b="1" kern="1200" dirty="0">
              <a:latin typeface="Tamil Bible" pitchFamily="2" charset="0"/>
            </a:rPr>
            <a:t>Vrh</a:t>
          </a:r>
          <a:r>
            <a:rPr lang="en" sz="1800" b="1" kern="1200" dirty="0"/>
            <a:t>. 58:1)</a:t>
          </a:r>
          <a:endParaRPr lang="es-ES" sz="1800" kern="1200" dirty="0"/>
        </a:p>
        <a:p>
          <a:pPr marL="266700" lvl="1" indent="0" algn="l" defTabSz="800100">
            <a:lnSpc>
              <a:spcPct val="90000"/>
            </a:lnSpc>
            <a:spcBef>
              <a:spcPct val="0"/>
            </a:spcBef>
            <a:spcAft>
              <a:spcPct val="15000"/>
            </a:spcAft>
            <a:buNone/>
          </a:pPr>
          <a:r>
            <a:rPr lang="en" sz="1800" b="1" kern="1200" dirty="0">
              <a:latin typeface="Tamil Bible" pitchFamily="2" charset="0"/>
            </a:rPr>
            <a:t>,tu;fs; kf;fis kde;jpUk;GjYf;F mioj;jhu;fs;</a:t>
          </a:r>
          <a:r>
            <a:rPr lang="en" sz="1800" b="1" kern="1200" dirty="0"/>
            <a:t> (</a:t>
          </a:r>
          <a:r>
            <a:rPr lang="en" sz="1800" b="1" kern="1200" dirty="0">
              <a:latin typeface="Tamil Bible" pitchFamily="2" charset="0"/>
            </a:rPr>
            <a:t>vNr</a:t>
          </a:r>
          <a:r>
            <a:rPr lang="en" sz="1800" b="1" kern="1200" dirty="0"/>
            <a:t> 18:32)</a:t>
          </a:r>
          <a:endParaRPr lang="es-ES" sz="1800" kern="1200" dirty="0"/>
        </a:p>
      </dsp:txBody>
      <dsp:txXfrm>
        <a:off x="6034856" y="369654"/>
        <a:ext cx="2639368" cy="3340176"/>
      </dsp:txXfrm>
    </dsp:sp>
    <dsp:sp modelId="{596D6B8B-4CCC-48AC-963F-1A7F5F80423C}">
      <dsp:nvSpPr>
        <dsp:cNvPr id="0" name=""/>
        <dsp:cNvSpPr/>
      </dsp:nvSpPr>
      <dsp:spPr>
        <a:xfrm>
          <a:off x="9043736" y="0"/>
          <a:ext cx="2639368" cy="369654"/>
        </a:xfrm>
        <a:prstGeom prst="rect">
          <a:avLst/>
        </a:prstGeom>
        <a:solidFill>
          <a:srgbClr val="D91934">
            <a:hueOff val="-6510662"/>
            <a:satOff val="-22058"/>
            <a:lumOff val="12157"/>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Tamil Bible" pitchFamily="2" charset="0"/>
              <a:ea typeface="+mn-ea"/>
              <a:cs typeface="+mn-cs"/>
            </a:rPr>
            <a:t>ek;Kld;</a:t>
          </a:r>
          <a:endParaRPr lang="es-ES" sz="2000" b="1" kern="1200" dirty="0">
            <a:solidFill>
              <a:prstClr val="white"/>
            </a:solidFill>
            <a:effectLst>
              <a:outerShdw blurRad="38100" dist="38100" dir="2700000" algn="tl">
                <a:srgbClr val="000000">
                  <a:alpha val="43137"/>
                </a:srgbClr>
              </a:outerShdw>
            </a:effectLst>
            <a:latin typeface="Tamil Bible" pitchFamily="2" charset="0"/>
            <a:ea typeface="+mn-ea"/>
            <a:cs typeface="+mn-cs"/>
          </a:endParaRPr>
        </a:p>
      </dsp:txBody>
      <dsp:txXfrm>
        <a:off x="9043736" y="0"/>
        <a:ext cx="2639368" cy="369654"/>
      </dsp:txXfrm>
    </dsp:sp>
    <dsp:sp modelId="{7C107A4B-B9C0-4C78-B580-4E5C3CAE4211}">
      <dsp:nvSpPr>
        <dsp:cNvPr id="0" name=""/>
        <dsp:cNvSpPr/>
      </dsp:nvSpPr>
      <dsp:spPr>
        <a:xfrm>
          <a:off x="9043736" y="369654"/>
          <a:ext cx="2639368" cy="3340176"/>
        </a:xfrm>
        <a:prstGeom prst="rect">
          <a:avLst/>
        </a:prstGeom>
        <a:solidFill>
          <a:srgbClr val="D91934">
            <a:tint val="40000"/>
            <a:alpha val="90000"/>
            <a:hueOff val="-6944682"/>
            <a:satOff val="-9449"/>
            <a:lumOff val="74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en" sz="2000" b="1" kern="1200" dirty="0">
              <a:solidFill>
                <a:prstClr val="black">
                  <a:hueOff val="0"/>
                  <a:satOff val="0"/>
                  <a:lumOff val="0"/>
                  <a:alphaOff val="0"/>
                </a:prstClr>
              </a:solidFill>
              <a:latin typeface="Tamil Bible" pitchFamily="2" charset="0"/>
              <a:ea typeface="+mn-ea"/>
              <a:cs typeface="+mn-cs"/>
            </a:rPr>
            <a:t>,tu;fs; ekf;F jq;fs; nra;jpfis vOj;Jg;G+u;tkhf mikj;jdu; </a:t>
          </a:r>
          <a:r>
            <a:rPr lang="en" sz="2000" b="1" kern="1200" dirty="0">
              <a:solidFill>
                <a:prstClr val="black">
                  <a:hueOff val="0"/>
                  <a:satOff val="0"/>
                  <a:lumOff val="0"/>
                  <a:alphaOff val="0"/>
                </a:prstClr>
              </a:solidFill>
              <a:latin typeface="Aptos" panose="02110004020202020204"/>
              <a:ea typeface="+mn-ea"/>
              <a:cs typeface="+mn-cs"/>
            </a:rPr>
            <a:t>(2</a:t>
          </a:r>
          <a:r>
            <a:rPr lang="en" sz="2000" b="1" kern="1200" dirty="0">
              <a:solidFill>
                <a:prstClr val="black">
                  <a:hueOff val="0"/>
                  <a:satOff val="0"/>
                  <a:lumOff val="0"/>
                  <a:alphaOff val="0"/>
                </a:prstClr>
              </a:solidFill>
              <a:latin typeface="Tamil Bible" pitchFamily="2" charset="0"/>
              <a:ea typeface="+mn-ea"/>
              <a:cs typeface="+mn-cs"/>
            </a:rPr>
            <a:t>ehsh</a:t>
          </a:r>
          <a:r>
            <a:rPr lang="en" sz="2000" b="1" kern="1200" dirty="0">
              <a:solidFill>
                <a:prstClr val="black">
                  <a:hueOff val="0"/>
                  <a:satOff val="0"/>
                  <a:lumOff val="0"/>
                  <a:alphaOff val="0"/>
                </a:prstClr>
              </a:solidFill>
              <a:latin typeface="Aptos" panose="02110004020202020204"/>
              <a:ea typeface="+mn-ea"/>
              <a:cs typeface="+mn-cs"/>
            </a:rPr>
            <a:t>. 13:22)</a:t>
          </a:r>
          <a:endParaRPr lang="es-ES" sz="2000" b="1" kern="1200" dirty="0">
            <a:solidFill>
              <a:prstClr val="black">
                <a:hueOff val="0"/>
                <a:satOff val="0"/>
                <a:lumOff val="0"/>
                <a:alphaOff val="0"/>
              </a:prstClr>
            </a:solidFill>
            <a:latin typeface="Aptos" panose="02110004020202020204"/>
            <a:ea typeface="+mn-ea"/>
            <a:cs typeface="+mn-cs"/>
          </a:endParaRPr>
        </a:p>
      </dsp:txBody>
      <dsp:txXfrm>
        <a:off x="9043736" y="369654"/>
        <a:ext cx="2639368" cy="33401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0" y="-58417"/>
          <a:ext cx="6735039" cy="561774"/>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 sz="1800" b="1" kern="1200" dirty="0">
              <a:solidFill>
                <a:schemeClr val="tx1"/>
              </a:solidFill>
              <a:latin typeface="Tamil Bible" pitchFamily="2" charset="0"/>
            </a:rPr>
            <a:t>mtu;fs; jq;fSf;fhd jPu;f;fjuprdq;fis cUthf;fp nfhz;ldu;</a:t>
          </a:r>
          <a:r>
            <a:rPr lang="en" sz="1800" b="1" kern="1200" dirty="0">
              <a:solidFill>
                <a:schemeClr val="tx1"/>
              </a:solidFill>
            </a:rPr>
            <a:t> (</a:t>
          </a:r>
          <a:r>
            <a:rPr lang="en" sz="1800" b="1" kern="1200" dirty="0">
              <a:solidFill>
                <a:schemeClr val="tx1"/>
              </a:solidFill>
              <a:latin typeface="Tamil Bible" pitchFamily="2" charset="0"/>
            </a:rPr>
            <a:t>vNr</a:t>
          </a:r>
          <a:r>
            <a:rPr lang="en" sz="1800" b="1" kern="1200" dirty="0">
              <a:solidFill>
                <a:schemeClr val="tx1"/>
              </a:solidFill>
            </a:rPr>
            <a:t>. 13:2, 17)</a:t>
          </a:r>
          <a:endParaRPr lang="en-US" sz="1800" kern="1200" noProof="0" dirty="0">
            <a:solidFill>
              <a:schemeClr val="tx1"/>
            </a:solidFill>
          </a:endParaRPr>
        </a:p>
      </dsp:txBody>
      <dsp:txXfrm>
        <a:off x="16454" y="-41963"/>
        <a:ext cx="6339577" cy="528866"/>
      </dsp:txXfrm>
    </dsp:sp>
    <dsp:sp modelId="{9EED3436-14B9-4328-AE94-23419D8B7768}">
      <dsp:nvSpPr>
        <dsp:cNvPr id="0" name=""/>
        <dsp:cNvSpPr/>
      </dsp:nvSpPr>
      <dsp:spPr>
        <a:xfrm>
          <a:off x="425418" y="378706"/>
          <a:ext cx="7012320" cy="463041"/>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 sz="1800" b="1" kern="1200" dirty="0">
              <a:solidFill>
                <a:schemeClr val="tx1"/>
              </a:solidFill>
              <a:latin typeface="Tamil Bible" pitchFamily="2" charset="0"/>
            </a:rPr>
            <a:t>kf;fs; vij Nfl;f tpUk;gpdhu;fNsh mijNa mtu;fs; nrhd;dhu;fs;</a:t>
          </a:r>
          <a:r>
            <a:rPr lang="en" sz="1800" b="1" kern="1200" dirty="0">
              <a:solidFill>
                <a:schemeClr val="tx1"/>
              </a:solidFill>
            </a:rPr>
            <a:t> (</a:t>
          </a:r>
          <a:r>
            <a:rPr lang="en" sz="1800" b="1" kern="1200" dirty="0">
              <a:solidFill>
                <a:schemeClr val="tx1"/>
              </a:solidFill>
              <a:latin typeface="Tamil Bible" pitchFamily="2" charset="0"/>
            </a:rPr>
            <a:t>vNr</a:t>
          </a:r>
          <a:r>
            <a:rPr lang="en" sz="1800" b="1" kern="1200" dirty="0">
              <a:solidFill>
                <a:schemeClr val="tx1"/>
              </a:solidFill>
            </a:rPr>
            <a:t> 13:16)</a:t>
          </a:r>
          <a:endParaRPr lang="en-US" sz="1800" kern="1200" noProof="0" dirty="0">
            <a:solidFill>
              <a:schemeClr val="tx1"/>
            </a:solidFill>
          </a:endParaRPr>
        </a:p>
      </dsp:txBody>
      <dsp:txXfrm>
        <a:off x="438980" y="392268"/>
        <a:ext cx="6175867" cy="435917"/>
      </dsp:txXfrm>
    </dsp:sp>
    <dsp:sp modelId="{644D4322-20C0-4BC5-B361-96DEF3A3933E}">
      <dsp:nvSpPr>
        <dsp:cNvPr id="0" name=""/>
        <dsp:cNvSpPr/>
      </dsp:nvSpPr>
      <dsp:spPr>
        <a:xfrm>
          <a:off x="1025813" y="833933"/>
          <a:ext cx="6922812" cy="328102"/>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 sz="2000" b="1" kern="1200" dirty="0">
              <a:solidFill>
                <a:schemeClr val="tx1"/>
              </a:solidFill>
              <a:latin typeface="Tamil Bible" pitchFamily="2" charset="0"/>
            </a:rPr>
            <a:t>mtu;fs; ghtj;jpw;F vjpuhf Ngrtpy;iy</a:t>
          </a:r>
          <a:r>
            <a:rPr lang="en" sz="2000" b="1" kern="1200" dirty="0">
              <a:solidFill>
                <a:schemeClr val="tx1"/>
              </a:solidFill>
            </a:rPr>
            <a:t> (</a:t>
          </a:r>
          <a:r>
            <a:rPr lang="en" sz="2000" b="1" kern="1200" dirty="0">
              <a:solidFill>
                <a:schemeClr val="tx1"/>
              </a:solidFill>
              <a:latin typeface="Tamil Bible" pitchFamily="2" charset="0"/>
            </a:rPr>
            <a:t>vNr</a:t>
          </a:r>
          <a:r>
            <a:rPr lang="en" sz="2000" b="1" kern="1200" dirty="0">
              <a:solidFill>
                <a:schemeClr val="tx1"/>
              </a:solidFill>
            </a:rPr>
            <a:t> 13:22)</a:t>
          </a:r>
          <a:endParaRPr lang="en-US" sz="2000" kern="1200" noProof="0" dirty="0">
            <a:solidFill>
              <a:schemeClr val="tx1"/>
            </a:solidFill>
          </a:endParaRPr>
        </a:p>
      </dsp:txBody>
      <dsp:txXfrm>
        <a:off x="1035423" y="843543"/>
        <a:ext cx="6113247" cy="308882"/>
      </dsp:txXfrm>
    </dsp:sp>
    <dsp:sp modelId="{646086EF-A582-43F2-A0F8-BDACD0A14D75}">
      <dsp:nvSpPr>
        <dsp:cNvPr id="0" name=""/>
        <dsp:cNvSpPr/>
      </dsp:nvSpPr>
      <dsp:spPr>
        <a:xfrm>
          <a:off x="1683759" y="1221691"/>
          <a:ext cx="6735039" cy="328102"/>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 sz="1800" b="1" kern="1200" dirty="0">
              <a:solidFill>
                <a:schemeClr val="tx1"/>
              </a:solidFill>
              <a:latin typeface="Tamil Bible" pitchFamily="2" charset="0"/>
            </a:rPr>
            <a:t>mtu;fs; jq;fs; Rayhgj;ij Njbdhu;fs;</a:t>
          </a:r>
          <a:r>
            <a:rPr lang="en" sz="1800" b="1" kern="1200" dirty="0">
              <a:solidFill>
                <a:schemeClr val="tx1"/>
              </a:solidFill>
            </a:rPr>
            <a:t> (</a:t>
          </a:r>
          <a:r>
            <a:rPr lang="en" sz="1800" b="1" kern="1200" dirty="0">
              <a:solidFill>
                <a:schemeClr val="tx1"/>
              </a:solidFill>
              <a:latin typeface="Tamil Bible" pitchFamily="2" charset="0"/>
            </a:rPr>
            <a:t>vNr</a:t>
          </a:r>
          <a:r>
            <a:rPr lang="en" sz="1800" b="1" kern="1200" dirty="0">
              <a:solidFill>
                <a:schemeClr val="tx1"/>
              </a:solidFill>
            </a:rPr>
            <a:t> 13:19)</a:t>
          </a:r>
          <a:endParaRPr lang="en-US" sz="1800" kern="1200" noProof="0" dirty="0">
            <a:solidFill>
              <a:schemeClr val="tx1"/>
            </a:solidFill>
          </a:endParaRPr>
        </a:p>
      </dsp:txBody>
      <dsp:txXfrm>
        <a:off x="1693369" y="1231301"/>
        <a:ext cx="5938492" cy="308882"/>
      </dsp:txXfrm>
    </dsp:sp>
    <dsp:sp modelId="{78472FAB-D2AC-4A01-9250-D3424753C9CC}">
      <dsp:nvSpPr>
        <dsp:cNvPr id="0" name=""/>
        <dsp:cNvSpPr/>
      </dsp:nvSpPr>
      <dsp:spPr>
        <a:xfrm>
          <a:off x="6521772" y="309714"/>
          <a:ext cx="213266" cy="213266"/>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6569757" y="309714"/>
        <a:ext cx="117296" cy="160483"/>
      </dsp:txXfrm>
    </dsp:sp>
    <dsp:sp modelId="{0A7D6550-1042-453A-9DE8-0B3E644AA13B}">
      <dsp:nvSpPr>
        <dsp:cNvPr id="0" name=""/>
        <dsp:cNvSpPr/>
      </dsp:nvSpPr>
      <dsp:spPr>
        <a:xfrm>
          <a:off x="7085831" y="697472"/>
          <a:ext cx="213266" cy="213266"/>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7133816" y="697472"/>
        <a:ext cx="117296" cy="160483"/>
      </dsp:txXfrm>
    </dsp:sp>
    <dsp:sp modelId="{30D20B0F-EAAD-4BFC-9880-3CA89F455507}">
      <dsp:nvSpPr>
        <dsp:cNvPr id="0" name=""/>
        <dsp:cNvSpPr/>
      </dsp:nvSpPr>
      <dsp:spPr>
        <a:xfrm>
          <a:off x="7641472" y="1085230"/>
          <a:ext cx="213266" cy="213266"/>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7689457" y="1085230"/>
        <a:ext cx="117296" cy="16048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B9928F-268B-4ED8-834F-8830DFF0C4E3}" type="datetimeFigureOut">
              <a:rPr lang="es-ES" smtClean="0"/>
              <a:t>12/10/2026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577CDF-F33E-4788-93A5-6B1F85538B13}" type="slidenum">
              <a:rPr lang="es-ES" smtClean="0"/>
              <a:t>‹Nº›</a:t>
            </a:fld>
            <a:endParaRPr lang="es-ES"/>
          </a:p>
        </p:txBody>
      </p:sp>
    </p:spTree>
    <p:extLst>
      <p:ext uri="{BB962C8B-B14F-4D97-AF65-F5344CB8AC3E}">
        <p14:creationId xmlns:p14="http://schemas.microsoft.com/office/powerpoint/2010/main" val="3917706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F1577CDF-F33E-4788-93A5-6B1F85538B13}" type="slidenum">
              <a:rPr lang="es-ES" smtClean="0"/>
              <a:t>10</a:t>
            </a:fld>
            <a:endParaRPr lang="es-ES"/>
          </a:p>
        </p:txBody>
      </p:sp>
    </p:spTree>
    <p:extLst>
      <p:ext uri="{BB962C8B-B14F-4D97-AF65-F5344CB8AC3E}">
        <p14:creationId xmlns:p14="http://schemas.microsoft.com/office/powerpoint/2010/main" val="3626723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t>12/10/2026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t>12/10/2026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t>12/10/2026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t>12/10/2026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t>12/10/2026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t>12/10/2026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12/10/2026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t>12/10/2026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t>12/10/2026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t>12/10/2026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t>12/10/2026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12/10/2026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80049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12/10/2026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26750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12/10/2026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936896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12/10/2026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563091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12/10/2026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371353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12/10/2026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2646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12/10/2026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832103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12/10/2026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09652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12/10/2026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67288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12/10/2026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887951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12/10/2026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657237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12/10/2026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12/10/2026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385957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jp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e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image" Target="../media/image24.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3.sv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2.jpeg"/><Relationship Id="rId5" Type="http://schemas.openxmlformats.org/officeDocument/2006/relationships/diagramQuickStyle" Target="../diagrams/quickStyle2.xml"/><Relationship Id="rId15" Type="http://schemas.openxmlformats.org/officeDocument/2006/relationships/image" Target="../media/image26.svg"/><Relationship Id="rId10" Type="http://schemas.openxmlformats.org/officeDocument/2006/relationships/image" Target="../media/image21.jpeg"/><Relationship Id="rId4" Type="http://schemas.openxmlformats.org/officeDocument/2006/relationships/diagramLayout" Target="../diagrams/layout2.xml"/><Relationship Id="rId9" Type="http://schemas.openxmlformats.org/officeDocument/2006/relationships/image" Target="../media/image20.jpeg"/><Relationship Id="rId1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4.jpg"/></Relationships>
</file>

<file path=ppt/slides/_rels/slide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2445FC85-D7FF-1368-7FF3-991D09E0D44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DB83C86-56DD-EED1-D599-D7ED2B997DB4}"/>
              </a:ext>
            </a:extLst>
          </p:cNvPr>
          <p:cNvSpPr txBox="1"/>
          <p:nvPr/>
        </p:nvSpPr>
        <p:spPr>
          <a:xfrm>
            <a:off x="228600" y="138559"/>
            <a:ext cx="11734800" cy="1090166"/>
          </a:xfrm>
          <a:prstGeom prst="rect">
            <a:avLst/>
          </a:prstGeom>
          <a:noFill/>
        </p:spPr>
        <p:txBody>
          <a:bodyPr wrap="square" rtlCol="0">
            <a:prstTxWarp prst="textDeflateBottom">
              <a:avLst>
                <a:gd name="adj" fmla="val 62250"/>
              </a:avLst>
            </a:prstTxWarp>
            <a:spAutoFit/>
            <a:scene3d>
              <a:camera prst="orthographicFront"/>
              <a:lightRig rig="morning" dir="t"/>
            </a:scene3d>
            <a:sp3d extrusionH="57150" contourW="19050">
              <a:bevelT w="38100" h="38100" prst="slope"/>
              <a:contourClr>
                <a:schemeClr val="tx1"/>
              </a:contourClr>
            </a:sp3d>
          </a:bodyPr>
          <a:lstStyle/>
          <a:p>
            <a:pPr algn="ctr"/>
            <a:r>
              <a:rPr lang="en-US" sz="4400" b="1" spc="300" noProof="0" dirty="0" err="1">
                <a:ln w="13462">
                  <a:noFill/>
                  <a:prstDash val="solid"/>
                </a:ln>
                <a:solidFill>
                  <a:schemeClr val="accent2">
                    <a:lumMod val="60000"/>
                    <a:lumOff val="40000"/>
                  </a:schemeClr>
                </a:solidFill>
                <a:effectLst>
                  <a:outerShdw dist="50800" dir="2700000" algn="bl" rotWithShape="0">
                    <a:srgbClr val="663300"/>
                  </a:outerShdw>
                </a:effectLst>
                <a:latin typeface="Tamil Bible" pitchFamily="2" charset="0"/>
              </a:rPr>
              <a:t>gioa</a:t>
            </a:r>
            <a:r>
              <a:rPr lang="en-US" sz="4400" b="1" spc="300" noProof="0" dirty="0">
                <a:ln w="13462">
                  <a:noFill/>
                  <a:prstDash val="solid"/>
                </a:ln>
                <a:solidFill>
                  <a:schemeClr val="accent2">
                    <a:lumMod val="60000"/>
                    <a:lumOff val="40000"/>
                  </a:schemeClr>
                </a:solidFill>
                <a:effectLst>
                  <a:outerShdw dist="50800" dir="2700000" algn="bl" rotWithShape="0">
                    <a:srgbClr val="663300"/>
                  </a:outerShdw>
                </a:effectLst>
                <a:latin typeface="Tamil Bible" pitchFamily="2" charset="0"/>
              </a:rPr>
              <a:t> </a:t>
            </a:r>
            <a:r>
              <a:rPr lang="en-US" sz="4400" b="1" spc="300" noProof="0" dirty="0" err="1">
                <a:ln w="13462">
                  <a:noFill/>
                  <a:prstDash val="solid"/>
                </a:ln>
                <a:solidFill>
                  <a:schemeClr val="accent2">
                    <a:lumMod val="60000"/>
                    <a:lumOff val="40000"/>
                  </a:schemeClr>
                </a:solidFill>
                <a:effectLst>
                  <a:outerShdw dist="50800" dir="2700000" algn="bl" rotWithShape="0">
                    <a:srgbClr val="663300"/>
                  </a:outerShdw>
                </a:effectLst>
                <a:latin typeface="Tamil Bible" pitchFamily="2" charset="0"/>
              </a:rPr>
              <a:t>Vw;ghl;L</a:t>
            </a:r>
            <a:r>
              <a:rPr lang="en-US" sz="4400" b="1" spc="300" noProof="0" dirty="0">
                <a:ln w="13462">
                  <a:noFill/>
                  <a:prstDash val="solid"/>
                </a:ln>
                <a:solidFill>
                  <a:schemeClr val="accent2">
                    <a:lumMod val="60000"/>
                    <a:lumOff val="40000"/>
                  </a:schemeClr>
                </a:solidFill>
                <a:effectLst>
                  <a:outerShdw dist="50800" dir="2700000" algn="bl" rotWithShape="0">
                    <a:srgbClr val="663300"/>
                  </a:outerShdw>
                </a:effectLst>
                <a:latin typeface="Tamil Bible" pitchFamily="2" charset="0"/>
              </a:rPr>
              <a:t> </a:t>
            </a:r>
            <a:r>
              <a:rPr lang="en-US" sz="4400" b="1" spc="300" noProof="0" dirty="0" err="1">
                <a:ln w="13462">
                  <a:noFill/>
                  <a:prstDash val="solid"/>
                </a:ln>
                <a:solidFill>
                  <a:schemeClr val="accent2">
                    <a:lumMod val="60000"/>
                    <a:lumOff val="40000"/>
                  </a:schemeClr>
                </a:solidFill>
                <a:effectLst>
                  <a:outerShdw dist="50800" dir="2700000" algn="bl" rotWithShape="0">
                    <a:srgbClr val="663300"/>
                  </a:outerShdw>
                </a:effectLst>
                <a:latin typeface="Tamil Bible" pitchFamily="2" charset="0"/>
              </a:rPr>
              <a:t>jPu;f;fjuprpfs</a:t>
            </a:r>
            <a:r>
              <a:rPr lang="en-US" sz="4400" b="1" spc="300" noProof="0" dirty="0">
                <a:ln w="13462">
                  <a:noFill/>
                  <a:prstDash val="solid"/>
                </a:ln>
                <a:solidFill>
                  <a:schemeClr val="accent2">
                    <a:lumMod val="60000"/>
                    <a:lumOff val="40000"/>
                  </a:schemeClr>
                </a:solidFill>
                <a:effectLst>
                  <a:outerShdw dist="50800" dir="2700000" algn="bl" rotWithShape="0">
                    <a:srgbClr val="663300"/>
                  </a:outerShdw>
                </a:effectLst>
                <a:latin typeface="Tamil Bible" pitchFamily="2" charset="0"/>
              </a:rPr>
              <a:t>;</a:t>
            </a:r>
          </a:p>
        </p:txBody>
      </p:sp>
      <p:sp>
        <p:nvSpPr>
          <p:cNvPr id="5" name="CuadroTexto 4">
            <a:extLst>
              <a:ext uri="{FF2B5EF4-FFF2-40B4-BE49-F238E27FC236}">
                <a16:creationId xmlns:a16="http://schemas.microsoft.com/office/drawing/2014/main" id="{C1B3918F-AC38-BC12-03D2-FC638D436E7D}"/>
              </a:ext>
            </a:extLst>
          </p:cNvPr>
          <p:cNvSpPr txBox="1"/>
          <p:nvPr/>
        </p:nvSpPr>
        <p:spPr>
          <a:xfrm>
            <a:off x="9229725" y="6134666"/>
            <a:ext cx="2494189" cy="338554"/>
          </a:xfrm>
          <a:prstGeom prst="rect">
            <a:avLst/>
          </a:prstGeom>
          <a:noFill/>
        </p:spPr>
        <p:txBody>
          <a:bodyPr wrap="square" rtlCol="0">
            <a:spAutoFit/>
          </a:bodyPr>
          <a:lstStyle/>
          <a:p>
            <a:pPr algn="ctr"/>
            <a:r>
              <a:rPr lang="en-US" sz="1600" b="1" noProof="0" dirty="0" err="1">
                <a:solidFill>
                  <a:srgbClr val="D5CDC0"/>
                </a:solidFill>
                <a:effectLst>
                  <a:outerShdw blurRad="38100" dist="38100" dir="2700000" algn="tl">
                    <a:srgbClr val="000000">
                      <a:alpha val="43137"/>
                    </a:srgbClr>
                  </a:outerShdw>
                </a:effectLst>
                <a:latin typeface="Tamil Bible" pitchFamily="2" charset="0"/>
              </a:rPr>
              <a:t>ghlk</a:t>
            </a:r>
            <a:r>
              <a:rPr lang="en-US" sz="1600" b="1" noProof="0" dirty="0">
                <a:solidFill>
                  <a:srgbClr val="D5CDC0"/>
                </a:solidFill>
                <a:effectLst>
                  <a:outerShdw blurRad="38100" dist="38100" dir="2700000" algn="tl">
                    <a:srgbClr val="000000">
                      <a:alpha val="43137"/>
                    </a:srgbClr>
                  </a:outerShdw>
                </a:effectLst>
                <a:latin typeface="Tamil Bible" pitchFamily="2" charset="0"/>
              </a:rPr>
              <a:t>;</a:t>
            </a:r>
            <a:r>
              <a:rPr lang="en-US" sz="1600" b="1" noProof="0" dirty="0">
                <a:solidFill>
                  <a:srgbClr val="D5CDC0"/>
                </a:solidFill>
                <a:effectLst>
                  <a:outerShdw blurRad="38100" dist="38100" dir="2700000" algn="tl">
                    <a:srgbClr val="000000">
                      <a:alpha val="43137"/>
                    </a:srgbClr>
                  </a:outerShdw>
                </a:effectLst>
              </a:rPr>
              <a:t> 3 </a:t>
            </a:r>
            <a:r>
              <a:rPr lang="en-US" sz="1600" b="1" noProof="0" dirty="0" err="1">
                <a:solidFill>
                  <a:srgbClr val="D5CDC0"/>
                </a:solidFill>
                <a:effectLst>
                  <a:outerShdw blurRad="38100" dist="38100" dir="2700000" algn="tl">
                    <a:srgbClr val="000000">
                      <a:alpha val="43137"/>
                    </a:srgbClr>
                  </a:outerShdw>
                </a:effectLst>
                <a:latin typeface="Tamil Bible" pitchFamily="2" charset="0"/>
              </a:rPr>
              <a:t>mf;Nlhgu</a:t>
            </a:r>
            <a:r>
              <a:rPr lang="en-US" sz="1600" b="1" noProof="0" dirty="0">
                <a:solidFill>
                  <a:srgbClr val="D5CDC0"/>
                </a:solidFill>
                <a:effectLst>
                  <a:outerShdw blurRad="38100" dist="38100" dir="2700000" algn="tl">
                    <a:srgbClr val="000000">
                      <a:alpha val="43137"/>
                    </a:srgbClr>
                  </a:outerShdw>
                </a:effectLst>
                <a:latin typeface="Tamil Bible" pitchFamily="2" charset="0"/>
              </a:rPr>
              <a:t>;</a:t>
            </a:r>
            <a:r>
              <a:rPr lang="en-US" sz="1600" b="1" noProof="0" dirty="0">
                <a:solidFill>
                  <a:srgbClr val="D5CDC0"/>
                </a:solidFill>
                <a:effectLst>
                  <a:outerShdw blurRad="38100" dist="38100" dir="2700000" algn="tl">
                    <a:srgbClr val="000000">
                      <a:alpha val="43137"/>
                    </a:srgbClr>
                  </a:outerShdw>
                </a:effectLst>
              </a:rPr>
              <a:t> 17, 2026</a:t>
            </a:r>
          </a:p>
        </p:txBody>
      </p:sp>
    </p:spTree>
    <p:extLst>
      <p:ext uri="{BB962C8B-B14F-4D97-AF65-F5344CB8AC3E}">
        <p14:creationId xmlns:p14="http://schemas.microsoft.com/office/powerpoint/2010/main" val="24818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022653" y="132698"/>
            <a:ext cx="4164923" cy="6524863"/>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mth;fs</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mjpfhyNk</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vOe;jpUe;J</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njf;nfhthtpd</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tdhe;juj;jpw;Fg</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Nghfg</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Gwg;gl;lhh;fs</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Gwg;gLifapy</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Nahrghj</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epd;W</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a+jhNt</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&gt;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vUrNykpd</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FbfNs</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&gt;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NfSq;fs</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cq;fs</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Njtdhfpa</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fh;j;jiu</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ek;Gq;fs</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;&gt;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mg;nghOJ</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epiyg;gLtPh;fs</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mtUila</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jPh;f;fjhprpfis</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ek;Gq;fs</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;&gt;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mg;nghOJ</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rpj;jpngWtPh;fs</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 </a:t>
            </a:r>
            <a:r>
              <a:rPr kumimoji="0" lang="en-US" sz="2600" b="1" i="0" u="none" strike="noStrike" kern="1200" cap="none" spc="0" normalizeH="0" baseline="0" noProof="0" dirty="0" err="1">
                <a:ln>
                  <a:noFill/>
                </a:ln>
                <a:solidFill>
                  <a:srgbClr val="CC3399">
                    <a:lumMod val="50000"/>
                  </a:srgbClr>
                </a:solidFill>
                <a:effectLst/>
                <a:uLnTx/>
                <a:uFillTx/>
                <a:latin typeface="Tamil Bible" pitchFamily="2" charset="0"/>
              </a:rPr>
              <a:t>vd;whd</a:t>
            </a:r>
            <a:r>
              <a:rPr kumimoji="0" lang="en-US" sz="2600" b="1" i="0" u="none" strike="noStrike" kern="1200" cap="none" spc="0" normalizeH="0" baseline="0" noProof="0" dirty="0">
                <a:ln>
                  <a:noFill/>
                </a:ln>
                <a:solidFill>
                  <a:srgbClr val="CC3399">
                    <a:lumMod val="50000"/>
                  </a:srgbClr>
                </a:solidFill>
                <a:effectLst/>
                <a:uLnTx/>
                <a:uFillTx/>
                <a:latin typeface="Tamil Bible" pitchFamily="2" charset="0"/>
              </a:rPr>
              <a:t>;.</a:t>
            </a:r>
            <a:r>
              <a:rPr kumimoji="0" 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a:t>
            </a: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a:t>
            </a: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es-ES" sz="1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(2 </a:t>
            </a:r>
            <a:r>
              <a:rPr kumimoji="0" lang="es-ES" sz="1800" b="1" i="0" u="none" strike="noStrike" kern="1200" cap="none" spc="0" normalizeH="0" baseline="0" noProof="0" dirty="0" err="1">
                <a:ln>
                  <a:noFill/>
                </a:ln>
                <a:solidFill>
                  <a:srgbClr val="CC3399">
                    <a:lumMod val="50000"/>
                  </a:srgbClr>
                </a:solidFill>
                <a:effectLst/>
                <a:uLnTx/>
                <a:uFillTx/>
                <a:latin typeface="Tamil Bible" pitchFamily="2" charset="0"/>
              </a:rPr>
              <a:t>ehshfkk</a:t>
            </a:r>
            <a:r>
              <a:rPr kumimoji="0" lang="es-ES" sz="1800" b="1" i="0" u="none" strike="noStrike" kern="1200" cap="none" spc="0" normalizeH="0" baseline="0" noProof="0" dirty="0">
                <a:ln>
                  <a:noFill/>
                </a:ln>
                <a:solidFill>
                  <a:srgbClr val="CC3399">
                    <a:lumMod val="50000"/>
                  </a:srgbClr>
                </a:solidFill>
                <a:effectLst/>
                <a:uLnTx/>
                <a:uFillTx/>
                <a:latin typeface="Tamil Bible" pitchFamily="2" charset="0"/>
              </a:rPr>
              <a:t>;</a:t>
            </a:r>
            <a:r>
              <a:rPr kumimoji="0" lang="es-ES" sz="1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20:20)</a:t>
            </a:r>
            <a:endParaRPr kumimoji="0" lang="es-ES" sz="24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172235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7000"/>
          </a:stretch>
        </a:blipFill>
        <a:effectLst/>
      </p:bgPr>
    </p:bg>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B676A44-7722-4240-72D3-325B92146DA5}"/>
              </a:ext>
            </a:extLst>
          </p:cNvPr>
          <p:cNvGraphicFramePr/>
          <p:nvPr>
            <p:extLst>
              <p:ext uri="{D42A27DB-BD31-4B8C-83A1-F6EECF244321}">
                <p14:modId xmlns:p14="http://schemas.microsoft.com/office/powerpoint/2010/main" val="1860195027"/>
              </p:ext>
            </p:extLst>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1B667E53-C1D7-E958-F06D-71B3539DB01F}"/>
              </a:ext>
            </a:extLst>
          </p:cNvPr>
          <p:cNvSpPr txBox="1"/>
          <p:nvPr/>
        </p:nvSpPr>
        <p:spPr>
          <a:xfrm>
            <a:off x="381000" y="68034"/>
            <a:ext cx="8020049" cy="1015663"/>
          </a:xfrm>
          <a:prstGeom prst="rect">
            <a:avLst/>
          </a:prstGeom>
          <a:noFill/>
        </p:spPr>
        <p:txBody>
          <a:bodyPr wrap="square" rtlCol="0">
            <a:spAutoFit/>
          </a:bodyPr>
          <a:lstStyle/>
          <a:p>
            <a:pPr>
              <a:spcBef>
                <a:spcPts val="600"/>
              </a:spcBef>
            </a:pPr>
            <a:r>
              <a:rPr lang="en-US" sz="2000" b="1" dirty="0" err="1">
                <a:latin typeface="Tamil Bible" pitchFamily="2" charset="0"/>
              </a:rPr>
              <a:t>gioa</a:t>
            </a:r>
            <a:r>
              <a:rPr lang="en-US" sz="2000" b="1" dirty="0">
                <a:latin typeface="Tamil Bible" pitchFamily="2" charset="0"/>
              </a:rPr>
              <a:t> </a:t>
            </a:r>
            <a:r>
              <a:rPr lang="en-US" sz="2000" b="1" dirty="0" err="1">
                <a:latin typeface="Tamil Bible" pitchFamily="2" charset="0"/>
              </a:rPr>
              <a:t>Vw;ghl;Lf</a:t>
            </a:r>
            <a:r>
              <a:rPr lang="en-US" sz="2000" b="1" dirty="0">
                <a:latin typeface="Tamil Bible" pitchFamily="2" charset="0"/>
              </a:rPr>
              <a:t>; </a:t>
            </a:r>
            <a:r>
              <a:rPr lang="en-US" sz="2000" b="1" dirty="0" err="1">
                <a:latin typeface="Tamil Bible" pitchFamily="2" charset="0"/>
              </a:rPr>
              <a:t>fhyj;jpy</a:t>
            </a:r>
            <a:r>
              <a:rPr lang="en-US" sz="2000" b="1" dirty="0">
                <a:latin typeface="Tamil Bible" pitchFamily="2" charset="0"/>
              </a:rPr>
              <a:t>;&gt; </a:t>
            </a:r>
            <a:r>
              <a:rPr lang="en-US" sz="2000" b="1" dirty="0" err="1">
                <a:latin typeface="Tamil Bible" pitchFamily="2" charset="0"/>
              </a:rPr>
              <a:t>kw;wtu;fSf;F</a:t>
            </a:r>
            <a:r>
              <a:rPr lang="en-US" sz="2000" b="1" dirty="0">
                <a:latin typeface="Tamil Bible" pitchFamily="2" charset="0"/>
              </a:rPr>
              <a:t> </a:t>
            </a:r>
            <a:r>
              <a:rPr lang="en-US" sz="2000" b="1" dirty="0" err="1">
                <a:latin typeface="Tamil Bible" pitchFamily="2" charset="0"/>
              </a:rPr>
              <a:t>njuptpg;gjw;fhf</a:t>
            </a:r>
            <a:r>
              <a:rPr lang="en-US" sz="2000" b="1" dirty="0">
                <a:latin typeface="Tamil Bible" pitchFamily="2" charset="0"/>
              </a:rPr>
              <a:t> </a:t>
            </a:r>
            <a:r>
              <a:rPr lang="en-US" sz="2000" b="1" dirty="0" err="1">
                <a:latin typeface="Tamil Bible" pitchFamily="2" charset="0"/>
              </a:rPr>
              <a:t>NjtdplkpUe;J</a:t>
            </a:r>
            <a:r>
              <a:rPr lang="en-US" sz="2000" b="1" dirty="0">
                <a:latin typeface="Tamil Bible" pitchFamily="2" charset="0"/>
              </a:rPr>
              <a:t> </a:t>
            </a:r>
            <a:r>
              <a:rPr lang="en-US" sz="2000" b="1" dirty="0" err="1">
                <a:latin typeface="Tamil Bible" pitchFamily="2" charset="0"/>
              </a:rPr>
              <a:t>nra;jpfis</a:t>
            </a:r>
            <a:r>
              <a:rPr lang="en-US" sz="2000" b="1" dirty="0">
                <a:latin typeface="Tamil Bible" pitchFamily="2" charset="0"/>
              </a:rPr>
              <a:t> </a:t>
            </a:r>
            <a:r>
              <a:rPr lang="en-US" sz="2000" b="1" dirty="0" err="1">
                <a:latin typeface="Tamil Bible" pitchFamily="2" charset="0"/>
              </a:rPr>
              <a:t>ngw;wtu;fs</a:t>
            </a:r>
            <a:r>
              <a:rPr lang="en-US" sz="2000" b="1" dirty="0">
                <a:latin typeface="Tamil Bible" pitchFamily="2" charset="0"/>
              </a:rPr>
              <a:t>; “</a:t>
            </a:r>
            <a:r>
              <a:rPr lang="en-US" sz="2000" b="1" dirty="0" err="1">
                <a:latin typeface="Tamil Bible" pitchFamily="2" charset="0"/>
              </a:rPr>
              <a:t>jPu;f;fjuprpfs</a:t>
            </a:r>
            <a:r>
              <a:rPr lang="en-US" sz="2000" b="1" dirty="0">
                <a:latin typeface="Tamil Bible" pitchFamily="2" charset="0"/>
              </a:rPr>
              <a:t>;” </a:t>
            </a:r>
            <a:r>
              <a:rPr lang="en-US" sz="2000" b="1" dirty="0" err="1">
                <a:latin typeface="Tamil Bible" pitchFamily="2" charset="0"/>
              </a:rPr>
              <a:t>vd;W</a:t>
            </a:r>
            <a:r>
              <a:rPr lang="en-US" sz="2000" b="1" dirty="0">
                <a:latin typeface="Tamil Bible" pitchFamily="2" charset="0"/>
              </a:rPr>
              <a:t> </a:t>
            </a:r>
            <a:r>
              <a:rPr lang="en-US" sz="2000" b="1" dirty="0" err="1">
                <a:latin typeface="Tamil Bible" pitchFamily="2" charset="0"/>
              </a:rPr>
              <a:t>miof;fg;gl;ldu</a:t>
            </a:r>
            <a:r>
              <a:rPr lang="en-US" sz="2000" b="1" dirty="0">
                <a:latin typeface="Tamil Bible" pitchFamily="2" charset="0"/>
              </a:rPr>
              <a:t>;</a:t>
            </a:r>
            <a:r>
              <a:rPr lang="en-US" sz="2000" b="1" dirty="0"/>
              <a:t> (1 </a:t>
            </a:r>
            <a:r>
              <a:rPr lang="en-US" sz="2000" b="1" dirty="0" err="1">
                <a:latin typeface="Tamil Bible" pitchFamily="2" charset="0"/>
              </a:rPr>
              <a:t>rhK</a:t>
            </a:r>
            <a:r>
              <a:rPr lang="en-US" sz="2000" b="1" dirty="0"/>
              <a:t>. 9:9).</a:t>
            </a:r>
          </a:p>
        </p:txBody>
      </p:sp>
      <p:pic>
        <p:nvPicPr>
          <p:cNvPr id="5" name="Imagen 4">
            <a:extLst>
              <a:ext uri="{FF2B5EF4-FFF2-40B4-BE49-F238E27FC236}">
                <a16:creationId xmlns:a16="http://schemas.microsoft.com/office/drawing/2014/main" id="{7CF52011-9D84-9C51-BEFC-B94B37734BAB}"/>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t="5435"/>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10">
            <a:extLst>
              <a:ext uri="{28A0092B-C50C-407E-A947-70E740481C1C}">
                <a14:useLocalDpi xmlns:a14="http://schemas.microsoft.com/office/drawing/2010/main"/>
              </a:ext>
            </a:extLst>
          </a:blip>
          <a:srcRect l="14260" t="18918" r="3614" b="1552"/>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id="{C9E4EB24-5232-238A-E327-1124AF1CDB49}"/>
              </a:ext>
            </a:extLst>
          </p:cNvPr>
          <p:cNvSpPr txBox="1"/>
          <p:nvPr/>
        </p:nvSpPr>
        <p:spPr>
          <a:xfrm>
            <a:off x="380999" y="2707434"/>
            <a:ext cx="7896226" cy="707886"/>
          </a:xfrm>
          <a:prstGeom prst="rect">
            <a:avLst/>
          </a:prstGeom>
          <a:noFill/>
        </p:spPr>
        <p:txBody>
          <a:bodyPr wrap="square">
            <a:spAutoFit/>
          </a:bodyPr>
          <a:lstStyle/>
          <a:p>
            <a:pPr lvl="0">
              <a:spcBef>
                <a:spcPts val="600"/>
              </a:spcBef>
              <a:defRPr/>
            </a:pPr>
            <a:r>
              <a:rPr lang="en-US" sz="2000" b="1" dirty="0">
                <a:solidFill>
                  <a:prstClr val="black"/>
                </a:solidFill>
              </a:rPr>
              <a:t>“</a:t>
            </a:r>
            <a:r>
              <a:rPr lang="en-US" sz="2000" b="1" dirty="0" err="1">
                <a:solidFill>
                  <a:prstClr val="black"/>
                </a:solidFill>
                <a:latin typeface="Tamil Bible" pitchFamily="2" charset="0"/>
              </a:rPr>
              <a:t>jhq;fs</a:t>
            </a:r>
            <a:r>
              <a:rPr lang="en-US" sz="2000" b="1" dirty="0">
                <a:solidFill>
                  <a:prstClr val="black"/>
                </a:solidFill>
                <a:latin typeface="Tamil Bible" pitchFamily="2" charset="0"/>
              </a:rPr>
              <a:t>; </a:t>
            </a:r>
            <a:r>
              <a:rPr lang="en-US" sz="2000" b="1" dirty="0" err="1">
                <a:solidFill>
                  <a:prstClr val="black"/>
                </a:solidFill>
                <a:latin typeface="Tamil Bible" pitchFamily="2" charset="0"/>
              </a:rPr>
              <a:t>a+fpj;j</a:t>
            </a:r>
            <a:r>
              <a:rPr lang="en-US" sz="2000" b="1" dirty="0">
                <a:solidFill>
                  <a:prstClr val="black"/>
                </a:solidFill>
                <a:latin typeface="Tamil Bible" pitchFamily="2" charset="0"/>
              </a:rPr>
              <a:t> </a:t>
            </a:r>
            <a:r>
              <a:rPr lang="en-US" sz="2000" b="1" dirty="0" err="1">
                <a:solidFill>
                  <a:prstClr val="black"/>
                </a:solidFill>
                <a:latin typeface="Tamil Bible" pitchFamily="2" charset="0"/>
              </a:rPr>
              <a:t>jhprdj;ij</a:t>
            </a:r>
            <a:r>
              <a:rPr lang="en-US" sz="2000" b="1" dirty="0">
                <a:solidFill>
                  <a:prstClr val="black"/>
                </a:solidFill>
              </a:rPr>
              <a:t>” </a:t>
            </a:r>
            <a:r>
              <a:rPr lang="en-US" sz="2000" b="1" dirty="0" err="1">
                <a:solidFill>
                  <a:prstClr val="black"/>
                </a:solidFill>
                <a:latin typeface="Tamil Bible" pitchFamily="2" charset="0"/>
              </a:rPr>
              <a:t>nrhy;Yfpw</a:t>
            </a:r>
            <a:r>
              <a:rPr lang="en-US" sz="2000" b="1" dirty="0">
                <a:solidFill>
                  <a:prstClr val="black"/>
                </a:solidFill>
                <a:latin typeface="Tamil Bible" pitchFamily="2" charset="0"/>
              </a:rPr>
              <a:t> </a:t>
            </a:r>
            <a:r>
              <a:rPr lang="en-US" sz="2000" b="1" dirty="0" err="1">
                <a:solidFill>
                  <a:prstClr val="black"/>
                </a:solidFill>
                <a:latin typeface="Tamil Bible" pitchFamily="2" charset="0"/>
              </a:rPr>
              <a:t>fs;s</a:t>
            </a:r>
            <a:r>
              <a:rPr lang="en-US" sz="2000" b="1" dirty="0">
                <a:solidFill>
                  <a:prstClr val="black"/>
                </a:solidFill>
                <a:latin typeface="Tamil Bible" pitchFamily="2" charset="0"/>
              </a:rPr>
              <a:t> </a:t>
            </a:r>
            <a:r>
              <a:rPr lang="en-US" sz="2000" b="1" dirty="0" err="1">
                <a:solidFill>
                  <a:prstClr val="black"/>
                </a:solidFill>
                <a:latin typeface="Tamil Bible" pitchFamily="2" charset="0"/>
              </a:rPr>
              <a:t>jPu;f;fjuprpfSk</a:t>
            </a:r>
            <a:r>
              <a:rPr lang="en-US" sz="2000" b="1" dirty="0">
                <a:solidFill>
                  <a:prstClr val="black"/>
                </a:solidFill>
                <a:latin typeface="Tamil Bible" pitchFamily="2" charset="0"/>
              </a:rPr>
              <a:t>; ,</a:t>
            </a:r>
            <a:r>
              <a:rPr lang="en-US" sz="2000" b="1" dirty="0" err="1">
                <a:solidFill>
                  <a:prstClr val="black"/>
                </a:solidFill>
                <a:latin typeface="Tamil Bible" pitchFamily="2" charset="0"/>
              </a:rPr>
              <a:t>Ue;jhu;fs</a:t>
            </a:r>
            <a:r>
              <a:rPr lang="en-US" sz="2000" b="1" dirty="0">
                <a:solidFill>
                  <a:prstClr val="black"/>
                </a:solidFill>
                <a:latin typeface="Tamil Bible" pitchFamily="2" charset="0"/>
              </a:rPr>
              <a:t>;</a:t>
            </a:r>
            <a:r>
              <a:rPr lang="en-US" sz="2000" b="1" dirty="0">
                <a:solidFill>
                  <a:prstClr val="black"/>
                </a:solidFill>
              </a:rPr>
              <a:t>(</a:t>
            </a:r>
            <a:r>
              <a:rPr lang="en-US" sz="2000" b="1" dirty="0" err="1">
                <a:solidFill>
                  <a:prstClr val="black"/>
                </a:solidFill>
                <a:latin typeface="Tamil Bible" pitchFamily="2" charset="0"/>
              </a:rPr>
              <a:t>vNu</a:t>
            </a:r>
            <a:r>
              <a:rPr lang="en-US" sz="2000" b="1" dirty="0">
                <a:solidFill>
                  <a:prstClr val="black"/>
                </a:solidFill>
              </a:rPr>
              <a:t>. 23:16).</a:t>
            </a:r>
          </a:p>
        </p:txBody>
      </p:sp>
      <p:sp>
        <p:nvSpPr>
          <p:cNvPr id="9" name="CuadroTexto 8">
            <a:extLst>
              <a:ext uri="{FF2B5EF4-FFF2-40B4-BE49-F238E27FC236}">
                <a16:creationId xmlns:a16="http://schemas.microsoft.com/office/drawing/2014/main" id="{0363A18C-D014-D907-585F-CFA131DDD66B}"/>
              </a:ext>
            </a:extLst>
          </p:cNvPr>
          <p:cNvSpPr txBox="1"/>
          <p:nvPr/>
        </p:nvSpPr>
        <p:spPr>
          <a:xfrm>
            <a:off x="380998" y="1063629"/>
            <a:ext cx="7896227" cy="1631216"/>
          </a:xfrm>
          <a:prstGeom prst="rect">
            <a:avLst/>
          </a:prstGeom>
          <a:noFill/>
        </p:spPr>
        <p:txBody>
          <a:bodyPr wrap="square">
            <a:spAutoFit/>
          </a:bodyPr>
          <a:lstStyle/>
          <a:p>
            <a:pPr lvl="0">
              <a:spcBef>
                <a:spcPts val="600"/>
              </a:spcBef>
              <a:defRPr/>
            </a:pPr>
            <a:r>
              <a:rPr lang="en-US" sz="2000" b="1" dirty="0" err="1">
                <a:solidFill>
                  <a:prstClr val="black"/>
                </a:solidFill>
                <a:latin typeface="Tamil Bible" pitchFamily="2" charset="0"/>
              </a:rPr>
              <a:t>kiwthdtw;iwAk</a:t>
            </a:r>
            <a:r>
              <a:rPr lang="en-US" sz="2000" b="1" dirty="0">
                <a:solidFill>
                  <a:prstClr val="black"/>
                </a:solidFill>
                <a:latin typeface="Tamil Bible" pitchFamily="2" charset="0"/>
              </a:rPr>
              <a:t>;&gt; </a:t>
            </a:r>
            <a:r>
              <a:rPr lang="en-US" sz="2000" b="1" dirty="0" err="1">
                <a:solidFill>
                  <a:prstClr val="black"/>
                </a:solidFill>
                <a:latin typeface="Tamil Bible" pitchFamily="2" charset="0"/>
              </a:rPr>
              <a:t>Vd</a:t>
            </a:r>
            <a:r>
              <a:rPr lang="en-US" sz="2000" b="1" dirty="0">
                <a:solidFill>
                  <a:prstClr val="black"/>
                </a:solidFill>
                <a:latin typeface="Tamil Bible" pitchFamily="2" charset="0"/>
              </a:rPr>
              <a:t>; ,</a:t>
            </a:r>
            <a:r>
              <a:rPr lang="en-US" sz="2000" b="1" dirty="0" err="1">
                <a:solidFill>
                  <a:prstClr val="black"/>
                </a:solidFill>
                <a:latin typeface="Tamil Bible" pitchFamily="2" charset="0"/>
              </a:rPr>
              <a:t>dp</a:t>
            </a:r>
            <a:r>
              <a:rPr lang="en-US" sz="2000" b="1" dirty="0">
                <a:solidFill>
                  <a:prstClr val="black"/>
                </a:solidFill>
                <a:latin typeface="Tamil Bible" pitchFamily="2" charset="0"/>
              </a:rPr>
              <a:t> </a:t>
            </a:r>
            <a:r>
              <a:rPr lang="en-US" sz="2000" b="1" dirty="0" err="1">
                <a:solidFill>
                  <a:prstClr val="black"/>
                </a:solidFill>
                <a:latin typeface="Tamil Bible" pitchFamily="2" charset="0"/>
              </a:rPr>
              <a:t>epfotpUg;gtw;iwAk</a:t>
            </a:r>
            <a:r>
              <a:rPr lang="en-US" sz="2000" b="1" dirty="0">
                <a:solidFill>
                  <a:prstClr val="black"/>
                </a:solidFill>
                <a:latin typeface="Tamil Bible" pitchFamily="2" charset="0"/>
              </a:rPr>
              <a:t>;$l </a:t>
            </a:r>
            <a:r>
              <a:rPr lang="en-US" sz="2000" b="1" dirty="0" err="1">
                <a:solidFill>
                  <a:prstClr val="black"/>
                </a:solidFill>
                <a:latin typeface="Tamil Bible" pitchFamily="2" charset="0"/>
              </a:rPr>
              <a:t>mwpAk</a:t>
            </a:r>
            <a:r>
              <a:rPr lang="en-US" sz="2000" b="1" dirty="0">
                <a:solidFill>
                  <a:prstClr val="black"/>
                </a:solidFill>
                <a:latin typeface="Tamil Bible" pitchFamily="2" charset="0"/>
              </a:rPr>
              <a:t>; </a:t>
            </a:r>
            <a:r>
              <a:rPr lang="en-US" sz="2000" b="1" dirty="0" err="1">
                <a:solidFill>
                  <a:prstClr val="black"/>
                </a:solidFill>
                <a:latin typeface="Tamil Bible" pitchFamily="2" charset="0"/>
              </a:rPr>
              <a:t>Mw;wy</a:t>
            </a:r>
            <a:r>
              <a:rPr lang="en-US" sz="2000" b="1" dirty="0">
                <a:solidFill>
                  <a:prstClr val="black"/>
                </a:solidFill>
                <a:latin typeface="Tamil Bible" pitchFamily="2" charset="0"/>
              </a:rPr>
              <a:t>; </a:t>
            </a:r>
            <a:r>
              <a:rPr lang="en-US" sz="2000" b="1" dirty="0" err="1">
                <a:solidFill>
                  <a:prstClr val="black"/>
                </a:solidFill>
                <a:latin typeface="Tamil Bible" pitchFamily="2" charset="0"/>
              </a:rPr>
              <a:t>mtu;fsplk</a:t>
            </a:r>
            <a:r>
              <a:rPr lang="en-US" sz="2000" b="1" dirty="0">
                <a:solidFill>
                  <a:prstClr val="black"/>
                </a:solidFill>
                <a:latin typeface="Tamil Bible" pitchFamily="2" charset="0"/>
              </a:rPr>
              <a:t>; ,</a:t>
            </a:r>
            <a:r>
              <a:rPr lang="en-US" sz="2000" b="1" dirty="0" err="1">
                <a:solidFill>
                  <a:prstClr val="black"/>
                </a:solidFill>
                <a:latin typeface="Tamil Bible" pitchFamily="2" charset="0"/>
              </a:rPr>
              <a:t>Ue;jJ</a:t>
            </a:r>
            <a:r>
              <a:rPr lang="en-US" sz="2000" b="1" dirty="0">
                <a:solidFill>
                  <a:prstClr val="black"/>
                </a:solidFill>
              </a:rPr>
              <a:t> (1 </a:t>
            </a:r>
            <a:r>
              <a:rPr lang="en-US" sz="2000" b="1" dirty="0" err="1">
                <a:solidFill>
                  <a:prstClr val="black"/>
                </a:solidFill>
                <a:latin typeface="Tamil Bible" pitchFamily="2" charset="0"/>
              </a:rPr>
              <a:t>rhK</a:t>
            </a:r>
            <a:r>
              <a:rPr lang="en-US" sz="2000" b="1" dirty="0">
                <a:solidFill>
                  <a:prstClr val="black"/>
                </a:solidFill>
              </a:rPr>
              <a:t>. 9:6), </a:t>
            </a:r>
            <a:r>
              <a:rPr lang="en-US" sz="2000" b="1" dirty="0" err="1">
                <a:solidFill>
                  <a:prstClr val="black"/>
                </a:solidFill>
                <a:latin typeface="Tamil Bible" pitchFamily="2" charset="0"/>
              </a:rPr>
              <a:t>Mdhy</a:t>
            </a:r>
            <a:r>
              <a:rPr lang="en-US" sz="2000" b="1" dirty="0">
                <a:solidFill>
                  <a:prstClr val="black"/>
                </a:solidFill>
                <a:latin typeface="Tamil Bible" pitchFamily="2" charset="0"/>
              </a:rPr>
              <a:t>; </a:t>
            </a:r>
            <a:r>
              <a:rPr lang="en-US" sz="2000" b="1" dirty="0" err="1">
                <a:solidFill>
                  <a:prstClr val="black"/>
                </a:solidFill>
                <a:latin typeface="Tamil Bible" pitchFamily="2" charset="0"/>
              </a:rPr>
              <a:t>mtu;fspd</a:t>
            </a:r>
            <a:r>
              <a:rPr lang="en-US" sz="2000" b="1" dirty="0">
                <a:solidFill>
                  <a:prstClr val="black"/>
                </a:solidFill>
                <a:latin typeface="Tamil Bible" pitchFamily="2" charset="0"/>
              </a:rPr>
              <a:t>; </a:t>
            </a:r>
            <a:r>
              <a:rPr lang="en-US" sz="2000" b="1" dirty="0" err="1">
                <a:solidFill>
                  <a:prstClr val="black"/>
                </a:solidFill>
                <a:latin typeface="Tamil Bible" pitchFamily="2" charset="0"/>
              </a:rPr>
              <a:t>gzp</a:t>
            </a:r>
            <a:r>
              <a:rPr lang="en-US" sz="2000" b="1" dirty="0">
                <a:solidFill>
                  <a:prstClr val="black"/>
                </a:solidFill>
                <a:latin typeface="Tamil Bible" pitchFamily="2" charset="0"/>
              </a:rPr>
              <a:t> ,</a:t>
            </a:r>
            <a:r>
              <a:rPr lang="en-US" sz="2000" b="1" dirty="0" err="1">
                <a:solidFill>
                  <a:prstClr val="black"/>
                </a:solidFill>
                <a:latin typeface="Tamil Bible" pitchFamily="2" charset="0"/>
              </a:rPr>
              <a:t>NjhL</a:t>
            </a:r>
            <a:r>
              <a:rPr lang="en-US" sz="2000" b="1" dirty="0">
                <a:solidFill>
                  <a:prstClr val="black"/>
                </a:solidFill>
                <a:latin typeface="Tamil Bible" pitchFamily="2" charset="0"/>
              </a:rPr>
              <a:t> </a:t>
            </a:r>
            <a:r>
              <a:rPr lang="en-US" sz="2000" b="1" dirty="0" err="1">
                <a:solidFill>
                  <a:prstClr val="black"/>
                </a:solidFill>
                <a:latin typeface="Tamil Bible" pitchFamily="2" charset="0"/>
              </a:rPr>
              <a:t>kl;Lk</a:t>
            </a:r>
            <a:r>
              <a:rPr lang="en-US" sz="2000" b="1" dirty="0">
                <a:solidFill>
                  <a:prstClr val="black"/>
                </a:solidFill>
                <a:latin typeface="Tamil Bible" pitchFamily="2" charset="0"/>
              </a:rPr>
              <a:t>; </a:t>
            </a:r>
            <a:r>
              <a:rPr lang="en-US" sz="2000" b="1" dirty="0" err="1">
                <a:solidFill>
                  <a:prstClr val="black"/>
                </a:solidFill>
                <a:latin typeface="Tamil Bible" pitchFamily="2" charset="0"/>
              </a:rPr>
              <a:t>epd;Wtpltpy;iy</a:t>
            </a:r>
            <a:r>
              <a:rPr lang="en-US" sz="2000" b="1" dirty="0">
                <a:solidFill>
                  <a:prstClr val="black"/>
                </a:solidFill>
                <a:latin typeface="Tamil Bible" pitchFamily="2" charset="0"/>
              </a:rPr>
              <a:t>&gt; </a:t>
            </a:r>
            <a:r>
              <a:rPr lang="en-US" sz="2000" b="1" dirty="0" err="1">
                <a:solidFill>
                  <a:prstClr val="black"/>
                </a:solidFill>
                <a:latin typeface="Tamil Bible" pitchFamily="2" charset="0"/>
              </a:rPr>
              <a:t>mJ</a:t>
            </a:r>
            <a:r>
              <a:rPr lang="en-US" sz="2000" b="1" dirty="0">
                <a:solidFill>
                  <a:prstClr val="black"/>
                </a:solidFill>
                <a:latin typeface="Tamil Bible" pitchFamily="2" charset="0"/>
              </a:rPr>
              <a:t> ,</a:t>
            </a:r>
            <a:r>
              <a:rPr lang="en-US" sz="2000" b="1" dirty="0" err="1">
                <a:solidFill>
                  <a:prstClr val="black"/>
                </a:solidFill>
                <a:latin typeface="Tamil Bible" pitchFamily="2" charset="0"/>
              </a:rPr>
              <a:t>d;Dk</a:t>
            </a:r>
            <a:r>
              <a:rPr lang="en-US" sz="2000" b="1" dirty="0">
                <a:solidFill>
                  <a:prstClr val="black"/>
                </a:solidFill>
                <a:latin typeface="Tamil Bible" pitchFamily="2" charset="0"/>
              </a:rPr>
              <a:t>; </a:t>
            </a:r>
            <a:r>
              <a:rPr lang="en-US" sz="2000" b="1" dirty="0" err="1">
                <a:solidFill>
                  <a:prstClr val="black"/>
                </a:solidFill>
                <a:latin typeface="Tamil Bible" pitchFamily="2" charset="0"/>
              </a:rPr>
              <a:t>gytw;iwAk</a:t>
            </a:r>
            <a:r>
              <a:rPr lang="en-US" sz="2000" b="1" dirty="0">
                <a:solidFill>
                  <a:prstClr val="black"/>
                </a:solidFill>
                <a:latin typeface="Tamil Bible" pitchFamily="2" charset="0"/>
              </a:rPr>
              <a:t>; </a:t>
            </a:r>
            <a:r>
              <a:rPr lang="en-US" sz="2000" b="1" dirty="0" err="1">
                <a:solidFill>
                  <a:prstClr val="black"/>
                </a:solidFill>
                <a:latin typeface="Tamil Bible" pitchFamily="2" charset="0"/>
              </a:rPr>
              <a:t>cs;slf;fpapUe;jJ</a:t>
            </a:r>
            <a:r>
              <a:rPr lang="en-US" sz="2000" b="1" dirty="0">
                <a:solidFill>
                  <a:prstClr val="black"/>
                </a:solidFill>
              </a:rPr>
              <a:t>. </a:t>
            </a:r>
            <a:r>
              <a:rPr lang="en-US" sz="2000" b="1" dirty="0">
                <a:solidFill>
                  <a:prstClr val="black"/>
                </a:solidFill>
                <a:latin typeface="Tamil Bible" pitchFamily="2" charset="0"/>
              </a:rPr>
              <a:t>,</a:t>
            </a:r>
            <a:r>
              <a:rPr lang="en-US" sz="2000" b="1" dirty="0" err="1">
                <a:solidFill>
                  <a:prstClr val="black"/>
                </a:solidFill>
                <a:latin typeface="Tamil Bible" pitchFamily="2" charset="0"/>
              </a:rPr>
              <a:t>e;j</a:t>
            </a:r>
            <a:r>
              <a:rPr lang="en-US" sz="2000" b="1" dirty="0">
                <a:solidFill>
                  <a:prstClr val="black"/>
                </a:solidFill>
                <a:latin typeface="Tamil Bible" pitchFamily="2" charset="0"/>
              </a:rPr>
              <a:t> </a:t>
            </a:r>
            <a:r>
              <a:rPr lang="en-US" sz="2000" b="1" dirty="0" err="1">
                <a:solidFill>
                  <a:prstClr val="black"/>
                </a:solidFill>
                <a:latin typeface="Tamil Bible" pitchFamily="2" charset="0"/>
              </a:rPr>
              <a:t>Mw;wy</a:t>
            </a:r>
            <a:r>
              <a:rPr lang="en-US" sz="2000" b="1" dirty="0">
                <a:solidFill>
                  <a:prstClr val="black"/>
                </a:solidFill>
                <a:latin typeface="Tamil Bible" pitchFamily="2" charset="0"/>
              </a:rPr>
              <a:t>; </a:t>
            </a:r>
            <a:r>
              <a:rPr lang="en-US" sz="2000" b="1" dirty="0" err="1">
                <a:solidFill>
                  <a:prstClr val="black"/>
                </a:solidFill>
                <a:latin typeface="Tamil Bible" pitchFamily="2" charset="0"/>
              </a:rPr>
              <a:t>mtu;fsplkpUe;J</a:t>
            </a:r>
            <a:r>
              <a:rPr lang="en-US" sz="2000" b="1" dirty="0">
                <a:solidFill>
                  <a:prstClr val="black"/>
                </a:solidFill>
                <a:latin typeface="Tamil Bible" pitchFamily="2" charset="0"/>
              </a:rPr>
              <a:t> </a:t>
            </a:r>
            <a:r>
              <a:rPr lang="en-US" sz="2000" b="1" dirty="0" err="1">
                <a:solidFill>
                  <a:prstClr val="black"/>
                </a:solidFill>
                <a:latin typeface="Tamil Bible" pitchFamily="2" charset="0"/>
              </a:rPr>
              <a:t>te;jjy;y</a:t>
            </a:r>
            <a:r>
              <a:rPr lang="en-US" sz="2000" b="1" dirty="0">
                <a:solidFill>
                  <a:prstClr val="black"/>
                </a:solidFill>
                <a:latin typeface="Tamil Bible" pitchFamily="2" charset="0"/>
              </a:rPr>
              <a:t>&gt; </a:t>
            </a:r>
            <a:r>
              <a:rPr lang="en-US" sz="2000" b="1" dirty="0" err="1">
                <a:solidFill>
                  <a:prstClr val="black"/>
                </a:solidFill>
                <a:latin typeface="Tamil Bible" pitchFamily="2" charset="0"/>
              </a:rPr>
              <a:t>khwhf</a:t>
            </a:r>
            <a:r>
              <a:rPr lang="en-US" sz="2000" b="1" dirty="0">
                <a:solidFill>
                  <a:prstClr val="black"/>
                </a:solidFill>
                <a:latin typeface="Tamil Bible" pitchFamily="2" charset="0"/>
              </a:rPr>
              <a:t> </a:t>
            </a:r>
            <a:r>
              <a:rPr lang="en-US" sz="2000" b="1" dirty="0" err="1">
                <a:solidFill>
                  <a:prstClr val="black"/>
                </a:solidFill>
                <a:latin typeface="Tamil Bible" pitchFamily="2" charset="0"/>
              </a:rPr>
              <a:t>mJ</a:t>
            </a:r>
            <a:r>
              <a:rPr lang="en-US" sz="2000" b="1" dirty="0">
                <a:solidFill>
                  <a:prstClr val="black"/>
                </a:solidFill>
                <a:latin typeface="Tamil Bible" pitchFamily="2" charset="0"/>
              </a:rPr>
              <a:t> </a:t>
            </a:r>
            <a:r>
              <a:rPr lang="en-US" sz="2000" b="1" dirty="0" err="1">
                <a:solidFill>
                  <a:prstClr val="black"/>
                </a:solidFill>
                <a:latin typeface="Tamil Bible" pitchFamily="2" charset="0"/>
              </a:rPr>
              <a:t>NjtdplkpUe;J</a:t>
            </a:r>
            <a:r>
              <a:rPr lang="en-US" sz="2000" b="1" dirty="0">
                <a:solidFill>
                  <a:prstClr val="black"/>
                </a:solidFill>
                <a:latin typeface="Tamil Bible" pitchFamily="2" charset="0"/>
              </a:rPr>
              <a:t> </a:t>
            </a:r>
            <a:r>
              <a:rPr lang="en-US" sz="2000" b="1" dirty="0" err="1">
                <a:solidFill>
                  <a:prstClr val="black"/>
                </a:solidFill>
                <a:latin typeface="Tamil Bible" pitchFamily="2" charset="0"/>
              </a:rPr>
              <a:t>te;jjhFk</a:t>
            </a:r>
            <a:r>
              <a:rPr lang="en-US" sz="2000" b="1" dirty="0">
                <a:solidFill>
                  <a:prstClr val="black"/>
                </a:solidFill>
                <a:latin typeface="Tamil Bible" pitchFamily="2" charset="0"/>
              </a:rPr>
              <a:t>;</a:t>
            </a:r>
            <a:r>
              <a:rPr lang="en-US" sz="2000" b="1" dirty="0">
                <a:solidFill>
                  <a:prstClr val="black"/>
                </a:solidFill>
              </a:rPr>
              <a:t>.</a:t>
            </a: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7"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6769675A-EBB6-4137-99E3-3C40A435BA79}"/>
                                            </p:graphic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43" dur="500"/>
                                        <p:tgtEl>
                                          <p:spTgt spid="4">
                                            <p:graphicEl>
                                              <a:dgm id="{1B3F6065-B73B-448B-BEFC-9B5D02D0978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8"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7905754B-7B4C-4D4E-8D43-76DFC4608AFC}"/>
                                            </p:graphicEl>
                                          </p:spTgt>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54" dur="500"/>
                                        <p:tgtEl>
                                          <p:spTgt spid="4">
                                            <p:graphicEl>
                                              <a:dgm id="{2FC99FF7-CFC9-4504-87BC-2B7781D5072D}"/>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9"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A952E55E-824F-4FAA-98ED-6F6A13D6DA06}"/>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65" dur="500"/>
                                        <p:tgtEl>
                                          <p:spTgt spid="4">
                                            <p:graphicEl>
                                              <a:dgm id="{0B755F89-764D-4FC8-A5E8-CD8D730EAC7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70"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1"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2" dur="500"/>
                                        <p:tgtEl>
                                          <p:spTgt spid="4">
                                            <p:graphicEl>
                                              <a:dgm id="{4A29CA98-9A00-4E41-94BC-E5BB3531B216}"/>
                                            </p:graphicEl>
                                          </p:spTgt>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76" dur="500"/>
                                        <p:tgtEl>
                                          <p:spTgt spid="4">
                                            <p:graphicEl>
                                              <a:dgm id="{EADA3A13-12B9-4EA2-A8F7-C8863DDD721D}"/>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1"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2"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3" dur="500"/>
                                        <p:tgtEl>
                                          <p:spTgt spid="4">
                                            <p:graphicEl>
                                              <a:dgm id="{92216449-F8FE-4420-AC87-F80915C5265C}"/>
                                            </p:graphic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87"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316A1A-D070-7CB7-3A62-49E0302600E0}"/>
              </a:ext>
            </a:extLst>
          </p:cNvPr>
          <p:cNvSpPr txBox="1"/>
          <p:nvPr/>
        </p:nvSpPr>
        <p:spPr>
          <a:xfrm>
            <a:off x="0" y="0"/>
            <a:ext cx="12192000"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en-US" sz="3600" b="1" dirty="0" err="1">
                <a:ln w="22225">
                  <a:noFill/>
                  <a:prstDash val="solid"/>
                </a:ln>
                <a:solidFill>
                  <a:srgbClr val="FFFF75"/>
                </a:solidFill>
                <a:effectLst>
                  <a:outerShdw blurRad="38100" dist="38100" dir="2700000" algn="tl">
                    <a:srgbClr val="000000">
                      <a:alpha val="43137"/>
                    </a:srgbClr>
                  </a:outerShdw>
                </a:effectLst>
                <a:latin typeface="Tamil Bible" pitchFamily="2" charset="0"/>
              </a:rPr>
              <a:t>jPu;f;fjuprd</a:t>
            </a:r>
            <a:r>
              <a:rPr lang="en-US" sz="3600" b="1" dirty="0">
                <a:ln w="22225">
                  <a:noFill/>
                  <a:prstDash val="solid"/>
                </a:ln>
                <a:solidFill>
                  <a:srgbClr val="FFFF75"/>
                </a:solidFill>
                <a:effectLst>
                  <a:outerShdw blurRad="38100" dist="38100" dir="2700000" algn="tl">
                    <a:srgbClr val="000000">
                      <a:alpha val="43137"/>
                    </a:srgbClr>
                  </a:outerShdw>
                </a:effectLst>
                <a:latin typeface="Tamil Bible" pitchFamily="2" charset="0"/>
              </a:rPr>
              <a:t> </a:t>
            </a:r>
            <a:r>
              <a:rPr lang="en-US" sz="3600" b="1" dirty="0" err="1">
                <a:ln w="22225">
                  <a:noFill/>
                  <a:prstDash val="solid"/>
                </a:ln>
                <a:solidFill>
                  <a:srgbClr val="FFFF75"/>
                </a:solidFill>
                <a:effectLst>
                  <a:outerShdw blurRad="38100" dist="38100" dir="2700000" algn="tl">
                    <a:srgbClr val="000000">
                      <a:alpha val="43137"/>
                    </a:srgbClr>
                  </a:outerShdw>
                </a:effectLst>
                <a:latin typeface="Tamil Bible" pitchFamily="2" charset="0"/>
              </a:rPr>
              <a:t>Copaj;jpw;F</a:t>
            </a:r>
            <a:r>
              <a:rPr lang="en-US" sz="3600" b="1" dirty="0">
                <a:ln w="22225">
                  <a:noFill/>
                  <a:prstDash val="solid"/>
                </a:ln>
                <a:solidFill>
                  <a:srgbClr val="FFFF75"/>
                </a:solidFill>
                <a:effectLst>
                  <a:outerShdw blurRad="38100" dist="38100" dir="2700000" algn="tl">
                    <a:srgbClr val="000000">
                      <a:alpha val="43137"/>
                    </a:srgbClr>
                  </a:outerShdw>
                </a:effectLst>
                <a:latin typeface="Tamil Bible" pitchFamily="2" charset="0"/>
              </a:rPr>
              <a:t> </a:t>
            </a:r>
            <a:r>
              <a:rPr lang="en-US" sz="3600" b="1" dirty="0" err="1">
                <a:ln w="22225">
                  <a:noFill/>
                  <a:prstDash val="solid"/>
                </a:ln>
                <a:solidFill>
                  <a:srgbClr val="FFFF75"/>
                </a:solidFill>
                <a:effectLst>
                  <a:outerShdw blurRad="38100" dist="38100" dir="2700000" algn="tl">
                    <a:srgbClr val="000000">
                      <a:alpha val="43137"/>
                    </a:srgbClr>
                  </a:outerShdw>
                </a:effectLst>
                <a:latin typeface="Tamil Bible" pitchFamily="2" charset="0"/>
              </a:rPr>
              <a:t>miof;fg;gl;ltu;fs</a:t>
            </a:r>
            <a:r>
              <a:rPr lang="en-US" sz="3600" b="1" dirty="0">
                <a:ln w="22225">
                  <a:noFill/>
                  <a:prstDash val="solid"/>
                </a:ln>
                <a:solidFill>
                  <a:srgbClr val="FFFF75"/>
                </a:solidFill>
                <a:effectLst>
                  <a:outerShdw blurRad="38100" dist="38100" dir="2700000" algn="tl">
                    <a:srgbClr val="000000">
                      <a:alpha val="43137"/>
                    </a:srgbClr>
                  </a:outerShdw>
                </a:effectLst>
                <a:latin typeface="Tamil Bible" pitchFamily="2" charset="0"/>
              </a:rPr>
              <a:t>; ahu;</a:t>
            </a:r>
            <a:r>
              <a:rPr lang="en-US" sz="3600" b="1" dirty="0">
                <a:ln w="22225">
                  <a:noFill/>
                  <a:prstDash val="solid"/>
                </a:ln>
                <a:solidFill>
                  <a:srgbClr val="FFFF75"/>
                </a:solidFill>
                <a:effectLst>
                  <a:outerShdw blurRad="38100" dist="38100" dir="2700000" algn="tl">
                    <a:srgbClr val="000000">
                      <a:alpha val="43137"/>
                    </a:srgbClr>
                  </a:outerShdw>
                </a:effectLst>
              </a:rPr>
              <a:t>?</a:t>
            </a:r>
          </a:p>
        </p:txBody>
      </p:sp>
      <p:sp>
        <p:nvSpPr>
          <p:cNvPr id="5" name="CuadroTexto 4">
            <a:extLst>
              <a:ext uri="{FF2B5EF4-FFF2-40B4-BE49-F238E27FC236}">
                <a16:creationId xmlns:a16="http://schemas.microsoft.com/office/drawing/2014/main" id="{FC71A0D8-2759-AFD6-3E80-4144DF8FA299}"/>
              </a:ext>
            </a:extLst>
          </p:cNvPr>
          <p:cNvSpPr txBox="1"/>
          <p:nvPr/>
        </p:nvSpPr>
        <p:spPr>
          <a:xfrm>
            <a:off x="0" y="579656"/>
            <a:ext cx="12191999" cy="646331"/>
          </a:xfrm>
          <a:prstGeom prst="rect">
            <a:avLst/>
          </a:prstGeom>
          <a:noFill/>
        </p:spPr>
        <p:txBody>
          <a:bodyPr wrap="square">
            <a:spAutoFit/>
          </a:bodyPr>
          <a:lstStyle/>
          <a:p>
            <a:pPr algn="ct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vypah</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vd;gtd</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ek;ikg</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Nghyg</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ghLs;s</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kD</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dhapUe;Jk</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;&gt;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kionga;ahjgbf;Ff</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fUj;jha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  n[</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gk;gz;zpdhd</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;&gt;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mg;nghOJ</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d;W</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tU</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\Kk; MW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khjKk</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G+kpapd;Nky</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kio</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nga;atpy;iy</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 </a:t>
            </a:r>
            <a:r>
              <a:rPr lang="en-US" sz="14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a:t>
            </a:r>
            <a:r>
              <a:rPr lang="en-US" sz="1400"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Tamil Bible" pitchFamily="2" charset="0"/>
              </a:rPr>
              <a:t>ahf;NfhG</a:t>
            </a:r>
            <a:r>
              <a:rPr lang="en-US" sz="14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5:17)</a:t>
            </a:r>
            <a:endPar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2AE2B4F1-EEF8-0872-6357-FEFE141AC4DC}"/>
              </a:ext>
            </a:extLst>
          </p:cNvPr>
          <p:cNvSpPr txBox="1"/>
          <p:nvPr/>
        </p:nvSpPr>
        <p:spPr>
          <a:xfrm>
            <a:off x="79485" y="1197600"/>
            <a:ext cx="6131707" cy="2246769"/>
          </a:xfrm>
          <a:prstGeom prst="rect">
            <a:avLst/>
          </a:prstGeom>
          <a:noFill/>
        </p:spPr>
        <p:txBody>
          <a:bodyPr wrap="square" rtlCol="0">
            <a:spAutoFit/>
          </a:bodyPr>
          <a:lstStyle/>
          <a:p>
            <a:pPr>
              <a:spcBef>
                <a:spcPts val="600"/>
              </a:spcBef>
            </a:pPr>
            <a:r>
              <a:rPr lang="en-US" sz="2000" b="1" dirty="0" err="1">
                <a:latin typeface="Tamil Bible" pitchFamily="2" charset="0"/>
              </a:rPr>
              <a:t>jPu;f;fjuprpfs</a:t>
            </a:r>
            <a:r>
              <a:rPr lang="en-US" sz="2000" b="1" dirty="0">
                <a:latin typeface="Tamil Bible" pitchFamily="2" charset="0"/>
              </a:rPr>
              <a:t>; “</a:t>
            </a:r>
            <a:r>
              <a:rPr lang="en-US" sz="2000" b="1" dirty="0" err="1">
                <a:latin typeface="Tamil Bible" pitchFamily="2" charset="0"/>
              </a:rPr>
              <a:t>mrhjhuz</a:t>
            </a:r>
            <a:r>
              <a:rPr lang="en-US" sz="2000" b="1" dirty="0">
                <a:latin typeface="Tamil Bible" pitchFamily="2" charset="0"/>
              </a:rPr>
              <a:t> </a:t>
            </a:r>
            <a:r>
              <a:rPr lang="en-US" sz="2000" b="1" dirty="0" err="1">
                <a:latin typeface="Tamil Bible" pitchFamily="2" charset="0"/>
              </a:rPr>
              <a:t>kdpju;fs</a:t>
            </a:r>
            <a:r>
              <a:rPr lang="en-US" sz="2000" b="1" dirty="0">
                <a:latin typeface="Tamil Bible" pitchFamily="2" charset="0"/>
              </a:rPr>
              <a:t>;” </a:t>
            </a:r>
            <a:r>
              <a:rPr lang="en-US" sz="2000" b="1" dirty="0" err="1">
                <a:latin typeface="Tamil Bible" pitchFamily="2" charset="0"/>
              </a:rPr>
              <a:t>vd;W</a:t>
            </a:r>
            <a:r>
              <a:rPr lang="en-US" sz="2000" b="1" dirty="0">
                <a:latin typeface="Tamil Bible" pitchFamily="2" charset="0"/>
              </a:rPr>
              <a:t> </a:t>
            </a:r>
            <a:r>
              <a:rPr lang="en-US" sz="2000" b="1" dirty="0" err="1">
                <a:latin typeface="Tamil Bible" pitchFamily="2" charset="0"/>
              </a:rPr>
              <a:t>ek;Gk</a:t>
            </a:r>
            <a:r>
              <a:rPr lang="en-US" sz="2000" b="1" dirty="0">
                <a:latin typeface="Tamil Bible" pitchFamily="2" charset="0"/>
              </a:rPr>
              <a:t>; </a:t>
            </a:r>
            <a:r>
              <a:rPr lang="en-US" sz="2000" b="1" dirty="0" err="1">
                <a:latin typeface="Tamil Bible" pitchFamily="2" charset="0"/>
              </a:rPr>
              <a:t>jtiw</a:t>
            </a:r>
            <a:r>
              <a:rPr lang="en-US" sz="2000" b="1" dirty="0">
                <a:latin typeface="Tamil Bible" pitchFamily="2" charset="0"/>
              </a:rPr>
              <a:t> </a:t>
            </a:r>
            <a:r>
              <a:rPr lang="en-US" sz="2000" b="1" dirty="0" err="1">
                <a:latin typeface="Tamil Bible" pitchFamily="2" charset="0"/>
              </a:rPr>
              <a:t>ehk</a:t>
            </a:r>
            <a:r>
              <a:rPr lang="en-US" sz="2000" b="1" dirty="0">
                <a:latin typeface="Tamil Bible" pitchFamily="2" charset="0"/>
              </a:rPr>
              <a:t>; </a:t>
            </a:r>
            <a:r>
              <a:rPr lang="en-US" sz="2000" b="1" dirty="0" err="1">
                <a:latin typeface="Tamil Bible" pitchFamily="2" charset="0"/>
              </a:rPr>
              <a:t>nra;Jtplf</a:t>
            </a:r>
            <a:r>
              <a:rPr lang="en-US" sz="2000" b="1" dirty="0">
                <a:latin typeface="Tamil Bible" pitchFamily="2" charset="0"/>
              </a:rPr>
              <a:t>;$Lk;.</a:t>
            </a:r>
            <a:r>
              <a:rPr lang="en-US" sz="2000" b="1" dirty="0"/>
              <a:t> </a:t>
            </a:r>
            <a:r>
              <a:rPr lang="en-US" sz="2000" b="1" dirty="0" err="1">
                <a:latin typeface="Tamil Bible" pitchFamily="2" charset="0"/>
              </a:rPr>
              <a:t>Mdhy</a:t>
            </a:r>
            <a:r>
              <a:rPr lang="en-US" sz="2000" b="1" dirty="0">
                <a:latin typeface="Tamil Bible" pitchFamily="2" charset="0"/>
              </a:rPr>
              <a:t>;&gt; </a:t>
            </a:r>
            <a:r>
              <a:rPr lang="en-US" sz="2000" b="1" dirty="0" err="1">
                <a:latin typeface="Tamil Bible" pitchFamily="2" charset="0"/>
              </a:rPr>
              <a:t>NkhNrNah</a:t>
            </a:r>
            <a:r>
              <a:rPr lang="en-US" sz="2000" b="1" dirty="0">
                <a:latin typeface="Tamil Bible" pitchFamily="2" charset="0"/>
              </a:rPr>
              <a:t> </a:t>
            </a:r>
            <a:r>
              <a:rPr lang="en-US" sz="2000" b="1" dirty="0" err="1">
                <a:latin typeface="Tamil Bible" pitchFamily="2" charset="0"/>
              </a:rPr>
              <a:t>jkf;F</a:t>
            </a:r>
            <a:r>
              <a:rPr lang="en-US" sz="2000" b="1" dirty="0">
                <a:latin typeface="Tamil Bible" pitchFamily="2" charset="0"/>
              </a:rPr>
              <a:t> </a:t>
            </a:r>
            <a:r>
              <a:rPr lang="en-US" sz="2000" b="1" dirty="0" err="1">
                <a:latin typeface="Tamil Bible" pitchFamily="2" charset="0"/>
              </a:rPr>
              <a:t>jpf;Ftha</a:t>
            </a:r>
            <a:r>
              <a:rPr lang="en-US" sz="2000" b="1" dirty="0">
                <a:latin typeface="Tamil Bible" pitchFamily="2" charset="0"/>
              </a:rPr>
              <a:t>; ,</a:t>
            </a:r>
            <a:r>
              <a:rPr lang="en-US" sz="2000" b="1" dirty="0" err="1">
                <a:latin typeface="Tamil Bible" pitchFamily="2" charset="0"/>
              </a:rPr>
              <a:t>Ue;jjhy</a:t>
            </a:r>
            <a:r>
              <a:rPr lang="en-US" sz="2000" b="1" dirty="0">
                <a:latin typeface="Tamil Bible" pitchFamily="2" charset="0"/>
              </a:rPr>
              <a:t>; </a:t>
            </a:r>
            <a:r>
              <a:rPr lang="en-US" sz="2000" b="1" dirty="0" err="1">
                <a:latin typeface="Tamil Bible" pitchFamily="2" charset="0"/>
              </a:rPr>
              <a:t>mg;gzpia</a:t>
            </a:r>
            <a:r>
              <a:rPr lang="en-US" sz="2000" b="1" dirty="0">
                <a:latin typeface="Tamil Bible" pitchFamily="2" charset="0"/>
              </a:rPr>
              <a:t> </a:t>
            </a:r>
            <a:r>
              <a:rPr lang="en-US" sz="2000" b="1" dirty="0" err="1">
                <a:latin typeface="Tamil Bible" pitchFamily="2" charset="0"/>
              </a:rPr>
              <a:t>Vw;f</a:t>
            </a:r>
            <a:r>
              <a:rPr lang="en-US" sz="2000" b="1" dirty="0">
                <a:latin typeface="Tamil Bible" pitchFamily="2" charset="0"/>
              </a:rPr>
              <a:t> </a:t>
            </a:r>
            <a:r>
              <a:rPr lang="en-US" sz="2000" b="1" dirty="0" err="1">
                <a:latin typeface="Tamil Bible" pitchFamily="2" charset="0"/>
              </a:rPr>
              <a:t>jaq;fpdhu</a:t>
            </a:r>
            <a:r>
              <a:rPr lang="en-US" sz="2000" b="1" dirty="0">
                <a:latin typeface="Tamil Bible" pitchFamily="2" charset="0"/>
              </a:rPr>
              <a:t>;</a:t>
            </a:r>
            <a:r>
              <a:rPr lang="en-US" sz="2000" b="1" dirty="0"/>
              <a:t> (</a:t>
            </a:r>
            <a:r>
              <a:rPr lang="en-US" sz="2000" b="1" dirty="0" err="1">
                <a:latin typeface="Tamil Bible" pitchFamily="2" charset="0"/>
              </a:rPr>
              <a:t>ahj</a:t>
            </a:r>
            <a:r>
              <a:rPr lang="en-US" sz="2000" b="1" dirty="0">
                <a:latin typeface="Tamil Bible" pitchFamily="2" charset="0"/>
              </a:rPr>
              <a:t>;</a:t>
            </a:r>
            <a:r>
              <a:rPr lang="en-US" sz="2000" b="1" dirty="0"/>
              <a:t>. 4:10); </a:t>
            </a:r>
            <a:r>
              <a:rPr lang="en-US" sz="2000" b="1" dirty="0" err="1">
                <a:latin typeface="Tamil Bible" pitchFamily="2" charset="0"/>
              </a:rPr>
              <a:t>VrhahNth</a:t>
            </a:r>
            <a:r>
              <a:rPr lang="en-US" sz="2000" b="1" dirty="0">
                <a:latin typeface="Tamil Bible" pitchFamily="2" charset="0"/>
              </a:rPr>
              <a:t> </a:t>
            </a:r>
            <a:r>
              <a:rPr lang="en-US" sz="2000" b="1" dirty="0" err="1">
                <a:latin typeface="Tamil Bible" pitchFamily="2" charset="0"/>
              </a:rPr>
              <a:t>jkf;F</a:t>
            </a:r>
            <a:r>
              <a:rPr lang="en-US" sz="2000" b="1" dirty="0">
                <a:latin typeface="Tamil Bible" pitchFamily="2" charset="0"/>
              </a:rPr>
              <a:t> </a:t>
            </a:r>
            <a:r>
              <a:rPr lang="en-US" sz="2000" b="1" dirty="0" err="1">
                <a:latin typeface="Tamil Bible" pitchFamily="2" charset="0"/>
              </a:rPr>
              <a:t>mRj;j</a:t>
            </a:r>
            <a:r>
              <a:rPr lang="en-US" sz="2000" b="1" dirty="0">
                <a:latin typeface="Tamil Bible" pitchFamily="2" charset="0"/>
              </a:rPr>
              <a:t> </a:t>
            </a:r>
            <a:r>
              <a:rPr lang="en-US" sz="2000" b="1" dirty="0" err="1">
                <a:latin typeface="Tamil Bible" pitchFamily="2" charset="0"/>
              </a:rPr>
              <a:t>cjLfs</a:t>
            </a:r>
            <a:r>
              <a:rPr lang="en-US" sz="2000" b="1" dirty="0">
                <a:latin typeface="Tamil Bible" pitchFamily="2" charset="0"/>
              </a:rPr>
              <a:t>; ,</a:t>
            </a:r>
            <a:r>
              <a:rPr lang="en-US" sz="2000" b="1" dirty="0" err="1">
                <a:latin typeface="Tamil Bible" pitchFamily="2" charset="0"/>
              </a:rPr>
              <a:t>Ue;jjhff</a:t>
            </a:r>
            <a:r>
              <a:rPr lang="en-US" sz="2000" b="1" dirty="0">
                <a:latin typeface="Tamil Bible" pitchFamily="2" charset="0"/>
              </a:rPr>
              <a:t>; $</a:t>
            </a:r>
            <a:r>
              <a:rPr lang="en-US" sz="2000" b="1" dirty="0" err="1">
                <a:latin typeface="Tamil Bible" pitchFamily="2" charset="0"/>
              </a:rPr>
              <a:t>wpdhu</a:t>
            </a:r>
            <a:r>
              <a:rPr lang="en-US" sz="2000" b="1" dirty="0">
                <a:latin typeface="Tamil Bible" pitchFamily="2" charset="0"/>
              </a:rPr>
              <a:t>;</a:t>
            </a:r>
            <a:r>
              <a:rPr lang="en-US" sz="2000" b="1" dirty="0"/>
              <a:t> (</a:t>
            </a:r>
            <a:r>
              <a:rPr lang="en-US" sz="2000" b="1" dirty="0" err="1">
                <a:latin typeface="Tamil Bible" pitchFamily="2" charset="0"/>
              </a:rPr>
              <a:t>Vrh</a:t>
            </a:r>
            <a:r>
              <a:rPr lang="en-US" sz="2000" b="1" dirty="0"/>
              <a:t>. 6:5); </a:t>
            </a:r>
            <a:r>
              <a:rPr lang="en-US" sz="2000" b="1" dirty="0" err="1">
                <a:latin typeface="Tamil Bible" pitchFamily="2" charset="0"/>
              </a:rPr>
              <a:t>vNukpahNth</a:t>
            </a:r>
            <a:r>
              <a:rPr lang="en-US" sz="2000" b="1" dirty="0">
                <a:latin typeface="Tamil Bible" pitchFamily="2" charset="0"/>
              </a:rPr>
              <a:t> </a:t>
            </a:r>
            <a:r>
              <a:rPr lang="en-US" sz="2000" b="1" dirty="0" err="1">
                <a:latin typeface="Tamil Bible" pitchFamily="2" charset="0"/>
              </a:rPr>
              <a:t>mg;gzpia</a:t>
            </a:r>
            <a:r>
              <a:rPr lang="en-US" sz="2000" b="1" dirty="0">
                <a:latin typeface="Tamil Bible" pitchFamily="2" charset="0"/>
              </a:rPr>
              <a:t> </a:t>
            </a:r>
            <a:r>
              <a:rPr lang="en-US" sz="2000" b="1" dirty="0" err="1">
                <a:latin typeface="Tamil Bible" pitchFamily="2" charset="0"/>
              </a:rPr>
              <a:t>nra;tjw;F</a:t>
            </a:r>
            <a:r>
              <a:rPr lang="en-US" sz="2000" b="1" dirty="0">
                <a:latin typeface="Tamil Bible" pitchFamily="2" charset="0"/>
              </a:rPr>
              <a:t> </a:t>
            </a:r>
            <a:r>
              <a:rPr lang="en-US" sz="2000" b="1" dirty="0" err="1">
                <a:latin typeface="Tamil Bible" pitchFamily="2" charset="0"/>
              </a:rPr>
              <a:t>jhk</a:t>
            </a:r>
            <a:r>
              <a:rPr lang="en-US" sz="2000" b="1" dirty="0">
                <a:latin typeface="Tamil Bible" pitchFamily="2" charset="0"/>
              </a:rPr>
              <a:t>; </a:t>
            </a:r>
            <a:r>
              <a:rPr lang="en-US" sz="2000" b="1" dirty="0" err="1">
                <a:latin typeface="Tamil Bible" pitchFamily="2" charset="0"/>
              </a:rPr>
              <a:t>kpfTk</a:t>
            </a:r>
            <a:r>
              <a:rPr lang="en-US" sz="2000" b="1" dirty="0">
                <a:latin typeface="Tamil Bible" pitchFamily="2" charset="0"/>
              </a:rPr>
              <a:t>; ,</a:t>
            </a:r>
            <a:r>
              <a:rPr lang="en-US" sz="2000" b="1" dirty="0" err="1">
                <a:latin typeface="Tamil Bible" pitchFamily="2" charset="0"/>
              </a:rPr>
              <a:t>isatu</a:t>
            </a:r>
            <a:r>
              <a:rPr lang="en-US" sz="2000" b="1" dirty="0">
                <a:latin typeface="Tamil Bible" pitchFamily="2" charset="0"/>
              </a:rPr>
              <a:t>; </a:t>
            </a:r>
            <a:r>
              <a:rPr lang="en-US" sz="2000" b="1" dirty="0" err="1">
                <a:latin typeface="Tamil Bible" pitchFamily="2" charset="0"/>
              </a:rPr>
              <a:t>vd;W</a:t>
            </a:r>
            <a:r>
              <a:rPr lang="en-US" sz="2000" b="1" dirty="0">
                <a:latin typeface="Tamil Bible" pitchFamily="2" charset="0"/>
              </a:rPr>
              <a:t> </a:t>
            </a:r>
            <a:r>
              <a:rPr lang="en-US" sz="2000" b="1" dirty="0" err="1">
                <a:latin typeface="Tamil Bible" pitchFamily="2" charset="0"/>
              </a:rPr>
              <a:t>fUjpdhu</a:t>
            </a:r>
            <a:r>
              <a:rPr lang="en-US" sz="2000" b="1" dirty="0">
                <a:latin typeface="Tamil Bible" pitchFamily="2" charset="0"/>
              </a:rPr>
              <a:t>;</a:t>
            </a:r>
            <a:r>
              <a:rPr lang="en-US" sz="2000" b="1" dirty="0"/>
              <a:t> (</a:t>
            </a:r>
            <a:r>
              <a:rPr lang="en-US" sz="2000" b="1" dirty="0" err="1">
                <a:latin typeface="Tamil Bible" pitchFamily="2" charset="0"/>
              </a:rPr>
              <a:t>vNu</a:t>
            </a:r>
            <a:r>
              <a:rPr lang="en-US" sz="2000" b="1" dirty="0"/>
              <a:t>. 1:6).</a:t>
            </a:r>
          </a:p>
        </p:txBody>
      </p:sp>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211193" y="1472665"/>
            <a:ext cx="1917353" cy="2541070"/>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D864F584-B875-9745-9ECA-CE7B0F6B613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282835" y="1472665"/>
            <a:ext cx="1905802" cy="2541069"/>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12D298F-4136-C524-6632-D16B2334C41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4507B92-7B83-AB95-3B7F-0BE91DFA1B0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8796" y="4369744"/>
            <a:ext cx="3056015" cy="2260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id="{BB1B70CA-AFC8-E654-01BE-67033D00F920}"/>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170020" y="4369745"/>
            <a:ext cx="2173506" cy="22606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22" name="Imagen 21">
            <a:extLst>
              <a:ext uri="{FF2B5EF4-FFF2-40B4-BE49-F238E27FC236}">
                <a16:creationId xmlns:a16="http://schemas.microsoft.com/office/drawing/2014/main" id="{3EE83259-6EF7-46C6-9789-9C30219B265A}"/>
              </a:ext>
            </a:extLst>
          </p:cNvPr>
          <p:cNvPicPr>
            <a:picLocks noChangeAspect="1"/>
          </p:cNvPicPr>
          <p:nvPr/>
        </p:nvPicPr>
        <p:blipFill rotWithShape="1">
          <a:blip r:embed="rId8">
            <a:extLst>
              <a:ext uri="{28A0092B-C50C-407E-A947-70E740481C1C}">
                <a14:useLocalDpi xmlns:a14="http://schemas.microsoft.com/office/drawing/2010/main"/>
              </a:ext>
            </a:extLst>
          </a:blip>
          <a:srcRect l="16754" t="392" r="2685" b="-392"/>
          <a:stretch>
            <a:fillRect/>
          </a:stretch>
        </p:blipFill>
        <p:spPr>
          <a:xfrm>
            <a:off x="10199059" y="4369744"/>
            <a:ext cx="1815476" cy="2260644"/>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052F9268-A4B0-6644-C6DF-B39A19AF9258}"/>
              </a:ext>
            </a:extLst>
          </p:cNvPr>
          <p:cNvSpPr txBox="1"/>
          <p:nvPr/>
        </p:nvSpPr>
        <p:spPr>
          <a:xfrm>
            <a:off x="79485" y="3329562"/>
            <a:ext cx="6768991" cy="1015663"/>
          </a:xfrm>
          <a:prstGeom prst="rect">
            <a:avLst/>
          </a:prstGeom>
          <a:noFill/>
        </p:spPr>
        <p:txBody>
          <a:bodyPr wrap="square">
            <a:spAutoFit/>
          </a:bodyPr>
          <a:lstStyle/>
          <a:p>
            <a:pPr lvl="0">
              <a:spcBef>
                <a:spcPts val="600"/>
              </a:spcBef>
              <a:defRPr/>
            </a:pPr>
            <a:r>
              <a:rPr lang="en-US" sz="2000" b="1" dirty="0" err="1">
                <a:solidFill>
                  <a:prstClr val="black"/>
                </a:solidFill>
                <a:latin typeface="Tamil Bible" pitchFamily="2" charset="0"/>
              </a:rPr>
              <a:t>mwkw;w</a:t>
            </a:r>
            <a:r>
              <a:rPr lang="en-US" sz="2000" b="1" dirty="0">
                <a:solidFill>
                  <a:prstClr val="black"/>
                </a:solidFill>
                <a:latin typeface="Tamil Bible" pitchFamily="2" charset="0"/>
              </a:rPr>
              <a:t> </a:t>
            </a:r>
            <a:r>
              <a:rPr lang="en-US" sz="2000" b="1" dirty="0" err="1">
                <a:solidFill>
                  <a:prstClr val="black"/>
                </a:solidFill>
                <a:latin typeface="Tamil Bible" pitchFamily="2" charset="0"/>
              </a:rPr>
              <a:t>nray;fSf;fhf</a:t>
            </a:r>
            <a:r>
              <a:rPr lang="en-US" sz="2000" b="1" dirty="0">
                <a:solidFill>
                  <a:prstClr val="black"/>
                </a:solidFill>
                <a:latin typeface="Tamil Bible" pitchFamily="2" charset="0"/>
              </a:rPr>
              <a:t> </a:t>
            </a:r>
            <a:r>
              <a:rPr lang="en-US" sz="2000" b="1" dirty="0" err="1">
                <a:solidFill>
                  <a:prstClr val="black"/>
                </a:solidFill>
                <a:latin typeface="Tamil Bible" pitchFamily="2" charset="0"/>
              </a:rPr>
              <a:t>Mfhg</a:t>
            </a:r>
            <a:r>
              <a:rPr lang="en-US" sz="2000" b="1" dirty="0">
                <a:solidFill>
                  <a:prstClr val="black"/>
                </a:solidFill>
                <a:latin typeface="Tamil Bible" pitchFamily="2" charset="0"/>
              </a:rPr>
              <a:t>; </a:t>
            </a:r>
            <a:r>
              <a:rPr lang="en-US" sz="2000" b="1" dirty="0" err="1">
                <a:solidFill>
                  <a:prstClr val="black"/>
                </a:solidFill>
                <a:latin typeface="Tamil Bible" pitchFamily="2" charset="0"/>
              </a:rPr>
              <a:t>muridg</a:t>
            </a:r>
            <a:r>
              <a:rPr lang="en-US" sz="2000" b="1" dirty="0">
                <a:solidFill>
                  <a:prstClr val="black"/>
                </a:solidFill>
                <a:latin typeface="Tamil Bible" pitchFamily="2" charset="0"/>
              </a:rPr>
              <a:t>; </a:t>
            </a:r>
            <a:r>
              <a:rPr lang="en-US" sz="2000" b="1" dirty="0" err="1">
                <a:solidFill>
                  <a:prstClr val="black"/>
                </a:solidFill>
                <a:latin typeface="Tamil Bible" pitchFamily="2" charset="0"/>
              </a:rPr>
              <a:t>ngUk</a:t>
            </a:r>
            <a:r>
              <a:rPr lang="en-US" sz="2000" b="1" dirty="0">
                <a:solidFill>
                  <a:prstClr val="black"/>
                </a:solidFill>
                <a:latin typeface="Tamil Bible" pitchFamily="2" charset="0"/>
              </a:rPr>
              <a:t>; </a:t>
            </a:r>
            <a:r>
              <a:rPr lang="en-US" sz="2000" b="1" dirty="0" err="1">
                <a:solidFill>
                  <a:prstClr val="black"/>
                </a:solidFill>
                <a:latin typeface="Tamil Bible" pitchFamily="2" charset="0"/>
              </a:rPr>
              <a:t>t</a:t>
            </a:r>
            <a:r>
              <a:rPr lang="en-US" sz="2000" b="1" dirty="0" err="1">
                <a:solidFill>
                  <a:schemeClr val="bg1"/>
                </a:solidFill>
                <a:latin typeface="Tamil Bible" pitchFamily="2" charset="0"/>
              </a:rPr>
              <a:t>wl;rp</a:t>
            </a:r>
            <a:r>
              <a:rPr lang="en-US" sz="2000" b="1" dirty="0">
                <a:solidFill>
                  <a:schemeClr val="bg1"/>
                </a:solidFill>
                <a:latin typeface="Tamil Bible" pitchFamily="2" charset="0"/>
              </a:rPr>
              <a:t> </a:t>
            </a:r>
            <a:r>
              <a:rPr lang="en-US" sz="2000" b="1" dirty="0" err="1">
                <a:solidFill>
                  <a:prstClr val="black"/>
                </a:solidFill>
                <a:latin typeface="Tamil Bible" pitchFamily="2" charset="0"/>
              </a:rPr>
              <a:t>Vw;gLk</a:t>
            </a:r>
            <a:r>
              <a:rPr lang="en-US" sz="2000" b="1" dirty="0">
                <a:solidFill>
                  <a:prstClr val="black"/>
                </a:solidFill>
                <a:latin typeface="Tamil Bible" pitchFamily="2" charset="0"/>
              </a:rPr>
              <a:t>; </a:t>
            </a:r>
            <a:r>
              <a:rPr lang="en-US" sz="2000" b="1" dirty="0" err="1">
                <a:solidFill>
                  <a:prstClr val="black"/>
                </a:solidFill>
                <a:latin typeface="Tamil Bible" pitchFamily="2" charset="0"/>
              </a:rPr>
              <a:t>vd;W</a:t>
            </a:r>
            <a:r>
              <a:rPr lang="en-US" sz="2000" b="1" dirty="0">
                <a:solidFill>
                  <a:prstClr val="black"/>
                </a:solidFill>
                <a:latin typeface="Tamil Bible" pitchFamily="2" charset="0"/>
              </a:rPr>
              <a:t> </a:t>
            </a:r>
            <a:r>
              <a:rPr lang="en-US" sz="2000" b="1" dirty="0" err="1">
                <a:solidFill>
                  <a:prstClr val="black"/>
                </a:solidFill>
                <a:latin typeface="Tamil Bible" pitchFamily="2" charset="0"/>
              </a:rPr>
              <a:t>mr;RWj;Jk</a:t>
            </a:r>
            <a:r>
              <a:rPr lang="en-US" sz="2000" b="1" dirty="0">
                <a:solidFill>
                  <a:prstClr val="black"/>
                </a:solidFill>
                <a:latin typeface="Tamil Bible" pitchFamily="2" charset="0"/>
              </a:rPr>
              <a:t>; </a:t>
            </a:r>
            <a:r>
              <a:rPr lang="en-US" sz="2000" b="1" dirty="0" err="1">
                <a:solidFill>
                  <a:prstClr val="black"/>
                </a:solidFill>
                <a:latin typeface="Tamil Bible" pitchFamily="2" charset="0"/>
              </a:rPr>
              <a:t>Jzpr;riyf</a:t>
            </a:r>
            <a:r>
              <a:rPr lang="en-US" sz="2000" b="1" dirty="0">
                <a:solidFill>
                  <a:prstClr val="black"/>
                </a:solidFill>
                <a:latin typeface="Tamil Bible" pitchFamily="2" charset="0"/>
              </a:rPr>
              <a:t>; </a:t>
            </a:r>
            <a:r>
              <a:rPr lang="en-US" sz="2000" b="1" dirty="0" err="1">
                <a:solidFill>
                  <a:prstClr val="black"/>
                </a:solidFill>
                <a:latin typeface="Tamil Bible" pitchFamily="2" charset="0"/>
              </a:rPr>
              <a:t>nfhz;l</a:t>
            </a:r>
            <a:r>
              <a:rPr lang="en-US" sz="2000" b="1" dirty="0">
                <a:solidFill>
                  <a:prstClr val="black"/>
                </a:solidFill>
                <a:latin typeface="Tamil Bible" pitchFamily="2" charset="0"/>
              </a:rPr>
              <a:t> </a:t>
            </a:r>
            <a:r>
              <a:rPr lang="en-US" sz="2000" b="1" dirty="0" err="1">
                <a:solidFill>
                  <a:prstClr val="black"/>
                </a:solidFill>
                <a:latin typeface="Tamil Bible" pitchFamily="2" charset="0"/>
              </a:rPr>
              <a:t>vypa</a:t>
            </a:r>
            <a:r>
              <a:rPr lang="en-US" sz="2000" b="1" dirty="0" err="1">
                <a:solidFill>
                  <a:schemeClr val="bg1"/>
                </a:solidFill>
                <a:latin typeface="Tamil Bible" pitchFamily="2" charset="0"/>
              </a:rPr>
              <a:t>h</a:t>
            </a:r>
            <a:r>
              <a:rPr lang="en-US" sz="2000" b="1" dirty="0">
                <a:solidFill>
                  <a:schemeClr val="bg1"/>
                </a:solidFill>
              </a:rPr>
              <a:t>:</a:t>
            </a:r>
            <a:r>
              <a:rPr lang="en-US" sz="2000" b="1" dirty="0">
                <a:solidFill>
                  <a:prstClr val="black"/>
                </a:solidFill>
                <a:latin typeface="Tamil Bible" pitchFamily="2" charset="0"/>
              </a:rPr>
              <a:t>;</a:t>
            </a:r>
            <a:r>
              <a:rPr lang="en-US" sz="2000" b="1" dirty="0">
                <a:solidFill>
                  <a:prstClr val="black"/>
                </a:solidFill>
              </a:rPr>
              <a:t> “</a:t>
            </a:r>
            <a:r>
              <a:rPr lang="en-US" sz="2000" b="1" dirty="0" err="1">
                <a:solidFill>
                  <a:prstClr val="black"/>
                </a:solidFill>
                <a:latin typeface="Tamil Bible" pitchFamily="2" charset="0"/>
              </a:rPr>
              <a:t>ek;ikg</a:t>
            </a:r>
            <a:r>
              <a:rPr lang="en-US" sz="2000" b="1" dirty="0">
                <a:solidFill>
                  <a:prstClr val="black"/>
                </a:solidFill>
                <a:latin typeface="Tamil Bible" pitchFamily="2" charset="0"/>
              </a:rPr>
              <a:t>; </a:t>
            </a:r>
            <a:r>
              <a:rPr lang="en-US" sz="2000" b="1" dirty="0" err="1">
                <a:solidFill>
                  <a:prstClr val="black"/>
                </a:solidFill>
                <a:latin typeface="Tamil Bible" pitchFamily="2" charset="0"/>
              </a:rPr>
              <a:t>Nghyg</a:t>
            </a:r>
            <a:r>
              <a:rPr lang="en-US" sz="2000" b="1" dirty="0">
                <a:solidFill>
                  <a:prstClr val="black"/>
                </a:solidFill>
                <a:latin typeface="Tamil Bible" pitchFamily="2" charset="0"/>
              </a:rPr>
              <a:t>; </a:t>
            </a:r>
            <a:r>
              <a:rPr lang="en-US" sz="2000" b="1" dirty="0" err="1">
                <a:solidFill>
                  <a:prstClr val="black"/>
                </a:solidFill>
                <a:latin typeface="Tamil Bible" pitchFamily="2" charset="0"/>
              </a:rPr>
              <a:t>ghLs;s</a:t>
            </a:r>
            <a:r>
              <a:rPr lang="en-US" sz="2000" b="1" dirty="0">
                <a:solidFill>
                  <a:prstClr val="black"/>
                </a:solidFill>
                <a:latin typeface="Tamil Bible" pitchFamily="2" charset="0"/>
              </a:rPr>
              <a:t> </a:t>
            </a:r>
            <a:r>
              <a:rPr lang="en-US" sz="2000" b="1" dirty="0" err="1">
                <a:solidFill>
                  <a:prstClr val="black"/>
                </a:solidFill>
                <a:latin typeface="Tamil Bible" pitchFamily="2" charset="0"/>
              </a:rPr>
              <a:t>kD</a:t>
            </a:r>
            <a:r>
              <a:rPr lang="en-US" sz="2000" b="1" dirty="0">
                <a:solidFill>
                  <a:prstClr val="black"/>
                </a:solidFill>
                <a:latin typeface="Tamil Bible" pitchFamily="2" charset="0"/>
              </a:rPr>
              <a:t>\d;</a:t>
            </a:r>
            <a:r>
              <a:rPr lang="en-US" sz="2000" b="1" dirty="0">
                <a:solidFill>
                  <a:prstClr val="black"/>
                </a:solidFill>
              </a:rPr>
              <a:t>” (</a:t>
            </a:r>
            <a:r>
              <a:rPr lang="en-US" sz="2000" b="1" dirty="0" err="1">
                <a:solidFill>
                  <a:prstClr val="black"/>
                </a:solidFill>
                <a:latin typeface="Tamil Bible" pitchFamily="2" charset="0"/>
              </a:rPr>
              <a:t>ahf</a:t>
            </a:r>
            <a:r>
              <a:rPr lang="en-US" sz="2000" b="1" dirty="0">
                <a:solidFill>
                  <a:prstClr val="black"/>
                </a:solidFill>
                <a:latin typeface="Tamil Bible" pitchFamily="2" charset="0"/>
              </a:rPr>
              <a:t>;</a:t>
            </a:r>
            <a:r>
              <a:rPr lang="en-US" sz="2000" b="1" dirty="0">
                <a:solidFill>
                  <a:prstClr val="black"/>
                </a:solidFill>
              </a:rPr>
              <a:t> 5:17).</a:t>
            </a:r>
          </a:p>
        </p:txBody>
      </p:sp>
      <p:sp>
        <p:nvSpPr>
          <p:cNvPr id="9" name="CuadroTexto 8">
            <a:extLst>
              <a:ext uri="{FF2B5EF4-FFF2-40B4-BE49-F238E27FC236}">
                <a16:creationId xmlns:a16="http://schemas.microsoft.com/office/drawing/2014/main" id="{4E1F309B-B75A-B0C7-28D5-6B5B37EF4DF1}"/>
              </a:ext>
            </a:extLst>
          </p:cNvPr>
          <p:cNvSpPr txBox="1"/>
          <p:nvPr/>
        </p:nvSpPr>
        <p:spPr>
          <a:xfrm>
            <a:off x="5105400" y="5101666"/>
            <a:ext cx="6063343" cy="1631216"/>
          </a:xfrm>
          <a:prstGeom prst="rect">
            <a:avLst/>
          </a:prstGeom>
          <a:noFill/>
        </p:spPr>
        <p:txBody>
          <a:bodyPr wrap="square">
            <a:spAutoFit/>
          </a:bodyPr>
          <a:lstStyle/>
          <a:p>
            <a:pPr lvl="0">
              <a:spcBef>
                <a:spcPts val="600"/>
              </a:spcBef>
              <a:defRPr/>
            </a:pPr>
            <a:r>
              <a:rPr lang="en-US" sz="2000" b="1" dirty="0" err="1">
                <a:solidFill>
                  <a:prstClr val="black"/>
                </a:solidFill>
                <a:latin typeface="Tamil Bible" pitchFamily="2" charset="0"/>
              </a:rPr>
              <a:t>Njtd</a:t>
            </a:r>
            <a:r>
              <a:rPr lang="en-US" sz="2000" b="1" dirty="0">
                <a:solidFill>
                  <a:prstClr val="black"/>
                </a:solidFill>
                <a:latin typeface="Tamil Bible" pitchFamily="2" charset="0"/>
              </a:rPr>
              <a:t>; </a:t>
            </a:r>
            <a:r>
              <a:rPr lang="en-US" sz="2000" b="1" dirty="0" err="1">
                <a:solidFill>
                  <a:prstClr val="black"/>
                </a:solidFill>
                <a:latin typeface="Tamil Bible" pitchFamily="2" charset="0"/>
              </a:rPr>
              <a:t>jkJ</a:t>
            </a:r>
            <a:r>
              <a:rPr lang="en-US" sz="2000" b="1" dirty="0">
                <a:solidFill>
                  <a:prstClr val="black"/>
                </a:solidFill>
                <a:latin typeface="Tamil Bible" pitchFamily="2" charset="0"/>
              </a:rPr>
              <a:t> </a:t>
            </a:r>
            <a:r>
              <a:rPr lang="en-US" sz="2000" b="1" dirty="0" err="1">
                <a:solidFill>
                  <a:prstClr val="black"/>
                </a:solidFill>
                <a:latin typeface="Tamil Bible" pitchFamily="2" charset="0"/>
              </a:rPr>
              <a:t>jPu;f;fjuprpfis</a:t>
            </a:r>
            <a:r>
              <a:rPr lang="en-US" sz="2000" b="1" dirty="0">
                <a:solidFill>
                  <a:prstClr val="black"/>
                </a:solidFill>
                <a:latin typeface="Tamil Bible" pitchFamily="2" charset="0"/>
              </a:rPr>
              <a:t> </a:t>
            </a:r>
            <a:r>
              <a:rPr lang="en-US" sz="2000" b="1" dirty="0" err="1">
                <a:solidFill>
                  <a:prstClr val="black"/>
                </a:solidFill>
                <a:latin typeface="Tamil Bible" pitchFamily="2" charset="0"/>
              </a:rPr>
              <a:t>mtu;fs</a:t>
            </a:r>
            <a:r>
              <a:rPr lang="en-US" sz="2000" b="1" dirty="0">
                <a:solidFill>
                  <a:prstClr val="black"/>
                </a:solidFill>
                <a:latin typeface="Tamil Bible" pitchFamily="2" charset="0"/>
              </a:rPr>
              <a:t>; </a:t>
            </a:r>
            <a:r>
              <a:rPr lang="en-US" sz="2000" b="1" dirty="0" err="1">
                <a:solidFill>
                  <a:prstClr val="black"/>
                </a:solidFill>
                <a:latin typeface="Tamil Bible" pitchFamily="2" charset="0"/>
              </a:rPr>
              <a:t>gupG+uzkhdtu;fs</a:t>
            </a:r>
            <a:r>
              <a:rPr lang="en-US" sz="2000" b="1" dirty="0">
                <a:solidFill>
                  <a:prstClr val="black"/>
                </a:solidFill>
                <a:latin typeface="Tamil Bible" pitchFamily="2" charset="0"/>
              </a:rPr>
              <a:t>; </a:t>
            </a:r>
            <a:r>
              <a:rPr lang="en-US" sz="2000" b="1" dirty="0" err="1">
                <a:solidFill>
                  <a:prstClr val="black"/>
                </a:solidFill>
                <a:latin typeface="Tamil Bible" pitchFamily="2" charset="0"/>
              </a:rPr>
              <a:t>vd;gjw;fhf</a:t>
            </a:r>
            <a:r>
              <a:rPr lang="en-US" sz="2000" b="1" dirty="0">
                <a:solidFill>
                  <a:prstClr val="black"/>
                </a:solidFill>
                <a:latin typeface="Tamil Bible" pitchFamily="2" charset="0"/>
              </a:rPr>
              <a:t> </a:t>
            </a:r>
            <a:r>
              <a:rPr lang="en-US" sz="2000" b="1" dirty="0" err="1">
                <a:solidFill>
                  <a:prstClr val="black"/>
                </a:solidFill>
                <a:latin typeface="Tamil Bible" pitchFamily="2" charset="0"/>
              </a:rPr>
              <a:t>Nju;e;njLg;gjpy;iy</a:t>
            </a:r>
            <a:r>
              <a:rPr lang="en-US" sz="2000" b="1" dirty="0">
                <a:solidFill>
                  <a:prstClr val="black"/>
                </a:solidFill>
                <a:latin typeface="Tamil Bible" pitchFamily="2" charset="0"/>
              </a:rPr>
              <a:t> </a:t>
            </a:r>
            <a:r>
              <a:rPr lang="en-US" sz="2000" b="1" dirty="0" err="1">
                <a:solidFill>
                  <a:prstClr val="black"/>
                </a:solidFill>
                <a:latin typeface="Tamil Bible" pitchFamily="2" charset="0"/>
              </a:rPr>
              <a:t>vd;gJ</a:t>
            </a:r>
            <a:r>
              <a:rPr lang="en-US" sz="2000" b="1" dirty="0">
                <a:solidFill>
                  <a:prstClr val="black"/>
                </a:solidFill>
                <a:latin typeface="Tamil Bible" pitchFamily="2" charset="0"/>
              </a:rPr>
              <a:t> </a:t>
            </a:r>
            <a:r>
              <a:rPr lang="en-US" sz="2000" b="1" dirty="0" err="1">
                <a:solidFill>
                  <a:prstClr val="black"/>
                </a:solidFill>
                <a:latin typeface="Tamil Bible" pitchFamily="2" charset="0"/>
              </a:rPr>
              <a:t>njspthfpwJ</a:t>
            </a:r>
            <a:r>
              <a:rPr lang="en-US" sz="2000" b="1" dirty="0">
                <a:solidFill>
                  <a:prstClr val="black"/>
                </a:solidFill>
                <a:latin typeface="Tamil Bible" pitchFamily="2" charset="0"/>
              </a:rPr>
              <a:t>. </a:t>
            </a:r>
            <a:r>
              <a:rPr lang="en-US" sz="2000" b="1" dirty="0" err="1">
                <a:solidFill>
                  <a:prstClr val="black"/>
                </a:solidFill>
                <a:latin typeface="Tamil Bible" pitchFamily="2" charset="0"/>
              </a:rPr>
              <a:t>mtu;fsplk</a:t>
            </a:r>
            <a:r>
              <a:rPr lang="en-US" sz="2000" b="1" dirty="0">
                <a:solidFill>
                  <a:prstClr val="black"/>
                </a:solidFill>
                <a:latin typeface="Tamil Bible" pitchFamily="2" charset="0"/>
              </a:rPr>
              <a:t>; </a:t>
            </a:r>
            <a:r>
              <a:rPr lang="en-US" sz="2000" b="1" dirty="0" err="1">
                <a:solidFill>
                  <a:prstClr val="black"/>
                </a:solidFill>
                <a:latin typeface="Tamil Bible" pitchFamily="2" charset="0"/>
              </a:rPr>
              <a:t>mtu</a:t>
            </a:r>
            <a:r>
              <a:rPr lang="en-US" sz="2000" b="1" dirty="0">
                <a:solidFill>
                  <a:prstClr val="black"/>
                </a:solidFill>
                <a:latin typeface="Tamil Bible" pitchFamily="2" charset="0"/>
              </a:rPr>
              <a:t>; </a:t>
            </a:r>
            <a:r>
              <a:rPr lang="en-US" sz="2000" b="1" dirty="0" err="1">
                <a:solidFill>
                  <a:prstClr val="black"/>
                </a:solidFill>
                <a:latin typeface="Tamil Bible" pitchFamily="2" charset="0"/>
              </a:rPr>
              <a:t>fh</a:t>
            </a:r>
            <a:r>
              <a:rPr lang="en-US" sz="2000" b="1" dirty="0" err="1">
                <a:solidFill>
                  <a:schemeClr val="bg1"/>
                </a:solidFill>
                <a:latin typeface="Tamil Bible" pitchFamily="2" charset="0"/>
              </a:rPr>
              <a:t>z;gJ</a:t>
            </a:r>
            <a:r>
              <a:rPr lang="en-US" sz="2000" b="1" dirty="0">
                <a:solidFill>
                  <a:schemeClr val="bg1"/>
                </a:solidFill>
                <a:latin typeface="Tamil Bible" pitchFamily="2" charset="0"/>
              </a:rPr>
              <a:t> </a:t>
            </a:r>
            <a:r>
              <a:rPr lang="en-US" sz="2000" b="1" dirty="0" err="1">
                <a:solidFill>
                  <a:prstClr val="black"/>
                </a:solidFill>
                <a:latin typeface="Tamil Bible" pitchFamily="2" charset="0"/>
              </a:rPr>
              <a:t>vd;d</a:t>
            </a:r>
            <a:r>
              <a:rPr lang="en-US" sz="2000" b="1" dirty="0">
                <a:solidFill>
                  <a:prstClr val="black"/>
                </a:solidFill>
                <a:latin typeface="Tamil Bible" pitchFamily="2" charset="0"/>
              </a:rPr>
              <a:t>? </a:t>
            </a:r>
            <a:r>
              <a:rPr lang="en-US" sz="2000" b="1" dirty="0" err="1">
                <a:solidFill>
                  <a:prstClr val="black"/>
                </a:solidFill>
                <a:latin typeface="Tamil Bible" pitchFamily="2" charset="0"/>
              </a:rPr>
              <a:t>Njtd</a:t>
            </a:r>
            <a:r>
              <a:rPr lang="en-US" sz="2000" b="1" dirty="0">
                <a:solidFill>
                  <a:prstClr val="black"/>
                </a:solidFill>
                <a:latin typeface="Tamil Bible" pitchFamily="2" charset="0"/>
              </a:rPr>
              <a:t>; </a:t>
            </a:r>
            <a:r>
              <a:rPr lang="en-US" sz="2000" b="1" dirty="0" err="1">
                <a:solidFill>
                  <a:prstClr val="black"/>
                </a:solidFill>
                <a:latin typeface="Tamil Bible" pitchFamily="2" charset="0"/>
              </a:rPr>
              <a:t>kPjhd</a:t>
            </a:r>
            <a:r>
              <a:rPr lang="en-US" sz="2000" b="1" dirty="0">
                <a:solidFill>
                  <a:prstClr val="black"/>
                </a:solidFill>
                <a:latin typeface="Tamil Bible" pitchFamily="2" charset="0"/>
              </a:rPr>
              <a:t> </a:t>
            </a:r>
            <a:r>
              <a:rPr lang="en-US" sz="2000" b="1" dirty="0" err="1">
                <a:solidFill>
                  <a:prstClr val="black"/>
                </a:solidFill>
                <a:latin typeface="Tamil Bible" pitchFamily="2" charset="0"/>
              </a:rPr>
              <a:t>mtu;fspd</a:t>
            </a:r>
            <a:r>
              <a:rPr lang="en-US" sz="2000" b="1" dirty="0">
                <a:solidFill>
                  <a:prstClr val="black"/>
                </a:solidFill>
                <a:latin typeface="Tamil Bible" pitchFamily="2" charset="0"/>
              </a:rPr>
              <a:t>; </a:t>
            </a:r>
            <a:r>
              <a:rPr lang="en-US" sz="2000" b="1" dirty="0" err="1">
                <a:solidFill>
                  <a:prstClr val="black"/>
                </a:solidFill>
                <a:latin typeface="Tamil Bible" pitchFamily="2" charset="0"/>
              </a:rPr>
              <a:t>md;Gk</a:t>
            </a:r>
            <a:r>
              <a:rPr lang="en-US" sz="2000" b="1" dirty="0">
                <a:solidFill>
                  <a:prstClr val="black"/>
                </a:solidFill>
                <a:latin typeface="Tamil Bible" pitchFamily="2" charset="0"/>
              </a:rPr>
              <a:t>;&gt; </a:t>
            </a:r>
            <a:r>
              <a:rPr lang="en-US" sz="2000" b="1" dirty="0" err="1">
                <a:solidFill>
                  <a:schemeClr val="bg1"/>
                </a:solidFill>
                <a:latin typeface="Tamil Bible" pitchFamily="2" charset="0"/>
              </a:rPr>
              <a:t>mtUf;F</a:t>
            </a:r>
            <a:r>
              <a:rPr lang="en-US" sz="2000" b="1" dirty="0">
                <a:solidFill>
                  <a:schemeClr val="bg1"/>
                </a:solidFill>
                <a:latin typeface="Tamil Bible" pitchFamily="2" charset="0"/>
              </a:rPr>
              <a:t> </a:t>
            </a:r>
            <a:r>
              <a:rPr lang="en-US" sz="2000" b="1" dirty="0" err="1">
                <a:solidFill>
                  <a:prstClr val="black"/>
                </a:solidFill>
                <a:latin typeface="Tamil Bible" pitchFamily="2" charset="0"/>
              </a:rPr>
              <a:t>fPo;gbAk</a:t>
            </a:r>
            <a:r>
              <a:rPr lang="en-US" sz="2000" b="1" dirty="0">
                <a:solidFill>
                  <a:prstClr val="black"/>
                </a:solidFill>
                <a:latin typeface="Tamil Bible" pitchFamily="2" charset="0"/>
              </a:rPr>
              <a:t>; </a:t>
            </a:r>
            <a:r>
              <a:rPr lang="en-US" sz="2000" b="1" dirty="0" err="1">
                <a:solidFill>
                  <a:prstClr val="black"/>
                </a:solidFill>
                <a:latin typeface="Tamil Bible" pitchFamily="2" charset="0"/>
              </a:rPr>
              <a:t>kdtpUg;gKNk</a:t>
            </a:r>
            <a:r>
              <a:rPr lang="en-US" sz="2000" b="1" dirty="0">
                <a:solidFill>
                  <a:prstClr val="black"/>
                </a:solidFill>
                <a:latin typeface="Tamil Bible" pitchFamily="2" charset="0"/>
              </a:rPr>
              <a:t>.</a:t>
            </a:r>
          </a:p>
        </p:txBody>
      </p:sp>
      <p:sp>
        <p:nvSpPr>
          <p:cNvPr id="20" name="CuadroTexto 19">
            <a:extLst>
              <a:ext uri="{FF2B5EF4-FFF2-40B4-BE49-F238E27FC236}">
                <a16:creationId xmlns:a16="http://schemas.microsoft.com/office/drawing/2014/main" id="{E1A217CB-D89F-4D37-C923-0CE94CC1A94A}"/>
              </a:ext>
            </a:extLst>
          </p:cNvPr>
          <p:cNvSpPr txBox="1"/>
          <p:nvPr/>
        </p:nvSpPr>
        <p:spPr>
          <a:xfrm>
            <a:off x="5130448" y="4191882"/>
            <a:ext cx="5450466" cy="1015663"/>
          </a:xfrm>
          <a:prstGeom prst="rect">
            <a:avLst/>
          </a:prstGeom>
          <a:noFill/>
        </p:spPr>
        <p:txBody>
          <a:bodyPr wrap="square">
            <a:spAutoFit/>
          </a:bodyPr>
          <a:lstStyle/>
          <a:p>
            <a:pPr>
              <a:spcBef>
                <a:spcPts val="600"/>
              </a:spcBef>
            </a:pPr>
            <a:r>
              <a:rPr lang="en-US" sz="2000" b="1" dirty="0" err="1">
                <a:latin typeface="Tamil Bible" pitchFamily="2" charset="0"/>
              </a:rPr>
              <a:t>xU</a:t>
            </a:r>
            <a:r>
              <a:rPr lang="en-US" sz="2000" b="1" dirty="0">
                <a:latin typeface="Tamil Bible" pitchFamily="2" charset="0"/>
              </a:rPr>
              <a:t> </a:t>
            </a:r>
            <a:r>
              <a:rPr lang="en-US" sz="2000" b="1" dirty="0" err="1">
                <a:latin typeface="Tamil Bible" pitchFamily="2" charset="0"/>
              </a:rPr>
              <a:t>ngupa</a:t>
            </a:r>
            <a:r>
              <a:rPr lang="en-US" sz="2000" b="1" dirty="0">
                <a:latin typeface="Tamil Bible" pitchFamily="2" charset="0"/>
              </a:rPr>
              <a:t> </a:t>
            </a:r>
            <a:r>
              <a:rPr lang="en-US" sz="2000" b="1" dirty="0" err="1">
                <a:latin typeface="Tamil Bible" pitchFamily="2" charset="0"/>
              </a:rPr>
              <a:t>mw;Gjj;ij</a:t>
            </a:r>
            <a:r>
              <a:rPr lang="en-US" sz="2000" b="1" dirty="0">
                <a:latin typeface="Tamil Bible" pitchFamily="2" charset="0"/>
              </a:rPr>
              <a:t> </a:t>
            </a:r>
            <a:r>
              <a:rPr lang="en-US" sz="2000" b="1" dirty="0" err="1">
                <a:latin typeface="Tamil Bible" pitchFamily="2" charset="0"/>
              </a:rPr>
              <a:t>nra;jgpwF</a:t>
            </a:r>
            <a:r>
              <a:rPr lang="en-US" sz="2000" b="1" dirty="0">
                <a:latin typeface="Tamil Bible" pitchFamily="2" charset="0"/>
              </a:rPr>
              <a:t>&gt; ,</a:t>
            </a:r>
            <a:r>
              <a:rPr lang="en-US" sz="2000" b="1" dirty="0" err="1">
                <a:latin typeface="Tamil Bible" pitchFamily="2" charset="0"/>
              </a:rPr>
              <a:t>uhzp</a:t>
            </a:r>
            <a:r>
              <a:rPr lang="en-US" sz="2000" b="1" dirty="0">
                <a:latin typeface="Tamil Bible" pitchFamily="2" charset="0"/>
              </a:rPr>
              <a:t> </a:t>
            </a:r>
            <a:r>
              <a:rPr lang="en-US" sz="2000" b="1" dirty="0" err="1">
                <a:latin typeface="Tamil Bible" pitchFamily="2" charset="0"/>
              </a:rPr>
              <a:t>NarNgy</a:t>
            </a:r>
            <a:r>
              <a:rPr lang="en-US" sz="2000" b="1" dirty="0">
                <a:latin typeface="Tamil Bible" pitchFamily="2" charset="0"/>
              </a:rPr>
              <a:t>; </a:t>
            </a:r>
            <a:r>
              <a:rPr lang="en-US" sz="2000" b="1" dirty="0" err="1">
                <a:latin typeface="Tamil Bible" pitchFamily="2" charset="0"/>
              </a:rPr>
              <a:t>tpLj;j</a:t>
            </a:r>
            <a:r>
              <a:rPr lang="en-US" sz="2000" b="1" dirty="0">
                <a:latin typeface="Tamil Bible" pitchFamily="2" charset="0"/>
              </a:rPr>
              <a:t> </a:t>
            </a:r>
            <a:r>
              <a:rPr lang="en-US" sz="2000" b="1" dirty="0" err="1">
                <a:latin typeface="Tamil Bible" pitchFamily="2" charset="0"/>
              </a:rPr>
              <a:t>kuz</a:t>
            </a:r>
            <a:r>
              <a:rPr lang="en-US" sz="2000" b="1" dirty="0">
                <a:latin typeface="Tamil Bible" pitchFamily="2" charset="0"/>
              </a:rPr>
              <a:t> </a:t>
            </a:r>
            <a:r>
              <a:rPr lang="en-US" sz="2000" b="1" dirty="0" err="1">
                <a:latin typeface="Tamil Bible" pitchFamily="2" charset="0"/>
              </a:rPr>
              <a:t>mr;RWj;jyhy</a:t>
            </a:r>
            <a:r>
              <a:rPr lang="en-US" sz="2000" b="1" dirty="0">
                <a:latin typeface="Tamil Bible" pitchFamily="2" charset="0"/>
              </a:rPr>
              <a:t>; </a:t>
            </a:r>
            <a:r>
              <a:rPr lang="en-US" sz="2000" b="1" dirty="0" err="1">
                <a:latin typeface="Tamil Bible" pitchFamily="2" charset="0"/>
              </a:rPr>
              <a:t>vypah</a:t>
            </a:r>
            <a:r>
              <a:rPr lang="en-US" sz="2000" b="1" dirty="0">
                <a:latin typeface="Tamil Bible" pitchFamily="2" charset="0"/>
              </a:rPr>
              <a:t> </a:t>
            </a:r>
            <a:r>
              <a:rPr lang="en-US" sz="2000" b="1" dirty="0" err="1">
                <a:latin typeface="Tamil Bible" pitchFamily="2" charset="0"/>
              </a:rPr>
              <a:t>Kw;wpYk</a:t>
            </a:r>
            <a:r>
              <a:rPr lang="en-US" sz="2000" b="1" dirty="0">
                <a:latin typeface="Tamil Bible" pitchFamily="2" charset="0"/>
              </a:rPr>
              <a:t>; </a:t>
            </a:r>
            <a:r>
              <a:rPr lang="en-US" sz="2000" b="1" dirty="0" err="1">
                <a:latin typeface="Tamil Bible" pitchFamily="2" charset="0"/>
              </a:rPr>
              <a:t>Nrhu;e;J</a:t>
            </a:r>
            <a:r>
              <a:rPr lang="en-US" sz="2000" b="1" dirty="0">
                <a:latin typeface="Tamil Bible" pitchFamily="2" charset="0"/>
              </a:rPr>
              <a:t> </a:t>
            </a:r>
            <a:r>
              <a:rPr lang="en-US" sz="2000" b="1" dirty="0" err="1">
                <a:latin typeface="Tamil Bible" pitchFamily="2" charset="0"/>
              </a:rPr>
              <a:t>Nghdhu</a:t>
            </a:r>
            <a:r>
              <a:rPr lang="en-US" sz="2000" b="1" dirty="0">
                <a:latin typeface="Tamil Bible" pitchFamily="2" charset="0"/>
              </a:rPr>
              <a:t>; </a:t>
            </a:r>
            <a:r>
              <a:rPr lang="en-US" sz="2000" b="1" dirty="0"/>
              <a:t>(1 </a:t>
            </a:r>
            <a:r>
              <a:rPr lang="en-US" sz="2000" b="1" dirty="0">
                <a:latin typeface="Tamil Bible" pitchFamily="2" charset="0"/>
              </a:rPr>
              <a:t>,uh[h</a:t>
            </a:r>
            <a:r>
              <a:rPr lang="en-US" sz="2000" b="1" dirty="0"/>
              <a:t> 19:2-4).</a:t>
            </a: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900" decel="100000" fill="hold"/>
                                        <p:tgtEl>
                                          <p:spTgt spid="1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900" decel="100000" fill="hold"/>
                                        <p:tgtEl>
                                          <p:spTgt spid="1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out)">
                                      <p:cBhvr>
                                        <p:cTn id="62" dur="500"/>
                                        <p:tgtEl>
                                          <p:spTgt spid="2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4" grpId="0"/>
      <p:bldP spid="9"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09735F41-E4E1-FBAD-4E32-7D6594956879}"/>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6625251" y="4427678"/>
            <a:ext cx="2366148" cy="1785367"/>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effectLst>
        </p:spPr>
      </p:pic>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002A12E9-A873-E26A-F8E8-8317B75F3B75}"/>
              </a:ext>
            </a:extLst>
          </p:cNvPr>
          <p:cNvSpPr txBox="1"/>
          <p:nvPr/>
        </p:nvSpPr>
        <p:spPr>
          <a:xfrm>
            <a:off x="0" y="85725"/>
            <a:ext cx="12191999" cy="769441"/>
          </a:xfrm>
          <a:prstGeom prst="rect">
            <a:avLst/>
          </a:prstGeom>
          <a:noFill/>
        </p:spPr>
        <p:txBody>
          <a:bodyPr wrap="square">
            <a:spAutoFit/>
          </a:bodyPr>
          <a:lstStyle/>
          <a:p>
            <a:pPr algn="ctr"/>
            <a:r>
              <a:rPr lang="en-US" sz="44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Tamil Bible" pitchFamily="2" charset="0"/>
              </a:rPr>
              <a:t>jPu;f;fjuprpfs</a:t>
            </a:r>
            <a:r>
              <a:rPr lang="en-U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amil Bible" pitchFamily="2" charset="0"/>
              </a:rPr>
              <a:t>; </a:t>
            </a:r>
            <a:r>
              <a:rPr lang="en-US" sz="44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Tamil Bible" pitchFamily="2" charset="0"/>
              </a:rPr>
              <a:t>vt;thW</a:t>
            </a:r>
            <a:r>
              <a:rPr lang="en-U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amil Bible" pitchFamily="2" charset="0"/>
              </a:rPr>
              <a:t> </a:t>
            </a:r>
            <a:r>
              <a:rPr lang="en-US" sz="44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Tamil Bible" pitchFamily="2" charset="0"/>
              </a:rPr>
              <a:t>ele;Jnfhz;lhu;fs</a:t>
            </a:r>
            <a:r>
              <a:rPr lang="en-U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amil Bible" pitchFamily="2" charset="0"/>
              </a:rPr>
              <a:t>;</a:t>
            </a:r>
            <a:r>
              <a:rPr lang="en-U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a:t>
            </a:r>
          </a:p>
        </p:txBody>
      </p:sp>
      <p:sp>
        <p:nvSpPr>
          <p:cNvPr id="5" name="CuadroTexto 4">
            <a:extLst>
              <a:ext uri="{FF2B5EF4-FFF2-40B4-BE49-F238E27FC236}">
                <a16:creationId xmlns:a16="http://schemas.microsoft.com/office/drawing/2014/main" id="{19E208F7-9D3D-4D71-36E4-C8A2442309D4}"/>
              </a:ext>
            </a:extLst>
          </p:cNvPr>
          <p:cNvSpPr txBox="1"/>
          <p:nvPr/>
        </p:nvSpPr>
        <p:spPr>
          <a:xfrm>
            <a:off x="0" y="731341"/>
            <a:ext cx="12191999" cy="646331"/>
          </a:xfrm>
          <a:prstGeom prst="rect">
            <a:avLst/>
          </a:prstGeom>
          <a:noFill/>
        </p:spPr>
        <p:txBody>
          <a:bodyPr wrap="square">
            <a:spAutoFit/>
          </a:bodyPr>
          <a:lstStyle/>
          <a:p>
            <a:pPr algn="ct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mjw;F</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kpfhah</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fh;j;jh</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vd;dplj;jpy</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nrhy;tijNa</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nrhy;YNtd</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vd;W</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fh;j;jUila</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Ptidf;nfhz;L</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nrhy;YfpNwd</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vd;whd</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a:t>
            </a:r>
            <a:r>
              <a:rPr lang="en-US" sz="12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(1 </a:t>
            </a:r>
            <a:r>
              <a:rPr lang="en-US" sz="12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,uh[</a:t>
            </a:r>
            <a:r>
              <a:rPr lang="en-US" sz="1200"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hf;fs</a:t>
            </a:r>
            <a:r>
              <a:rPr lang="en-US" sz="12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Tamil Bible" pitchFamily="2" charset="0"/>
              </a:rPr>
              <a:t>;</a:t>
            </a:r>
            <a:r>
              <a:rPr lang="en-US" sz="12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22:14)</a:t>
            </a:r>
            <a:endPar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A37E0C5D-B699-1092-C3A3-AD91B2209C84}"/>
              </a:ext>
            </a:extLst>
          </p:cNvPr>
          <p:cNvSpPr txBox="1"/>
          <p:nvPr/>
        </p:nvSpPr>
        <p:spPr>
          <a:xfrm>
            <a:off x="5917745" y="1237317"/>
            <a:ext cx="6579055" cy="1631216"/>
          </a:xfrm>
          <a:prstGeom prst="rect">
            <a:avLst/>
          </a:prstGeom>
          <a:noFill/>
        </p:spPr>
        <p:txBody>
          <a:bodyPr wrap="square" rtlCol="0">
            <a:spAutoFit/>
          </a:bodyPr>
          <a:lstStyle/>
          <a:p>
            <a:pPr>
              <a:spcBef>
                <a:spcPts val="600"/>
              </a:spcBef>
            </a:pPr>
            <a:r>
              <a:rPr lang="en-US" sz="2000" b="1" dirty="0" err="1">
                <a:latin typeface="Tamil Bible" pitchFamily="2" charset="0"/>
              </a:rPr>
              <a:t>NjtDila</a:t>
            </a:r>
            <a:r>
              <a:rPr lang="en-US" sz="2000" b="1" dirty="0">
                <a:latin typeface="Tamil Bible" pitchFamily="2" charset="0"/>
              </a:rPr>
              <a:t> </a:t>
            </a:r>
            <a:r>
              <a:rPr lang="en-US" sz="2000" b="1" dirty="0" err="1">
                <a:latin typeface="Tamil Bible" pitchFamily="2" charset="0"/>
              </a:rPr>
              <a:t>nra;jpj;njhlu;ghsu;fshf</a:t>
            </a:r>
            <a:r>
              <a:rPr lang="en-US" sz="2000" b="1" dirty="0"/>
              <a:t>, </a:t>
            </a:r>
            <a:r>
              <a:rPr lang="en-US" sz="2000" b="1" dirty="0" err="1">
                <a:latin typeface="Tamil Bible" pitchFamily="2" charset="0"/>
              </a:rPr>
              <a:t>Mz</a:t>
            </a:r>
            <a:r>
              <a:rPr lang="en-US" sz="2000" b="1" dirty="0">
                <a:latin typeface="Tamil Bible" pitchFamily="2" charset="0"/>
              </a:rPr>
              <a:t>; </a:t>
            </a:r>
            <a:r>
              <a:rPr lang="en-US" sz="2000" b="1" dirty="0" err="1">
                <a:latin typeface="Tamil Bible" pitchFamily="2" charset="0"/>
              </a:rPr>
              <a:t>jPu;f;fjuprpfSk</a:t>
            </a:r>
            <a:r>
              <a:rPr lang="en-US" sz="2000" b="1" dirty="0">
                <a:latin typeface="Tamil Bible" pitchFamily="2" charset="0"/>
              </a:rPr>
              <a:t>; </a:t>
            </a:r>
            <a:r>
              <a:rPr lang="en-US" sz="2000" b="1" dirty="0" err="1">
                <a:latin typeface="Tamil Bible" pitchFamily="2" charset="0"/>
              </a:rPr>
              <a:t>ngz</a:t>
            </a:r>
            <a:r>
              <a:rPr lang="en-US" sz="2000" b="1" dirty="0">
                <a:latin typeface="Tamil Bible" pitchFamily="2" charset="0"/>
              </a:rPr>
              <a:t>; </a:t>
            </a:r>
            <a:r>
              <a:rPr lang="en-US" sz="2000" b="1" dirty="0" err="1">
                <a:latin typeface="Tamil Bible" pitchFamily="2" charset="0"/>
              </a:rPr>
              <a:t>jPu;f;fjuprpfSk</a:t>
            </a:r>
            <a:r>
              <a:rPr lang="en-US" sz="2000" b="1" dirty="0">
                <a:latin typeface="Tamil Bible" pitchFamily="2" charset="0"/>
              </a:rPr>
              <a:t>; </a:t>
            </a:r>
            <a:r>
              <a:rPr lang="en-US" sz="2000" b="1" dirty="0" err="1">
                <a:latin typeface="Tamil Bible" pitchFamily="2" charset="0"/>
              </a:rPr>
              <a:t>jq;fs</a:t>
            </a:r>
            <a:r>
              <a:rPr lang="en-US" sz="2000" b="1" dirty="0">
                <a:latin typeface="Tamil Bible" pitchFamily="2" charset="0"/>
              </a:rPr>
              <a:t>; </a:t>
            </a:r>
            <a:r>
              <a:rPr lang="en-US" sz="2000" b="1" dirty="0" err="1">
                <a:latin typeface="Tamil Bible" pitchFamily="2" charset="0"/>
              </a:rPr>
              <a:t>miog;gpw;F</a:t>
            </a:r>
            <a:r>
              <a:rPr lang="en-US" sz="2000" b="1" dirty="0">
                <a:latin typeface="Tamil Bible" pitchFamily="2" charset="0"/>
              </a:rPr>
              <a:t> </a:t>
            </a:r>
            <a:r>
              <a:rPr lang="en-US" sz="2000" b="1" dirty="0" err="1">
                <a:latin typeface="Tamil Bible" pitchFamily="2" charset="0"/>
              </a:rPr>
              <a:t>Vw;wthW</a:t>
            </a:r>
            <a:r>
              <a:rPr lang="en-US" sz="2000" b="1" dirty="0">
                <a:latin typeface="Tamil Bible" pitchFamily="2" charset="0"/>
              </a:rPr>
              <a:t> </a:t>
            </a:r>
            <a:r>
              <a:rPr lang="en-US" sz="2000" b="1" dirty="0" err="1">
                <a:latin typeface="Tamil Bible" pitchFamily="2" charset="0"/>
              </a:rPr>
              <a:t>tho</a:t>
            </a:r>
            <a:r>
              <a:rPr lang="en-US" sz="2000" b="1" dirty="0">
                <a:latin typeface="Tamil Bible" pitchFamily="2" charset="0"/>
              </a:rPr>
              <a:t> </a:t>
            </a:r>
            <a:r>
              <a:rPr lang="en-US" sz="2000" b="1" dirty="0" err="1">
                <a:latin typeface="Tamil Bible" pitchFamily="2" charset="0"/>
              </a:rPr>
              <a:t>Kad;wdu</a:t>
            </a:r>
            <a:r>
              <a:rPr lang="en-US" sz="2000" b="1" dirty="0">
                <a:latin typeface="Tamil Bible" pitchFamily="2" charset="0"/>
              </a:rPr>
              <a:t>;</a:t>
            </a:r>
            <a:br>
              <a:rPr lang="en-US" sz="2000" b="1" dirty="0"/>
            </a:br>
            <a:r>
              <a:rPr lang="en-US" sz="2000" b="1" dirty="0"/>
              <a:t>(1 </a:t>
            </a:r>
            <a:r>
              <a:rPr lang="en-US" sz="2000" b="1" dirty="0" err="1">
                <a:latin typeface="Tamil Bible" pitchFamily="2" charset="0"/>
              </a:rPr>
              <a:t>rhK</a:t>
            </a:r>
            <a:r>
              <a:rPr lang="en-US" sz="2000" b="1" dirty="0"/>
              <a:t>. 12:3-4). </a:t>
            </a:r>
            <a:r>
              <a:rPr lang="en-US" sz="2000" b="1" dirty="0" err="1">
                <a:latin typeface="Tamil Bible" pitchFamily="2" charset="0"/>
              </a:rPr>
              <a:t>kf;fs</a:t>
            </a:r>
            <a:r>
              <a:rPr lang="en-US" sz="2000" b="1" dirty="0">
                <a:latin typeface="Tamil Bible" pitchFamily="2" charset="0"/>
              </a:rPr>
              <a:t>; </a:t>
            </a:r>
            <a:r>
              <a:rPr lang="en-US" sz="2000" b="1" dirty="0" err="1">
                <a:latin typeface="Tamil Bible" pitchFamily="2" charset="0"/>
              </a:rPr>
              <a:t>mtu;fis</a:t>
            </a:r>
            <a:r>
              <a:rPr lang="en-US" sz="2000" b="1" dirty="0">
                <a:latin typeface="Tamil Bible" pitchFamily="2" charset="0"/>
              </a:rPr>
              <a:t> </a:t>
            </a:r>
            <a:r>
              <a:rPr lang="en-US" sz="2000" b="1" dirty="0"/>
              <a:t> “</a:t>
            </a:r>
            <a:r>
              <a:rPr lang="en-US" sz="2000" b="1" dirty="0" err="1">
                <a:latin typeface="Tamil Bible" pitchFamily="2" charset="0"/>
              </a:rPr>
              <a:t>NjtDila</a:t>
            </a:r>
            <a:r>
              <a:rPr lang="en-US" sz="2000" b="1" dirty="0">
                <a:latin typeface="Tamil Bible" pitchFamily="2" charset="0"/>
              </a:rPr>
              <a:t> </a:t>
            </a:r>
            <a:r>
              <a:rPr lang="en-US" sz="2000" b="1" dirty="0" err="1">
                <a:latin typeface="Tamil Bible" pitchFamily="2" charset="0"/>
              </a:rPr>
              <a:t>kD</a:t>
            </a:r>
            <a:r>
              <a:rPr lang="en-US" sz="2000" b="1" dirty="0">
                <a:latin typeface="Tamil Bible" pitchFamily="2" charset="0"/>
              </a:rPr>
              <a:t>\d;</a:t>
            </a:r>
            <a:r>
              <a:rPr lang="en-US" sz="2000" b="1" dirty="0"/>
              <a:t>”,</a:t>
            </a:r>
            <a:r>
              <a:rPr lang="en-US" sz="2000" b="1" dirty="0">
                <a:latin typeface="Tamil Bible" pitchFamily="2" charset="0"/>
              </a:rPr>
              <a:t>;</a:t>
            </a:r>
            <a:r>
              <a:rPr lang="en-US" sz="2000" b="1" dirty="0"/>
              <a:t> “</a:t>
            </a:r>
            <a:r>
              <a:rPr lang="en-US" sz="2000" b="1" dirty="0" err="1">
                <a:latin typeface="Tamil Bible" pitchFamily="2" charset="0"/>
              </a:rPr>
              <a:t>nghpath</a:t>
            </a:r>
            <a:r>
              <a:rPr lang="en-US" sz="2000" b="1" dirty="0">
                <a:latin typeface="Tamil Bible" pitchFamily="2" charset="0"/>
              </a:rPr>
              <a:t>;</a:t>
            </a:r>
            <a:r>
              <a:rPr lang="en-US" sz="2000" b="1" dirty="0"/>
              <a:t>”</a:t>
            </a:r>
            <a:r>
              <a:rPr lang="en-US" sz="2000" b="1" dirty="0" err="1">
                <a:latin typeface="Tamil Bible" pitchFamily="2" charset="0"/>
              </a:rPr>
              <a:t>vd;Wk</a:t>
            </a:r>
            <a:r>
              <a:rPr lang="en-US" sz="2000" b="1" dirty="0">
                <a:latin typeface="Tamil Bible" pitchFamily="2" charset="0"/>
              </a:rPr>
              <a:t>; </a:t>
            </a:r>
            <a:r>
              <a:rPr lang="en-US" sz="2000" b="1" dirty="0" err="1">
                <a:latin typeface="Tamil Bible" pitchFamily="2" charset="0"/>
              </a:rPr>
              <a:t>mwpe;jpUe;jdu</a:t>
            </a:r>
            <a:r>
              <a:rPr lang="en-US" sz="2000" b="1" dirty="0">
                <a:latin typeface="Tamil Bible" pitchFamily="2" charset="0"/>
              </a:rPr>
              <a:t>;</a:t>
            </a:r>
            <a:r>
              <a:rPr lang="en-US" sz="2000" b="1" dirty="0"/>
              <a:t> (1 </a:t>
            </a:r>
            <a:r>
              <a:rPr lang="en-US" sz="2000" b="1" dirty="0" err="1">
                <a:latin typeface="Tamil Bible" pitchFamily="2" charset="0"/>
              </a:rPr>
              <a:t>rhK</a:t>
            </a:r>
            <a:r>
              <a:rPr lang="en-US" sz="2000" b="1" dirty="0"/>
              <a:t>. 9:6).</a:t>
            </a:r>
          </a:p>
        </p:txBody>
      </p:sp>
      <p:pic>
        <p:nvPicPr>
          <p:cNvPr id="4" name="Imagen 3">
            <a:extLst>
              <a:ext uri="{FF2B5EF4-FFF2-40B4-BE49-F238E27FC236}">
                <a16:creationId xmlns:a16="http://schemas.microsoft.com/office/drawing/2014/main" id="{5C990A3F-24F6-55A0-2CEE-8594B363B505}"/>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21870" y="1335006"/>
            <a:ext cx="2935177" cy="2201383"/>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effectLst>
        </p:spPr>
      </p:pic>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7" cstate="hq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a:ext>
            </a:extLst>
          </a:blip>
          <a:stretch>
            <a:fillRect/>
          </a:stretch>
        </p:blipFill>
        <p:spPr>
          <a:xfrm>
            <a:off x="3163214" y="1353944"/>
            <a:ext cx="2754531" cy="2191360"/>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effectLst>
        </p:spPr>
      </p:pic>
      <p:pic>
        <p:nvPicPr>
          <p:cNvPr id="14" name="Imagen 13">
            <a:extLst>
              <a:ext uri="{FF2B5EF4-FFF2-40B4-BE49-F238E27FC236}">
                <a16:creationId xmlns:a16="http://schemas.microsoft.com/office/drawing/2014/main" id="{F5C9E26B-99E9-60FE-3F27-E75C26F0ECA9}"/>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tretch>
            <a:fillRect/>
          </a:stretch>
        </p:blipFill>
        <p:spPr>
          <a:xfrm>
            <a:off x="9198093" y="4511771"/>
            <a:ext cx="2877090" cy="2170895"/>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5965369" y="2767587"/>
            <a:ext cx="6096002" cy="1631216"/>
          </a:xfrm>
          <a:prstGeom prst="rect">
            <a:avLst/>
          </a:prstGeom>
          <a:noFill/>
        </p:spPr>
        <p:txBody>
          <a:bodyPr wrap="square">
            <a:spAutoFit/>
          </a:bodyPr>
          <a:lstStyle/>
          <a:p>
            <a:pPr lvl="0">
              <a:spcBef>
                <a:spcPts val="600"/>
              </a:spcBef>
              <a:defRPr/>
            </a:pPr>
            <a:r>
              <a:rPr lang="en-US" sz="2000" b="1" dirty="0" err="1">
                <a:solidFill>
                  <a:prstClr val="black"/>
                </a:solidFill>
                <a:latin typeface="Tamil Bible" pitchFamily="2" charset="0"/>
              </a:rPr>
              <a:t>mtu;fSila</a:t>
            </a:r>
            <a:r>
              <a:rPr lang="en-US" sz="2000" b="1" dirty="0">
                <a:solidFill>
                  <a:prstClr val="black"/>
                </a:solidFill>
                <a:latin typeface="Tamil Bible" pitchFamily="2" charset="0"/>
              </a:rPr>
              <a:t> </a:t>
            </a:r>
            <a:r>
              <a:rPr lang="en-US" sz="2000" b="1" dirty="0" err="1">
                <a:solidFill>
                  <a:prstClr val="black"/>
                </a:solidFill>
                <a:latin typeface="Tamil Bible" pitchFamily="2" charset="0"/>
              </a:rPr>
              <a:t>nra;jpia</a:t>
            </a:r>
            <a:r>
              <a:rPr lang="en-US" sz="2000" b="1" dirty="0">
                <a:solidFill>
                  <a:prstClr val="black"/>
                </a:solidFill>
                <a:latin typeface="Tamil Bible" pitchFamily="2" charset="0"/>
              </a:rPr>
              <a:t> </a:t>
            </a:r>
            <a:r>
              <a:rPr lang="en-US" sz="2000" b="1" dirty="0" err="1">
                <a:solidFill>
                  <a:prstClr val="black"/>
                </a:solidFill>
                <a:latin typeface="Tamil Bible" pitchFamily="2" charset="0"/>
              </a:rPr>
              <a:t>Vw;Wf;nfhs;s</a:t>
            </a:r>
            <a:r>
              <a:rPr lang="en-US" sz="2000" b="1" dirty="0">
                <a:solidFill>
                  <a:prstClr val="black"/>
                </a:solidFill>
                <a:latin typeface="Tamil Bible" pitchFamily="2" charset="0"/>
              </a:rPr>
              <a:t> </a:t>
            </a:r>
            <a:r>
              <a:rPr lang="en-US" sz="2000" b="1" dirty="0" err="1">
                <a:solidFill>
                  <a:prstClr val="black"/>
                </a:solidFill>
                <a:latin typeface="Tamil Bible" pitchFamily="2" charset="0"/>
              </a:rPr>
              <a:t>kWj;jtu;fs</a:t>
            </a:r>
            <a:r>
              <a:rPr lang="en-US" sz="2000" b="1" dirty="0">
                <a:solidFill>
                  <a:prstClr val="black"/>
                </a:solidFill>
                <a:latin typeface="Tamil Bible" pitchFamily="2" charset="0"/>
              </a:rPr>
              <a:t>; </a:t>
            </a:r>
            <a:r>
              <a:rPr lang="en-US" sz="2000" b="1" dirty="0" err="1">
                <a:solidFill>
                  <a:prstClr val="black"/>
                </a:solidFill>
                <a:latin typeface="Tamil Bible" pitchFamily="2" charset="0"/>
              </a:rPr>
              <a:t>mtu;fis</a:t>
            </a:r>
            <a:r>
              <a:rPr lang="en-US" sz="2000" b="1" dirty="0">
                <a:solidFill>
                  <a:prstClr val="black"/>
                </a:solidFill>
                <a:latin typeface="Tamil Bible" pitchFamily="2" charset="0"/>
              </a:rPr>
              <a:t> </a:t>
            </a:r>
            <a:r>
              <a:rPr lang="en-US" sz="2000" b="1" dirty="0" err="1">
                <a:solidFill>
                  <a:prstClr val="black"/>
                </a:solidFill>
                <a:latin typeface="Tamil Bible" pitchFamily="2" charset="0"/>
              </a:rPr>
              <a:t>ntWj;J</a:t>
            </a:r>
            <a:r>
              <a:rPr lang="en-US" sz="2000" b="1" dirty="0">
                <a:solidFill>
                  <a:prstClr val="black"/>
                </a:solidFill>
                <a:latin typeface="Tamil Bible" pitchFamily="2" charset="0"/>
              </a:rPr>
              <a:t> </a:t>
            </a:r>
            <a:r>
              <a:rPr lang="en-US" sz="2000" b="1" dirty="0" err="1">
                <a:solidFill>
                  <a:prstClr val="black"/>
                </a:solidFill>
                <a:latin typeface="Tamil Bible" pitchFamily="2" charset="0"/>
              </a:rPr>
              <a:t>mr;RWj;jpdhu;fs</a:t>
            </a:r>
            <a:r>
              <a:rPr lang="en-US" sz="2000" b="1" dirty="0">
                <a:solidFill>
                  <a:prstClr val="black"/>
                </a:solidFill>
                <a:latin typeface="Tamil Bible" pitchFamily="2" charset="0"/>
              </a:rPr>
              <a:t>; </a:t>
            </a:r>
            <a:r>
              <a:rPr lang="en-US" sz="2000" b="1" dirty="0">
                <a:solidFill>
                  <a:prstClr val="black"/>
                </a:solidFill>
              </a:rPr>
              <a:t>(1 </a:t>
            </a:r>
            <a:r>
              <a:rPr lang="en-US" sz="2000" b="1" dirty="0">
                <a:solidFill>
                  <a:prstClr val="black"/>
                </a:solidFill>
                <a:latin typeface="Tamil Bible" pitchFamily="2" charset="0"/>
              </a:rPr>
              <a:t>,uh[h</a:t>
            </a:r>
            <a:r>
              <a:rPr lang="en-US" sz="2000" b="1" dirty="0">
                <a:solidFill>
                  <a:prstClr val="black"/>
                </a:solidFill>
              </a:rPr>
              <a:t> 22:8, 27). </a:t>
            </a:r>
            <a:r>
              <a:rPr lang="en-US" sz="2000" b="1" dirty="0" err="1">
                <a:solidFill>
                  <a:prstClr val="black"/>
                </a:solidFill>
                <a:latin typeface="Tamil Bible" pitchFamily="2" charset="0"/>
              </a:rPr>
              <a:t>Mdhy</a:t>
            </a:r>
            <a:r>
              <a:rPr lang="en-US" sz="2000" b="1" dirty="0">
                <a:solidFill>
                  <a:prstClr val="black"/>
                </a:solidFill>
                <a:latin typeface="Tamil Bible" pitchFamily="2" charset="0"/>
              </a:rPr>
              <a:t>;&gt; </a:t>
            </a:r>
            <a:r>
              <a:rPr lang="en-US" sz="2000" b="1" dirty="0" err="1">
                <a:solidFill>
                  <a:prstClr val="black"/>
                </a:solidFill>
                <a:latin typeface="Tamil Bible" pitchFamily="2" charset="0"/>
              </a:rPr>
              <a:t>jhq;fs</a:t>
            </a:r>
            <a:r>
              <a:rPr lang="en-US" sz="2000" b="1" dirty="0">
                <a:solidFill>
                  <a:prstClr val="black"/>
                </a:solidFill>
                <a:latin typeface="Tamil Bible" pitchFamily="2" charset="0"/>
              </a:rPr>
              <a:t>; </a:t>
            </a:r>
            <a:r>
              <a:rPr lang="en-US" sz="2000" b="1" dirty="0" err="1">
                <a:solidFill>
                  <a:prstClr val="black"/>
                </a:solidFill>
                <a:latin typeface="Tamil Bible" pitchFamily="2" charset="0"/>
              </a:rPr>
              <a:t>vjpu;nfhz;l</a:t>
            </a:r>
            <a:r>
              <a:rPr lang="en-US" sz="2000" b="1" dirty="0">
                <a:solidFill>
                  <a:prstClr val="black"/>
                </a:solidFill>
                <a:latin typeface="Tamil Bible" pitchFamily="2" charset="0"/>
              </a:rPr>
              <a:t> </a:t>
            </a:r>
            <a:r>
              <a:rPr lang="en-US" sz="2000" b="1" dirty="0" err="1">
                <a:solidFill>
                  <a:prstClr val="black"/>
                </a:solidFill>
                <a:latin typeface="Tamil Bible" pitchFamily="2" charset="0"/>
              </a:rPr>
              <a:t>neUf;fbfSf;F</a:t>
            </a:r>
            <a:r>
              <a:rPr lang="en-US" sz="2000" b="1" dirty="0">
                <a:solidFill>
                  <a:prstClr val="black"/>
                </a:solidFill>
                <a:latin typeface="Tamil Bible" pitchFamily="2" charset="0"/>
              </a:rPr>
              <a:t> </a:t>
            </a:r>
            <a:r>
              <a:rPr lang="en-US" sz="2000" b="1" dirty="0" err="1">
                <a:solidFill>
                  <a:prstClr val="black"/>
                </a:solidFill>
                <a:latin typeface="Tamil Bible" pitchFamily="2" charset="0"/>
              </a:rPr>
              <a:t>kj;jpapYk</a:t>
            </a:r>
            <a:r>
              <a:rPr lang="en-US" sz="2000" b="1" dirty="0">
                <a:solidFill>
                  <a:prstClr val="black"/>
                </a:solidFill>
                <a:latin typeface="Tamil Bible" pitchFamily="2" charset="0"/>
              </a:rPr>
              <a:t>;&gt; </a:t>
            </a:r>
            <a:r>
              <a:rPr lang="en-US" sz="2000" b="1" dirty="0" err="1">
                <a:solidFill>
                  <a:prstClr val="black"/>
                </a:solidFill>
                <a:latin typeface="Tamil Bible" pitchFamily="2" charset="0"/>
              </a:rPr>
              <a:t>jPu;f;fjuprpfs</a:t>
            </a:r>
            <a:r>
              <a:rPr lang="en-US" sz="2000" b="1" dirty="0">
                <a:solidFill>
                  <a:prstClr val="black"/>
                </a:solidFill>
                <a:latin typeface="Tamil Bible" pitchFamily="2" charset="0"/>
              </a:rPr>
              <a:t>; </a:t>
            </a:r>
            <a:r>
              <a:rPr lang="en-US" sz="2000" b="1" dirty="0" err="1">
                <a:solidFill>
                  <a:prstClr val="black"/>
                </a:solidFill>
                <a:latin typeface="Tamil Bible" pitchFamily="2" charset="0"/>
              </a:rPr>
              <a:t>jq;fs</a:t>
            </a:r>
            <a:r>
              <a:rPr lang="en-US" sz="2000" b="1" dirty="0">
                <a:solidFill>
                  <a:prstClr val="black"/>
                </a:solidFill>
                <a:latin typeface="Tamil Bible" pitchFamily="2" charset="0"/>
              </a:rPr>
              <a:t>; </a:t>
            </a:r>
            <a:r>
              <a:rPr lang="en-US" sz="2000" b="1" dirty="0" err="1">
                <a:solidFill>
                  <a:prstClr val="black"/>
                </a:solidFill>
                <a:latin typeface="Tamil Bible" pitchFamily="2" charset="0"/>
              </a:rPr>
              <a:t>nra;jpia</a:t>
            </a:r>
            <a:r>
              <a:rPr lang="en-US" sz="2000" b="1" dirty="0">
                <a:solidFill>
                  <a:prstClr val="black"/>
                </a:solidFill>
                <a:latin typeface="Tamil Bible" pitchFamily="2" charset="0"/>
              </a:rPr>
              <a:t> </a:t>
            </a:r>
            <a:r>
              <a:rPr lang="en-US" sz="2000" b="1" dirty="0" err="1">
                <a:solidFill>
                  <a:prstClr val="black"/>
                </a:solidFill>
                <a:latin typeface="Tamil Bible" pitchFamily="2" charset="0"/>
              </a:rPr>
              <a:t>cz;ikAld</a:t>
            </a:r>
            <a:r>
              <a:rPr lang="en-US" sz="2000" b="1" dirty="0">
                <a:solidFill>
                  <a:prstClr val="black"/>
                </a:solidFill>
                <a:latin typeface="Tamil Bible" pitchFamily="2" charset="0"/>
              </a:rPr>
              <a:t>; </a:t>
            </a:r>
            <a:r>
              <a:rPr lang="en-US" sz="2000" b="1" dirty="0" err="1">
                <a:solidFill>
                  <a:prstClr val="black"/>
                </a:solidFill>
                <a:latin typeface="Tamil Bible" pitchFamily="2" charset="0"/>
              </a:rPr>
              <a:t>mwptpj;jhu;fs</a:t>
            </a:r>
            <a:r>
              <a:rPr lang="en-US" sz="2000" b="1" dirty="0">
                <a:solidFill>
                  <a:prstClr val="black"/>
                </a:solidFill>
                <a:latin typeface="Tamil Bible" pitchFamily="2" charset="0"/>
              </a:rPr>
              <a:t>;</a:t>
            </a:r>
            <a:r>
              <a:rPr lang="en-US" sz="2000" b="1" dirty="0">
                <a:solidFill>
                  <a:prstClr val="black"/>
                </a:solidFill>
              </a:rPr>
              <a:t>.</a:t>
            </a:r>
          </a:p>
        </p:txBody>
      </p:sp>
      <p:sp>
        <p:nvSpPr>
          <p:cNvPr id="11" name="CuadroTexto 10">
            <a:extLst>
              <a:ext uri="{FF2B5EF4-FFF2-40B4-BE49-F238E27FC236}">
                <a16:creationId xmlns:a16="http://schemas.microsoft.com/office/drawing/2014/main" id="{D5E8211C-8BC0-B7F0-6DF1-9AC46CC2EADE}"/>
              </a:ext>
            </a:extLst>
          </p:cNvPr>
          <p:cNvSpPr txBox="1"/>
          <p:nvPr/>
        </p:nvSpPr>
        <p:spPr>
          <a:xfrm>
            <a:off x="-3316" y="5579970"/>
            <a:ext cx="8222030" cy="1323439"/>
          </a:xfrm>
          <a:prstGeom prst="rect">
            <a:avLst/>
          </a:prstGeom>
          <a:noFill/>
        </p:spPr>
        <p:txBody>
          <a:bodyPr wrap="square">
            <a:spAutoFit/>
          </a:bodyPr>
          <a:lstStyle/>
          <a:p>
            <a:pPr lvl="0">
              <a:spcBef>
                <a:spcPts val="600"/>
              </a:spcBef>
              <a:defRPr/>
            </a:pPr>
            <a:r>
              <a:rPr lang="en-US" sz="2000" b="1" dirty="0" err="1">
                <a:solidFill>
                  <a:prstClr val="black"/>
                </a:solidFill>
                <a:latin typeface="Tamil Bible" pitchFamily="2" charset="0"/>
              </a:rPr>
              <a:t>mtu;fs</a:t>
            </a:r>
            <a:r>
              <a:rPr lang="en-US" sz="2000" b="1" dirty="0">
                <a:solidFill>
                  <a:prstClr val="black"/>
                </a:solidFill>
                <a:latin typeface="Tamil Bible" pitchFamily="2" charset="0"/>
              </a:rPr>
              <a:t>; </a:t>
            </a:r>
            <a:r>
              <a:rPr lang="en-US" sz="2000" b="1" dirty="0" err="1">
                <a:solidFill>
                  <a:prstClr val="black"/>
                </a:solidFill>
                <a:latin typeface="Tamil Bible" pitchFamily="2" charset="0"/>
              </a:rPr>
              <a:t>G+uzkhdtu;fshf</a:t>
            </a:r>
            <a:r>
              <a:rPr lang="en-US" sz="2000" b="1" dirty="0">
                <a:solidFill>
                  <a:prstClr val="black"/>
                </a:solidFill>
                <a:latin typeface="Tamil Bible" pitchFamily="2" charset="0"/>
              </a:rPr>
              <a:t> ,</a:t>
            </a:r>
            <a:r>
              <a:rPr lang="en-US" sz="2000" b="1" dirty="0" err="1">
                <a:solidFill>
                  <a:prstClr val="black"/>
                </a:solidFill>
                <a:latin typeface="Tamil Bible" pitchFamily="2" charset="0"/>
              </a:rPr>
              <a:t>Uf;ftpy;iy</a:t>
            </a:r>
            <a:r>
              <a:rPr lang="en-US" sz="2000" b="1" dirty="0">
                <a:solidFill>
                  <a:prstClr val="black"/>
                </a:solidFill>
              </a:rPr>
              <a:t>, </a:t>
            </a:r>
            <a:r>
              <a:rPr lang="en-US" sz="2000" b="1" dirty="0" err="1">
                <a:solidFill>
                  <a:prstClr val="black"/>
                </a:solidFill>
                <a:latin typeface="Tamil Bible" pitchFamily="2" charset="0"/>
              </a:rPr>
              <a:t>MapDk</a:t>
            </a:r>
            <a:r>
              <a:rPr lang="en-US" sz="2000" b="1" dirty="0">
                <a:solidFill>
                  <a:prstClr val="black"/>
                </a:solidFill>
                <a:latin typeface="Tamil Bible" pitchFamily="2" charset="0"/>
              </a:rPr>
              <a:t>;&gt; </a:t>
            </a:r>
            <a:r>
              <a:rPr lang="en-US" sz="2000" b="1" dirty="0" err="1">
                <a:solidFill>
                  <a:schemeClr val="bg1"/>
                </a:solidFill>
                <a:latin typeface="Tamil Bible" pitchFamily="2" charset="0"/>
              </a:rPr>
              <a:t>mtu;fs</a:t>
            </a:r>
            <a:r>
              <a:rPr lang="en-US" sz="2000" b="1" dirty="0">
                <a:solidFill>
                  <a:schemeClr val="bg1"/>
                </a:solidFill>
                <a:latin typeface="Tamil Bible" pitchFamily="2" charset="0"/>
              </a:rPr>
              <a:t>; </a:t>
            </a:r>
            <a:r>
              <a:rPr lang="en-US" sz="2000" b="1" dirty="0">
                <a:solidFill>
                  <a:prstClr val="black"/>
                </a:solidFill>
                <a:latin typeface="Tamil Bible" pitchFamily="2" charset="0"/>
              </a:rPr>
              <a:t>n[</a:t>
            </a:r>
            <a:r>
              <a:rPr lang="en-US" sz="2000" b="1" dirty="0" err="1">
                <a:solidFill>
                  <a:prstClr val="black"/>
                </a:solidFill>
                <a:latin typeface="Tamil Bible" pitchFamily="2" charset="0"/>
              </a:rPr>
              <a:t>gj;jpy</a:t>
            </a:r>
            <a:r>
              <a:rPr lang="en-US" sz="2000" b="1" dirty="0">
                <a:solidFill>
                  <a:prstClr val="black"/>
                </a:solidFill>
                <a:latin typeface="Tamil Bible" pitchFamily="2" charset="0"/>
              </a:rPr>
              <a:t>; </a:t>
            </a:r>
            <a:r>
              <a:rPr lang="en-US" sz="2000" b="1" dirty="0" err="1">
                <a:solidFill>
                  <a:prstClr val="black"/>
                </a:solidFill>
                <a:latin typeface="Tamil Bible" pitchFamily="2" charset="0"/>
              </a:rPr>
              <a:t>epiyj;jpUe;j</a:t>
            </a:r>
            <a:r>
              <a:rPr lang="en-US" sz="2000" b="1" dirty="0">
                <a:solidFill>
                  <a:prstClr val="black"/>
                </a:solidFill>
                <a:latin typeface="Tamil Bible" pitchFamily="2" charset="0"/>
              </a:rPr>
              <a:t> </a:t>
            </a:r>
            <a:r>
              <a:rPr lang="en-US" sz="2000" b="1" dirty="0" err="1">
                <a:solidFill>
                  <a:prstClr val="black"/>
                </a:solidFill>
                <a:latin typeface="Tamil Bible" pitchFamily="2" charset="0"/>
              </a:rPr>
              <a:t>Mz;fSk</a:t>
            </a:r>
            <a:r>
              <a:rPr lang="en-US" sz="2000" b="1" dirty="0">
                <a:solidFill>
                  <a:prstClr val="black"/>
                </a:solidFill>
                <a:latin typeface="Tamil Bible" pitchFamily="2" charset="0"/>
              </a:rPr>
              <a:t>; </a:t>
            </a:r>
            <a:r>
              <a:rPr lang="en-US" sz="2000" b="1" dirty="0" err="1">
                <a:solidFill>
                  <a:prstClr val="black"/>
                </a:solidFill>
                <a:latin typeface="Tamil Bible" pitchFamily="2" charset="0"/>
              </a:rPr>
              <a:t>ngz;fSkhfTk</a:t>
            </a:r>
            <a:r>
              <a:rPr lang="en-US" sz="2000" b="1" dirty="0">
                <a:solidFill>
                  <a:prstClr val="black"/>
                </a:solidFill>
                <a:latin typeface="Tamil Bible" pitchFamily="2" charset="0"/>
              </a:rPr>
              <a:t>;&gt; ,</a:t>
            </a:r>
            <a:r>
              <a:rPr lang="en-US" sz="2000" b="1" dirty="0" err="1">
                <a:solidFill>
                  <a:prstClr val="black"/>
                </a:solidFill>
                <a:latin typeface="Tamil Bible" pitchFamily="2" charset="0"/>
              </a:rPr>
              <a:t>iwthu;j;ijapy</a:t>
            </a:r>
            <a:r>
              <a:rPr lang="en-US" sz="2000" b="1" dirty="0">
                <a:solidFill>
                  <a:prstClr val="black"/>
                </a:solidFill>
                <a:latin typeface="Tamil Bible" pitchFamily="2" charset="0"/>
              </a:rPr>
              <a:t>; </a:t>
            </a:r>
            <a:r>
              <a:rPr lang="en-US" sz="2000" b="1" dirty="0" err="1">
                <a:solidFill>
                  <a:prstClr val="black"/>
                </a:solidFill>
                <a:latin typeface="Tamil Bible" pitchFamily="2" charset="0"/>
              </a:rPr>
              <a:t>cz;ikAs;stu;fshfTk</a:t>
            </a:r>
            <a:r>
              <a:rPr lang="en-US" sz="2000" b="1" dirty="0">
                <a:solidFill>
                  <a:prstClr val="black"/>
                </a:solidFill>
                <a:latin typeface="Tamil Bible" pitchFamily="2" charset="0"/>
              </a:rPr>
              <a:t>;&gt; </a:t>
            </a:r>
            <a:r>
              <a:rPr lang="en-US" sz="2000" b="1" dirty="0" err="1">
                <a:latin typeface="Tamil Bible" pitchFamily="2" charset="0"/>
              </a:rPr>
              <a:t>NjtDf;Fk</a:t>
            </a:r>
            <a:r>
              <a:rPr lang="en-US" sz="2000" b="1" dirty="0">
                <a:latin typeface="Tamil Bible" pitchFamily="2" charset="0"/>
              </a:rPr>
              <a:t>; </a:t>
            </a:r>
            <a:r>
              <a:rPr lang="en-US" sz="2000" b="1" dirty="0" err="1">
                <a:latin typeface="Tamil Bible" pitchFamily="2" charset="0"/>
              </a:rPr>
              <a:t>kf;fSf;Fk</a:t>
            </a:r>
            <a:r>
              <a:rPr lang="en-US" sz="2000" b="1" dirty="0">
                <a:latin typeface="Tamil Bible" pitchFamily="2" charset="0"/>
              </a:rPr>
              <a:t>; </a:t>
            </a:r>
            <a:r>
              <a:rPr lang="en-US" sz="2000" b="1" dirty="0" err="1">
                <a:solidFill>
                  <a:prstClr val="black"/>
                </a:solidFill>
                <a:latin typeface="Tamil Bible" pitchFamily="2" charset="0"/>
              </a:rPr>
              <a:t>Copak</a:t>
            </a:r>
            <a:r>
              <a:rPr lang="en-US" sz="2000" b="1" dirty="0">
                <a:solidFill>
                  <a:prstClr val="black"/>
                </a:solidFill>
                <a:latin typeface="Tamil Bible" pitchFamily="2" charset="0"/>
              </a:rPr>
              <a:t>; </a:t>
            </a:r>
            <a:r>
              <a:rPr lang="en-US" sz="2000" b="1" dirty="0" err="1">
                <a:solidFill>
                  <a:prstClr val="black"/>
                </a:solidFill>
                <a:latin typeface="Tamil Bible" pitchFamily="2" charset="0"/>
              </a:rPr>
              <a:t>nra;jtu;fshfTk</a:t>
            </a:r>
            <a:r>
              <a:rPr lang="en-US" sz="2000" b="1" dirty="0">
                <a:solidFill>
                  <a:prstClr val="black"/>
                </a:solidFill>
                <a:latin typeface="Tamil Bible" pitchFamily="2" charset="0"/>
              </a:rPr>
              <a:t>; </a:t>
            </a:r>
            <a:r>
              <a:rPr lang="en-US" sz="2000" b="1" dirty="0" err="1">
                <a:solidFill>
                  <a:prstClr val="black"/>
                </a:solidFill>
                <a:latin typeface="Tamil Bible" pitchFamily="2" charset="0"/>
              </a:rPr>
              <a:t>jpfo;e;jdu</a:t>
            </a:r>
            <a:r>
              <a:rPr lang="en-US" sz="2000" b="1" dirty="0">
                <a:solidFill>
                  <a:prstClr val="black"/>
                </a:solidFill>
                <a:latin typeface="Tamil Bible" pitchFamily="2" charset="0"/>
              </a:rPr>
              <a:t>;</a:t>
            </a:r>
            <a:r>
              <a:rPr lang="en-US" sz="2000" b="1" dirty="0">
                <a:solidFill>
                  <a:prstClr val="black"/>
                </a:solidFill>
              </a:rPr>
              <a:t> (1 </a:t>
            </a:r>
            <a:r>
              <a:rPr lang="en-US" sz="2000" b="1" dirty="0" err="1">
                <a:solidFill>
                  <a:prstClr val="black"/>
                </a:solidFill>
                <a:latin typeface="Tamil Bible" pitchFamily="2" charset="0"/>
              </a:rPr>
              <a:t>rhK</a:t>
            </a:r>
            <a:r>
              <a:rPr lang="en-US" sz="2000" b="1" dirty="0">
                <a:solidFill>
                  <a:prstClr val="black"/>
                </a:solidFill>
              </a:rPr>
              <a:t>. 12:23; </a:t>
            </a:r>
            <a:r>
              <a:rPr lang="en-US" sz="2000" b="1" dirty="0" err="1">
                <a:solidFill>
                  <a:prstClr val="black"/>
                </a:solidFill>
                <a:latin typeface="Tamil Bible" pitchFamily="2" charset="0"/>
              </a:rPr>
              <a:t>vNu</a:t>
            </a:r>
            <a:r>
              <a:rPr lang="en-US" sz="2000" b="1" dirty="0">
                <a:solidFill>
                  <a:prstClr val="black"/>
                </a:solidFill>
              </a:rPr>
              <a:t>. 42:4).</a:t>
            </a:r>
          </a:p>
        </p:txBody>
      </p:sp>
      <p:sp>
        <p:nvSpPr>
          <p:cNvPr id="10" name="CuadroTexto 9">
            <a:extLst>
              <a:ext uri="{FF2B5EF4-FFF2-40B4-BE49-F238E27FC236}">
                <a16:creationId xmlns:a16="http://schemas.microsoft.com/office/drawing/2014/main" id="{F6CC364B-2DF0-F16A-D756-3A252E844456}"/>
              </a:ext>
            </a:extLst>
          </p:cNvPr>
          <p:cNvSpPr txBox="1"/>
          <p:nvPr/>
        </p:nvSpPr>
        <p:spPr>
          <a:xfrm>
            <a:off x="-23727" y="3477691"/>
            <a:ext cx="6579054" cy="2246769"/>
          </a:xfrm>
          <a:prstGeom prst="rect">
            <a:avLst/>
          </a:prstGeom>
          <a:noFill/>
        </p:spPr>
        <p:txBody>
          <a:bodyPr wrap="square">
            <a:spAutoFit/>
          </a:bodyPr>
          <a:lstStyle/>
          <a:p>
            <a:pPr>
              <a:spcBef>
                <a:spcPts val="600"/>
              </a:spcBef>
            </a:pPr>
            <a:r>
              <a:rPr lang="en-US" sz="2000" b="1" dirty="0" err="1">
                <a:latin typeface="Tamil Bible" pitchFamily="2" charset="0"/>
              </a:rPr>
              <a:t>kpfhah</a:t>
            </a:r>
            <a:r>
              <a:rPr lang="en-US" sz="2000" b="1" dirty="0">
                <a:latin typeface="Tamil Bible" pitchFamily="2" charset="0"/>
              </a:rPr>
              <a:t>&gt; ,</a:t>
            </a:r>
            <a:r>
              <a:rPr lang="en-US" sz="2000" b="1" dirty="0" err="1">
                <a:latin typeface="Tamil Bible" pitchFamily="2" charset="0"/>
              </a:rPr>
              <a:t>uz;L</a:t>
            </a:r>
            <a:r>
              <a:rPr lang="en-US" sz="2000" b="1" dirty="0">
                <a:latin typeface="Tamil Bible" pitchFamily="2" charset="0"/>
              </a:rPr>
              <a:t> ,uh[</a:t>
            </a:r>
            <a:r>
              <a:rPr lang="en-US" sz="2000" b="1" dirty="0" err="1">
                <a:latin typeface="Tamil Bible" pitchFamily="2" charset="0"/>
              </a:rPr>
              <a:t>hf;fs</a:t>
            </a:r>
            <a:r>
              <a:rPr lang="en-US" sz="2000" b="1" dirty="0">
                <a:latin typeface="Tamil Bible" pitchFamily="2" charset="0"/>
              </a:rPr>
              <a:t>;</a:t>
            </a:r>
            <a:r>
              <a:rPr lang="en-US" sz="2000" b="1" dirty="0"/>
              <a:t>, </a:t>
            </a:r>
            <a:r>
              <a:rPr lang="en-US" sz="2000" b="1" dirty="0" err="1">
                <a:latin typeface="Tamil Bible" pitchFamily="2" charset="0"/>
              </a:rPr>
              <a:t>mtu;fSf;F</a:t>
            </a:r>
            <a:r>
              <a:rPr lang="en-US" sz="2000" b="1" dirty="0">
                <a:latin typeface="Tamil Bible" pitchFamily="2" charset="0"/>
              </a:rPr>
              <a:t> </a:t>
            </a:r>
            <a:r>
              <a:rPr lang="en-US" sz="2000" b="1" dirty="0" err="1">
                <a:latin typeface="Tamil Bible" pitchFamily="2" charset="0"/>
              </a:rPr>
              <a:t>rhjfkhf</a:t>
            </a:r>
            <a:r>
              <a:rPr lang="en-US" sz="2000" b="1" dirty="0">
                <a:latin typeface="Tamil Bible" pitchFamily="2" charset="0"/>
              </a:rPr>
              <a:t> </a:t>
            </a:r>
            <a:r>
              <a:rPr lang="en-US" sz="2000" b="1" dirty="0" err="1">
                <a:latin typeface="Tamil Bible" pitchFamily="2" charset="0"/>
              </a:rPr>
              <a:t>nra;jpia</a:t>
            </a:r>
            <a:r>
              <a:rPr lang="en-US" sz="2000" b="1" dirty="0">
                <a:latin typeface="Tamil Bible" pitchFamily="2" charset="0"/>
              </a:rPr>
              <a:t> </a:t>
            </a:r>
            <a:r>
              <a:rPr lang="en-US" sz="2000" b="1" dirty="0" err="1">
                <a:latin typeface="Tamil Bible" pitchFamily="2" charset="0"/>
              </a:rPr>
              <a:t>mwptpj;j</a:t>
            </a:r>
            <a:r>
              <a:rPr lang="en-US" sz="2000" b="1" dirty="0">
                <a:latin typeface="Tamil Bible" pitchFamily="2" charset="0"/>
              </a:rPr>
              <a:t> 400 </a:t>
            </a:r>
            <a:r>
              <a:rPr lang="en-US" sz="2000" b="1" dirty="0" err="1">
                <a:latin typeface="Tamil Bible" pitchFamily="2" charset="0"/>
              </a:rPr>
              <a:t>jPu;f;fjuprpfs</a:t>
            </a:r>
            <a:r>
              <a:rPr lang="en-US" sz="2000" b="1" dirty="0">
                <a:latin typeface="Tamil Bible" pitchFamily="2" charset="0"/>
              </a:rPr>
              <a:t>; </a:t>
            </a:r>
            <a:r>
              <a:rPr lang="en-US" sz="2000" b="1" dirty="0" err="1">
                <a:latin typeface="Tamil Bible" pitchFamily="2" charset="0"/>
              </a:rPr>
              <a:t>kw;Wk</a:t>
            </a:r>
            <a:r>
              <a:rPr lang="en-US" sz="2000" b="1" dirty="0">
                <a:latin typeface="Tamil Bible" pitchFamily="2" charset="0"/>
              </a:rPr>
              <a:t>; </a:t>
            </a:r>
            <a:r>
              <a:rPr lang="en-US" sz="2000" b="1" dirty="0" err="1">
                <a:latin typeface="Tamil Bible" pitchFamily="2" charset="0"/>
              </a:rPr>
              <a:t>R+o;epiyf;F</a:t>
            </a:r>
            <a:r>
              <a:rPr lang="en-US" sz="2000" b="1" dirty="0">
                <a:latin typeface="Tamil Bible" pitchFamily="2" charset="0"/>
              </a:rPr>
              <a:t> </a:t>
            </a:r>
            <a:r>
              <a:rPr lang="en-US" sz="2000" b="1" dirty="0" err="1">
                <a:latin typeface="Tamil Bible" pitchFamily="2" charset="0"/>
              </a:rPr>
              <a:t>Vw;g</a:t>
            </a:r>
            <a:r>
              <a:rPr lang="en-US" sz="2000" b="1" dirty="0">
                <a:latin typeface="Tamil Bible" pitchFamily="2" charset="0"/>
              </a:rPr>
              <a:t> </a:t>
            </a:r>
            <a:r>
              <a:rPr lang="en-US" sz="2000" b="1" dirty="0" err="1">
                <a:latin typeface="Tamil Bible" pitchFamily="2" charset="0"/>
              </a:rPr>
              <a:t>ele;Jnfhs;SkhW</a:t>
            </a:r>
            <a:r>
              <a:rPr lang="en-US" sz="2000" b="1" dirty="0">
                <a:latin typeface="Tamil Bible" pitchFamily="2" charset="0"/>
              </a:rPr>
              <a:t> </a:t>
            </a:r>
            <a:r>
              <a:rPr lang="en-US" sz="2000" b="1" dirty="0" err="1">
                <a:latin typeface="Tamil Bible" pitchFamily="2" charset="0"/>
              </a:rPr>
              <a:t>mtDf;F</a:t>
            </a:r>
            <a:r>
              <a:rPr lang="en-US" sz="2000" b="1" dirty="0">
                <a:latin typeface="Tamil Bible" pitchFamily="2" charset="0"/>
              </a:rPr>
              <a:t> </a:t>
            </a:r>
            <a:r>
              <a:rPr lang="en-US" sz="2000" b="1" dirty="0" err="1">
                <a:latin typeface="Tamil Bible" pitchFamily="2" charset="0"/>
              </a:rPr>
              <a:t>mwpTWj;jpa</a:t>
            </a:r>
            <a:r>
              <a:rPr lang="en-US" sz="2000" b="1" dirty="0">
                <a:latin typeface="Tamil Bible" pitchFamily="2" charset="0"/>
              </a:rPr>
              <a:t> </a:t>
            </a:r>
            <a:r>
              <a:rPr lang="en-US" sz="2000" b="1" dirty="0" err="1">
                <a:latin typeface="Tamil Bible" pitchFamily="2" charset="0"/>
              </a:rPr>
              <a:t>xU</a:t>
            </a:r>
            <a:r>
              <a:rPr lang="en-US" sz="2000" b="1" dirty="0">
                <a:latin typeface="Tamil Bible" pitchFamily="2" charset="0"/>
              </a:rPr>
              <a:t> </a:t>
            </a:r>
            <a:r>
              <a:rPr lang="en-US" sz="2000" b="1" dirty="0" err="1">
                <a:latin typeface="Tamil Bible" pitchFamily="2" charset="0"/>
              </a:rPr>
              <a:t>fhtyu</a:t>
            </a:r>
            <a:r>
              <a:rPr lang="en-US" sz="2000" b="1" dirty="0">
                <a:latin typeface="Tamil Bible" pitchFamily="2" charset="0"/>
              </a:rPr>
              <a:t>;</a:t>
            </a:r>
            <a:r>
              <a:rPr lang="en-US" sz="2000" b="1" dirty="0"/>
              <a:t>, </a:t>
            </a:r>
            <a:r>
              <a:rPr lang="en-US" sz="2000" b="1" dirty="0" err="1">
                <a:latin typeface="Tamil Bible" pitchFamily="2" charset="0"/>
              </a:rPr>
              <a:t>MfpNahUf;F</a:t>
            </a:r>
            <a:r>
              <a:rPr lang="en-US" sz="2000" b="1" dirty="0">
                <a:latin typeface="Tamil Bible" pitchFamily="2" charset="0"/>
              </a:rPr>
              <a:t> </a:t>
            </a:r>
            <a:r>
              <a:rPr lang="en-US" sz="2000" b="1" dirty="0" err="1">
                <a:latin typeface="Tamil Bible" pitchFamily="2" charset="0"/>
              </a:rPr>
              <a:t>Kd;ghf</a:t>
            </a:r>
            <a:r>
              <a:rPr lang="en-US" sz="2000" b="1" dirty="0">
                <a:latin typeface="Tamil Bible" pitchFamily="2" charset="0"/>
              </a:rPr>
              <a:t> </a:t>
            </a:r>
            <a:r>
              <a:rPr lang="en-US" sz="2000" b="1" dirty="0" err="1">
                <a:latin typeface="Tamil Bible" pitchFamily="2" charset="0"/>
              </a:rPr>
              <a:t>Njhd;wpdhu</a:t>
            </a:r>
            <a:r>
              <a:rPr lang="en-US" sz="2000" b="1" dirty="0">
                <a:latin typeface="Tamil Bible" pitchFamily="2" charset="0"/>
              </a:rPr>
              <a:t>;</a:t>
            </a:r>
            <a:r>
              <a:rPr lang="en-US" sz="2000" b="1" dirty="0"/>
              <a:t>. (1 </a:t>
            </a:r>
            <a:r>
              <a:rPr lang="en-US" sz="2000" b="1" dirty="0">
                <a:latin typeface="Tamil Bible" pitchFamily="2" charset="0"/>
              </a:rPr>
              <a:t>,uh[h</a:t>
            </a:r>
            <a:r>
              <a:rPr lang="en-US" sz="2000" b="1" dirty="0"/>
              <a:t> 22:10-13). </a:t>
            </a:r>
            <a:r>
              <a:rPr lang="en-US" sz="2000" b="1" dirty="0">
                <a:latin typeface="Tamil Bible" pitchFamily="2" charset="0"/>
              </a:rPr>
              <a:t>,</a:t>
            </a:r>
            <a:r>
              <a:rPr lang="en-US" sz="2000" b="1" dirty="0" err="1">
                <a:latin typeface="Tamil Bible" pitchFamily="2" charset="0"/>
              </a:rPr>
              <a:t>Ug;gpDk</a:t>
            </a:r>
            <a:r>
              <a:rPr lang="en-US" sz="2000" b="1" dirty="0">
                <a:latin typeface="Tamil Bible" pitchFamily="2" charset="0"/>
              </a:rPr>
              <a:t>;</a:t>
            </a:r>
            <a:r>
              <a:rPr lang="en-US" sz="2000" b="1" dirty="0"/>
              <a:t>, </a:t>
            </a:r>
            <a:r>
              <a:rPr lang="en-US" sz="2000" b="1" dirty="0" err="1">
                <a:latin typeface="Tamil Bible" pitchFamily="2" charset="0"/>
              </a:rPr>
              <a:t>mtu</a:t>
            </a:r>
            <a:r>
              <a:rPr lang="en-US" sz="2000" b="1" dirty="0">
                <a:latin typeface="Tamil Bible" pitchFamily="2" charset="0"/>
              </a:rPr>
              <a:t>; </a:t>
            </a:r>
            <a:r>
              <a:rPr lang="en-US" sz="2000" b="1" dirty="0" err="1">
                <a:latin typeface="Tamil Bible" pitchFamily="2" charset="0"/>
              </a:rPr>
              <a:t>cWjpahf</a:t>
            </a:r>
            <a:r>
              <a:rPr lang="en-US" sz="2000" b="1" dirty="0">
                <a:latin typeface="Tamil Bible" pitchFamily="2" charset="0"/>
              </a:rPr>
              <a:t> </a:t>
            </a:r>
            <a:r>
              <a:rPr lang="en-US" sz="2000" b="1" dirty="0" err="1">
                <a:latin typeface="Tamil Bible" pitchFamily="2" charset="0"/>
              </a:rPr>
              <a:t>epd;W</a:t>
            </a:r>
            <a:r>
              <a:rPr lang="en-US" sz="2000" b="1" dirty="0">
                <a:latin typeface="Tamil Bible" pitchFamily="2" charset="0"/>
              </a:rPr>
              <a:t>&gt; </a:t>
            </a:r>
            <a:r>
              <a:rPr lang="en-US" sz="2000" b="1" dirty="0" err="1">
                <a:latin typeface="Tamil Bible" pitchFamily="2" charset="0"/>
              </a:rPr>
              <a:t>Njtd</a:t>
            </a:r>
            <a:r>
              <a:rPr lang="en-US" sz="2000" b="1" dirty="0">
                <a:latin typeface="Tamil Bible" pitchFamily="2" charset="0"/>
              </a:rPr>
              <a:t>; </a:t>
            </a:r>
            <a:r>
              <a:rPr lang="en-US" sz="2000" b="1" dirty="0" err="1">
                <a:latin typeface="Tamil Bible" pitchFamily="2" charset="0"/>
              </a:rPr>
              <a:t>mtUf;F</a:t>
            </a:r>
            <a:r>
              <a:rPr lang="en-US" sz="2000" b="1" dirty="0">
                <a:latin typeface="Tamil Bible" pitchFamily="2" charset="0"/>
              </a:rPr>
              <a:t> </a:t>
            </a:r>
            <a:r>
              <a:rPr lang="en-US" sz="2000" b="1" dirty="0" err="1">
                <a:latin typeface="Tamil Bible" pitchFamily="2" charset="0"/>
              </a:rPr>
              <a:t>ntspg;gLj;jpaij</a:t>
            </a:r>
            <a:r>
              <a:rPr lang="en-US" sz="2000" b="1" dirty="0">
                <a:latin typeface="Tamil Bible" pitchFamily="2" charset="0"/>
              </a:rPr>
              <a:t> </a:t>
            </a:r>
            <a:r>
              <a:rPr lang="en-US" sz="2000" b="1" dirty="0" err="1">
                <a:latin typeface="Tamil Bible" pitchFamily="2" charset="0"/>
              </a:rPr>
              <a:t>jtpu</a:t>
            </a:r>
            <a:r>
              <a:rPr lang="en-US" sz="2000" b="1" dirty="0">
                <a:latin typeface="Tamil Bible" pitchFamily="2" charset="0"/>
              </a:rPr>
              <a:t> </a:t>
            </a:r>
            <a:r>
              <a:rPr lang="en-US" sz="2000" b="1" dirty="0" err="1">
                <a:latin typeface="Tamil Bible" pitchFamily="2" charset="0"/>
              </a:rPr>
              <a:t>NtW</a:t>
            </a:r>
            <a:r>
              <a:rPr lang="en-US" sz="2000" b="1" dirty="0">
                <a:latin typeface="Tamil Bible" pitchFamily="2" charset="0"/>
              </a:rPr>
              <a:t> </a:t>
            </a:r>
            <a:r>
              <a:rPr lang="en-US" sz="2000" b="1" dirty="0" err="1">
                <a:latin typeface="Tamil Bible" pitchFamily="2" charset="0"/>
              </a:rPr>
              <a:t>vijAk</a:t>
            </a:r>
            <a:r>
              <a:rPr lang="en-US" sz="2000" b="1" dirty="0">
                <a:latin typeface="Tamil Bible" pitchFamily="2" charset="0"/>
              </a:rPr>
              <a:t>; $w </a:t>
            </a:r>
            <a:r>
              <a:rPr lang="en-US" sz="2000" b="1" dirty="0" err="1">
                <a:latin typeface="Tamil Bible" pitchFamily="2" charset="0"/>
              </a:rPr>
              <a:t>kWj;Jtpl;lhu</a:t>
            </a:r>
            <a:r>
              <a:rPr lang="en-US" sz="2000" b="1" dirty="0">
                <a:latin typeface="Tamil Bible" pitchFamily="2" charset="0"/>
              </a:rPr>
              <a:t>;</a:t>
            </a:r>
            <a:r>
              <a:rPr lang="en-US" sz="2000" b="1" dirty="0"/>
              <a:t> (1 </a:t>
            </a:r>
            <a:r>
              <a:rPr lang="en-US" sz="2000" b="1" dirty="0">
                <a:latin typeface="Tamil Bible" pitchFamily="2" charset="0"/>
              </a:rPr>
              <a:t>,uh[h</a:t>
            </a:r>
            <a:r>
              <a:rPr lang="en-US" sz="2000" b="1" dirty="0"/>
              <a:t> 22:14).</a:t>
            </a: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11"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25E3D2E1-BA7A-586F-37F2-274FD5550EDA}"/>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0D40D853-F4EF-F1DE-76FB-854D6D819993}"/>
              </a:ext>
            </a:extLst>
          </p:cNvPr>
          <p:cNvGraphicFramePr/>
          <p:nvPr>
            <p:extLst>
              <p:ext uri="{D42A27DB-BD31-4B8C-83A1-F6EECF244321}">
                <p14:modId xmlns:p14="http://schemas.microsoft.com/office/powerpoint/2010/main" val="2018720536"/>
              </p:ext>
            </p:extLst>
          </p:nvPr>
        </p:nvGraphicFramePr>
        <p:xfrm>
          <a:off x="219075" y="2948144"/>
          <a:ext cx="11697622" cy="37098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97317CA7-4441-7F5A-C7E4-A06779BDA9BC}"/>
              </a:ext>
            </a:extLst>
          </p:cNvPr>
          <p:cNvSpPr txBox="1"/>
          <p:nvPr/>
        </p:nvSpPr>
        <p:spPr>
          <a:xfrm>
            <a:off x="0" y="0"/>
            <a:ext cx="12191999" cy="769441"/>
          </a:xfrm>
          <a:prstGeom prst="rect">
            <a:avLst/>
          </a:prstGeom>
          <a:noFill/>
        </p:spPr>
        <p:txBody>
          <a:bodyPr wrap="square">
            <a:spAutoFit/>
          </a:bodyPr>
          <a:lstStyle/>
          <a:p>
            <a:pPr algn="ctr"/>
            <a:r>
              <a:rPr lang="en-US" sz="44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latin typeface="Tamil Bible" pitchFamily="2" charset="0"/>
              </a:rPr>
              <a:t>jPu;f;fjuprpfs</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latin typeface="Tamil Bible" pitchFamily="2" charset="0"/>
              </a:rPr>
              <a:t>; </a:t>
            </a:r>
            <a:r>
              <a:rPr lang="en-US" sz="44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latin typeface="Tamil Bible" pitchFamily="2" charset="0"/>
              </a:rPr>
              <a:t>vd;d</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latin typeface="Tamil Bible" pitchFamily="2" charset="0"/>
              </a:rPr>
              <a:t> </a:t>
            </a:r>
            <a:r>
              <a:rPr lang="en-US" sz="44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latin typeface="Tamil Bible" pitchFamily="2" charset="0"/>
              </a:rPr>
              <a:t>Copag;gzp</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latin typeface="Tamil Bible" pitchFamily="2" charset="0"/>
              </a:rPr>
              <a:t> </a:t>
            </a:r>
            <a:r>
              <a:rPr lang="en-US" sz="44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latin typeface="Tamil Bible" pitchFamily="2" charset="0"/>
              </a:rPr>
              <a:t>nra;jhu;fs</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latin typeface="Tamil Bible" pitchFamily="2" charset="0"/>
              </a:rPr>
              <a:t>;</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a:t>
            </a:r>
          </a:p>
        </p:txBody>
      </p:sp>
      <p:sp>
        <p:nvSpPr>
          <p:cNvPr id="5" name="CuadroTexto 4">
            <a:extLst>
              <a:ext uri="{FF2B5EF4-FFF2-40B4-BE49-F238E27FC236}">
                <a16:creationId xmlns:a16="http://schemas.microsoft.com/office/drawing/2014/main" id="{5D6EAFF2-9941-C6F0-5231-66CEB2677A3E}"/>
              </a:ext>
            </a:extLst>
          </p:cNvPr>
          <p:cNvSpPr txBox="1"/>
          <p:nvPr/>
        </p:nvSpPr>
        <p:spPr>
          <a:xfrm>
            <a:off x="0" y="680643"/>
            <a:ext cx="12191999" cy="646331"/>
          </a:xfrm>
          <a:prstGeom prst="rect">
            <a:avLst/>
          </a:prstGeom>
          <a:noFill/>
        </p:spPr>
        <p:txBody>
          <a:bodyPr wrap="square">
            <a:spAutoFit/>
          </a:bodyPr>
          <a:lstStyle/>
          <a:p>
            <a:pPr algn="ctr"/>
            <a:r>
              <a:rPr lang="en-US" b="1" dirty="0">
                <a:solidFill>
                  <a:schemeClr val="tx2">
                    <a:lumMod val="20000"/>
                    <a:lumOff val="80000"/>
                  </a:schemeClr>
                </a:solidFill>
                <a:effectLst>
                  <a:glow rad="101600">
                    <a:srgbClr val="436C00"/>
                  </a:glow>
                </a:effectLst>
                <a:latin typeface="Comic Sans MS" panose="030F0702030302020204" pitchFamily="66" charset="0"/>
              </a:rPr>
              <a:t>“</a:t>
            </a:r>
            <a:r>
              <a:rPr lang="en-US" b="1" dirty="0" err="1">
                <a:solidFill>
                  <a:schemeClr val="tx2">
                    <a:lumMod val="20000"/>
                    <a:lumOff val="80000"/>
                  </a:schemeClr>
                </a:solidFill>
                <a:effectLst>
                  <a:glow rad="101600">
                    <a:srgbClr val="436C00"/>
                  </a:glow>
                </a:effectLst>
                <a:latin typeface="Tamil Bible" pitchFamily="2" charset="0"/>
              </a:rPr>
              <a:t>gpd;G</a:t>
            </a:r>
            <a:r>
              <a:rPr lang="en-US" b="1" dirty="0">
                <a:solidFill>
                  <a:schemeClr val="tx2">
                    <a:lumMod val="20000"/>
                    <a:lumOff val="80000"/>
                  </a:schemeClr>
                </a:solidFill>
                <a:effectLst>
                  <a:glow rad="101600">
                    <a:srgbClr val="436C00"/>
                  </a:glow>
                </a:effectLst>
                <a:latin typeface="Tamil Bible" pitchFamily="2" charset="0"/>
              </a:rPr>
              <a:t> </a:t>
            </a:r>
            <a:r>
              <a:rPr lang="en-US" b="1" dirty="0" err="1">
                <a:solidFill>
                  <a:schemeClr val="tx2">
                    <a:lumMod val="20000"/>
                    <a:lumOff val="80000"/>
                  </a:schemeClr>
                </a:solidFill>
                <a:effectLst>
                  <a:glow rad="101600">
                    <a:srgbClr val="436C00"/>
                  </a:glow>
                </a:effectLst>
                <a:latin typeface="Tamil Bible" pitchFamily="2" charset="0"/>
              </a:rPr>
              <a:t>epk;rpapd</a:t>
            </a:r>
            <a:r>
              <a:rPr lang="en-US" b="1" dirty="0">
                <a:solidFill>
                  <a:schemeClr val="tx2">
                    <a:lumMod val="20000"/>
                    <a:lumOff val="80000"/>
                  </a:schemeClr>
                </a:solidFill>
                <a:effectLst>
                  <a:glow rad="101600">
                    <a:srgbClr val="436C00"/>
                  </a:glow>
                </a:effectLst>
                <a:latin typeface="Tamil Bible" pitchFamily="2" charset="0"/>
              </a:rPr>
              <a:t>; </a:t>
            </a:r>
            <a:r>
              <a:rPr lang="en-US" b="1" dirty="0" err="1">
                <a:solidFill>
                  <a:schemeClr val="tx2">
                    <a:lumMod val="20000"/>
                    <a:lumOff val="80000"/>
                  </a:schemeClr>
                </a:solidFill>
                <a:effectLst>
                  <a:glow rad="101600">
                    <a:srgbClr val="436C00"/>
                  </a:glow>
                </a:effectLst>
                <a:latin typeface="Tamil Bible" pitchFamily="2" charset="0"/>
              </a:rPr>
              <a:t>Fkhudhfpa</a:t>
            </a:r>
            <a:r>
              <a:rPr lang="en-US" b="1" dirty="0">
                <a:solidFill>
                  <a:schemeClr val="tx2">
                    <a:lumMod val="20000"/>
                    <a:lumOff val="80000"/>
                  </a:schemeClr>
                </a:solidFill>
                <a:effectLst>
                  <a:glow rad="101600">
                    <a:srgbClr val="436C00"/>
                  </a:glow>
                </a:effectLst>
                <a:latin typeface="Tamil Bible" pitchFamily="2" charset="0"/>
              </a:rPr>
              <a:t> </a:t>
            </a:r>
            <a:r>
              <a:rPr lang="en-US" b="1" dirty="0" err="1">
                <a:solidFill>
                  <a:schemeClr val="tx2">
                    <a:lumMod val="20000"/>
                    <a:lumOff val="80000"/>
                  </a:schemeClr>
                </a:solidFill>
                <a:effectLst>
                  <a:glow rad="101600">
                    <a:srgbClr val="436C00"/>
                  </a:glow>
                </a:effectLst>
                <a:latin typeface="Tamil Bible" pitchFamily="2" charset="0"/>
              </a:rPr>
              <a:t>na$it</a:t>
            </a:r>
            <a:r>
              <a:rPr lang="en-US" b="1" dirty="0">
                <a:solidFill>
                  <a:schemeClr val="tx2">
                    <a:lumMod val="20000"/>
                    <a:lumOff val="80000"/>
                  </a:schemeClr>
                </a:solidFill>
                <a:effectLst>
                  <a:glow rad="101600">
                    <a:srgbClr val="436C00"/>
                  </a:glow>
                </a:effectLst>
                <a:latin typeface="Tamil Bible" pitchFamily="2" charset="0"/>
              </a:rPr>
              <a:t> ,];</a:t>
            </a:r>
            <a:r>
              <a:rPr lang="en-US" b="1" dirty="0" err="1">
                <a:solidFill>
                  <a:schemeClr val="tx2">
                    <a:lumMod val="20000"/>
                    <a:lumOff val="80000"/>
                  </a:schemeClr>
                </a:solidFill>
                <a:effectLst>
                  <a:glow rad="101600">
                    <a:srgbClr val="436C00"/>
                  </a:glow>
                </a:effectLst>
                <a:latin typeface="Tamil Bible" pitchFamily="2" charset="0"/>
              </a:rPr>
              <a:t>uNtypd;Nky</a:t>
            </a:r>
            <a:r>
              <a:rPr lang="en-US" b="1" dirty="0">
                <a:solidFill>
                  <a:schemeClr val="tx2">
                    <a:lumMod val="20000"/>
                    <a:lumOff val="80000"/>
                  </a:schemeClr>
                </a:solidFill>
                <a:effectLst>
                  <a:glow rad="101600">
                    <a:srgbClr val="436C00"/>
                  </a:glow>
                </a:effectLst>
                <a:latin typeface="Tamil Bible" pitchFamily="2" charset="0"/>
              </a:rPr>
              <a:t>; uh[</a:t>
            </a:r>
            <a:r>
              <a:rPr lang="en-US" b="1" dirty="0" err="1">
                <a:solidFill>
                  <a:schemeClr val="tx2">
                    <a:lumMod val="20000"/>
                    <a:lumOff val="80000"/>
                  </a:schemeClr>
                </a:solidFill>
                <a:effectLst>
                  <a:glow rad="101600">
                    <a:srgbClr val="436C00"/>
                  </a:glow>
                </a:effectLst>
                <a:latin typeface="Tamil Bible" pitchFamily="2" charset="0"/>
              </a:rPr>
              <a:t>hthf</a:t>
            </a:r>
            <a:r>
              <a:rPr lang="en-US" b="1" dirty="0">
                <a:solidFill>
                  <a:schemeClr val="tx2">
                    <a:lumMod val="20000"/>
                    <a:lumOff val="80000"/>
                  </a:schemeClr>
                </a:solidFill>
                <a:effectLst>
                  <a:glow rad="101600">
                    <a:srgbClr val="436C00"/>
                  </a:glow>
                </a:effectLst>
                <a:latin typeface="Tamil Bible" pitchFamily="2" charset="0"/>
              </a:rPr>
              <a:t> </a:t>
            </a:r>
            <a:r>
              <a:rPr lang="en-US" b="1" dirty="0" err="1">
                <a:solidFill>
                  <a:schemeClr val="tx2">
                    <a:lumMod val="20000"/>
                    <a:lumOff val="80000"/>
                  </a:schemeClr>
                </a:solidFill>
                <a:effectLst>
                  <a:glow rad="101600">
                    <a:srgbClr val="436C00"/>
                  </a:glow>
                </a:effectLst>
                <a:latin typeface="Tamil Bible" pitchFamily="2" charset="0"/>
              </a:rPr>
              <a:t>mgpN</a:t>
            </a:r>
            <a:r>
              <a:rPr lang="en-US" b="1" dirty="0">
                <a:solidFill>
                  <a:schemeClr val="tx2">
                    <a:lumMod val="20000"/>
                    <a:lumOff val="80000"/>
                  </a:schemeClr>
                </a:solidFill>
                <a:effectLst>
                  <a:glow rad="101600">
                    <a:srgbClr val="436C00"/>
                  </a:glow>
                </a:effectLst>
                <a:latin typeface="Tamil Bible" pitchFamily="2" charset="0"/>
              </a:rPr>
              <a:t>\</a:t>
            </a:r>
            <a:r>
              <a:rPr lang="en-US" b="1" dirty="0" err="1">
                <a:solidFill>
                  <a:schemeClr val="tx2">
                    <a:lumMod val="20000"/>
                    <a:lumOff val="80000"/>
                  </a:schemeClr>
                </a:solidFill>
                <a:effectLst>
                  <a:glow rad="101600">
                    <a:srgbClr val="436C00"/>
                  </a:glow>
                </a:effectLst>
                <a:latin typeface="Tamil Bible" pitchFamily="2" charset="0"/>
              </a:rPr>
              <a:t>fk;gz;zp</a:t>
            </a:r>
            <a:r>
              <a:rPr lang="en-US" b="1" dirty="0">
                <a:solidFill>
                  <a:schemeClr val="tx2">
                    <a:lumMod val="20000"/>
                    <a:lumOff val="80000"/>
                  </a:schemeClr>
                </a:solidFill>
                <a:effectLst>
                  <a:glow rad="101600">
                    <a:srgbClr val="436C00"/>
                  </a:glow>
                </a:effectLst>
                <a:latin typeface="Tamil Bible" pitchFamily="2" charset="0"/>
              </a:rPr>
              <a:t>&gt; </a:t>
            </a:r>
            <a:r>
              <a:rPr lang="en-US" b="1" dirty="0" err="1">
                <a:solidFill>
                  <a:schemeClr val="tx2">
                    <a:lumMod val="20000"/>
                    <a:lumOff val="80000"/>
                  </a:schemeClr>
                </a:solidFill>
                <a:effectLst>
                  <a:glow rad="101600">
                    <a:srgbClr val="436C00"/>
                  </a:glow>
                </a:effectLst>
                <a:latin typeface="Tamil Bible" pitchFamily="2" charset="0"/>
              </a:rPr>
              <a:t>MNgy;Nknfhyh</a:t>
            </a:r>
            <a:r>
              <a:rPr lang="en-US" b="1" dirty="0">
                <a:solidFill>
                  <a:schemeClr val="tx2">
                    <a:lumMod val="20000"/>
                    <a:lumOff val="80000"/>
                  </a:schemeClr>
                </a:solidFill>
                <a:effectLst>
                  <a:glow rad="101600">
                    <a:srgbClr val="436C00"/>
                  </a:glow>
                </a:effectLst>
                <a:latin typeface="Tamil Bible" pitchFamily="2" charset="0"/>
              </a:rPr>
              <a:t> </a:t>
            </a:r>
            <a:r>
              <a:rPr lang="en-US" b="1" dirty="0" err="1">
                <a:solidFill>
                  <a:schemeClr val="tx2">
                    <a:lumMod val="20000"/>
                    <a:lumOff val="80000"/>
                  </a:schemeClr>
                </a:solidFill>
                <a:effectLst>
                  <a:glow rad="101600">
                    <a:srgbClr val="436C00"/>
                  </a:glow>
                </a:effectLst>
                <a:latin typeface="Tamil Bible" pitchFamily="2" charset="0"/>
              </a:rPr>
              <a:t>Cuhdhd</a:t>
            </a:r>
            <a:r>
              <a:rPr lang="en-US" b="1" dirty="0">
                <a:solidFill>
                  <a:schemeClr val="tx2">
                    <a:lumMod val="20000"/>
                    <a:lumOff val="80000"/>
                  </a:schemeClr>
                </a:solidFill>
                <a:effectLst>
                  <a:glow rad="101600">
                    <a:srgbClr val="436C00"/>
                  </a:glow>
                </a:effectLst>
                <a:latin typeface="Tamil Bible" pitchFamily="2" charset="0"/>
              </a:rPr>
              <a:t> </a:t>
            </a:r>
            <a:r>
              <a:rPr lang="en-US" b="1" dirty="0" err="1">
                <a:solidFill>
                  <a:schemeClr val="tx2">
                    <a:lumMod val="20000"/>
                    <a:lumOff val="80000"/>
                  </a:schemeClr>
                </a:solidFill>
                <a:effectLst>
                  <a:glow rad="101600">
                    <a:srgbClr val="436C00"/>
                  </a:glow>
                </a:effectLst>
                <a:latin typeface="Tamil Bible" pitchFamily="2" charset="0"/>
              </a:rPr>
              <a:t>rhg;ghj;jpd</a:t>
            </a:r>
            <a:r>
              <a:rPr lang="en-US" b="1" dirty="0">
                <a:solidFill>
                  <a:schemeClr val="tx2">
                    <a:lumMod val="20000"/>
                    <a:lumOff val="80000"/>
                  </a:schemeClr>
                </a:solidFill>
                <a:effectLst>
                  <a:glow rad="101600">
                    <a:srgbClr val="436C00"/>
                  </a:glow>
                </a:effectLst>
                <a:latin typeface="Tamil Bible" pitchFamily="2" charset="0"/>
              </a:rPr>
              <a:t>; </a:t>
            </a:r>
            <a:r>
              <a:rPr lang="en-US" b="1" dirty="0" err="1">
                <a:solidFill>
                  <a:schemeClr val="tx2">
                    <a:lumMod val="20000"/>
                    <a:lumOff val="80000"/>
                  </a:schemeClr>
                </a:solidFill>
                <a:effectLst>
                  <a:glow rad="101600">
                    <a:srgbClr val="436C00"/>
                  </a:glow>
                </a:effectLst>
                <a:latin typeface="Tamil Bible" pitchFamily="2" charset="0"/>
              </a:rPr>
              <a:t>Fkhud</a:t>
            </a:r>
            <a:r>
              <a:rPr lang="en-US" b="1" dirty="0">
                <a:solidFill>
                  <a:schemeClr val="tx2">
                    <a:lumMod val="20000"/>
                    <a:lumOff val="80000"/>
                  </a:schemeClr>
                </a:solidFill>
                <a:effectLst>
                  <a:glow rad="101600">
                    <a:srgbClr val="436C00"/>
                  </a:glow>
                </a:effectLst>
                <a:latin typeface="Tamil Bible" pitchFamily="2" charset="0"/>
              </a:rPr>
              <a:t>; </a:t>
            </a:r>
            <a:r>
              <a:rPr lang="en-US" b="1" dirty="0" err="1">
                <a:solidFill>
                  <a:schemeClr val="tx2">
                    <a:lumMod val="20000"/>
                    <a:lumOff val="80000"/>
                  </a:schemeClr>
                </a:solidFill>
                <a:effectLst>
                  <a:glow rad="101600">
                    <a:srgbClr val="436C00"/>
                  </a:glow>
                </a:effectLst>
                <a:latin typeface="Tamil Bible" pitchFamily="2" charset="0"/>
              </a:rPr>
              <a:t>vyprhit</a:t>
            </a:r>
            <a:r>
              <a:rPr lang="en-US" b="1" dirty="0">
                <a:solidFill>
                  <a:schemeClr val="tx2">
                    <a:lumMod val="20000"/>
                    <a:lumOff val="80000"/>
                  </a:schemeClr>
                </a:solidFill>
                <a:effectLst>
                  <a:glow rad="101600">
                    <a:srgbClr val="436C00"/>
                  </a:glow>
                </a:effectLst>
                <a:latin typeface="Tamil Bible" pitchFamily="2" charset="0"/>
              </a:rPr>
              <a:t> cd; ];</a:t>
            </a:r>
            <a:r>
              <a:rPr lang="en-US" b="1" dirty="0" err="1">
                <a:solidFill>
                  <a:schemeClr val="tx2">
                    <a:lumMod val="20000"/>
                    <a:lumOff val="80000"/>
                  </a:schemeClr>
                </a:solidFill>
                <a:effectLst>
                  <a:glow rad="101600">
                    <a:srgbClr val="436C00"/>
                  </a:glow>
                </a:effectLst>
                <a:latin typeface="Tamil Bible" pitchFamily="2" charset="0"/>
              </a:rPr>
              <a:t>jhdj;jpy</a:t>
            </a:r>
            <a:r>
              <a:rPr lang="en-US" b="1" dirty="0">
                <a:solidFill>
                  <a:schemeClr val="tx2">
                    <a:lumMod val="20000"/>
                    <a:lumOff val="80000"/>
                  </a:schemeClr>
                </a:solidFill>
                <a:effectLst>
                  <a:glow rad="101600">
                    <a:srgbClr val="436C00"/>
                  </a:glow>
                </a:effectLst>
                <a:latin typeface="Tamil Bible" pitchFamily="2" charset="0"/>
              </a:rPr>
              <a:t>; </a:t>
            </a:r>
            <a:r>
              <a:rPr lang="en-US" b="1" dirty="0" err="1">
                <a:solidFill>
                  <a:schemeClr val="tx2">
                    <a:lumMod val="20000"/>
                    <a:lumOff val="80000"/>
                  </a:schemeClr>
                </a:solidFill>
                <a:effectLst>
                  <a:glow rad="101600">
                    <a:srgbClr val="436C00"/>
                  </a:glow>
                </a:effectLst>
                <a:latin typeface="Tamil Bible" pitchFamily="2" charset="0"/>
              </a:rPr>
              <a:t>jPh;f;fjhprpahf</a:t>
            </a:r>
            <a:r>
              <a:rPr lang="en-US" b="1" dirty="0">
                <a:solidFill>
                  <a:schemeClr val="tx2">
                    <a:lumMod val="20000"/>
                    <a:lumOff val="80000"/>
                  </a:schemeClr>
                </a:solidFill>
                <a:effectLst>
                  <a:glow rad="101600">
                    <a:srgbClr val="436C00"/>
                  </a:glow>
                </a:effectLst>
                <a:latin typeface="Tamil Bible" pitchFamily="2" charset="0"/>
              </a:rPr>
              <a:t> </a:t>
            </a:r>
            <a:r>
              <a:rPr lang="en-US" b="1" dirty="0" err="1">
                <a:solidFill>
                  <a:schemeClr val="tx2">
                    <a:lumMod val="20000"/>
                    <a:lumOff val="80000"/>
                  </a:schemeClr>
                </a:solidFill>
                <a:effectLst>
                  <a:glow rad="101600">
                    <a:srgbClr val="436C00"/>
                  </a:glow>
                </a:effectLst>
                <a:latin typeface="Tamil Bible" pitchFamily="2" charset="0"/>
              </a:rPr>
              <a:t>mgpN</a:t>
            </a:r>
            <a:r>
              <a:rPr lang="en-US" b="1" dirty="0">
                <a:solidFill>
                  <a:schemeClr val="tx2">
                    <a:lumMod val="20000"/>
                    <a:lumOff val="80000"/>
                  </a:schemeClr>
                </a:solidFill>
                <a:effectLst>
                  <a:glow rad="101600">
                    <a:srgbClr val="436C00"/>
                  </a:glow>
                </a:effectLst>
                <a:latin typeface="Tamil Bible" pitchFamily="2" charset="0"/>
              </a:rPr>
              <a:t>\</a:t>
            </a:r>
            <a:r>
              <a:rPr lang="en-US" b="1" dirty="0" err="1">
                <a:solidFill>
                  <a:schemeClr val="tx2">
                    <a:lumMod val="20000"/>
                    <a:lumOff val="80000"/>
                  </a:schemeClr>
                </a:solidFill>
                <a:effectLst>
                  <a:glow rad="101600">
                    <a:srgbClr val="436C00"/>
                  </a:glow>
                </a:effectLst>
                <a:latin typeface="Tamil Bible" pitchFamily="2" charset="0"/>
              </a:rPr>
              <a:t>fk;gz;Z</a:t>
            </a:r>
            <a:r>
              <a:rPr lang="en-US" b="1" dirty="0">
                <a:solidFill>
                  <a:schemeClr val="tx2">
                    <a:lumMod val="20000"/>
                    <a:lumOff val="80000"/>
                  </a:schemeClr>
                </a:solidFill>
                <a:effectLst>
                  <a:glow rad="101600">
                    <a:srgbClr val="436C00"/>
                  </a:glow>
                </a:effectLst>
                <a:latin typeface="Tamil Bible" pitchFamily="2" charset="0"/>
              </a:rPr>
              <a:t>.</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sz="1400" b="1" dirty="0">
                <a:solidFill>
                  <a:schemeClr val="tx2">
                    <a:lumMod val="20000"/>
                    <a:lumOff val="80000"/>
                  </a:schemeClr>
                </a:solidFill>
                <a:effectLst>
                  <a:glow rad="101600">
                    <a:srgbClr val="436C00"/>
                  </a:glow>
                </a:effectLst>
                <a:latin typeface="Comic Sans MS" panose="030F0702030302020204" pitchFamily="66" charset="0"/>
              </a:rPr>
              <a:t>(1 </a:t>
            </a:r>
            <a:r>
              <a:rPr lang="en-US" sz="1400" b="1" dirty="0">
                <a:solidFill>
                  <a:schemeClr val="tx2">
                    <a:lumMod val="20000"/>
                    <a:lumOff val="80000"/>
                  </a:schemeClr>
                </a:solidFill>
                <a:effectLst>
                  <a:glow rad="101600">
                    <a:srgbClr val="436C00"/>
                  </a:glow>
                </a:effectLst>
                <a:latin typeface="Tamil Bible" pitchFamily="2" charset="0"/>
              </a:rPr>
              <a:t>,uh[</a:t>
            </a:r>
            <a:r>
              <a:rPr lang="en-US" sz="1400" b="1" dirty="0" err="1">
                <a:solidFill>
                  <a:schemeClr val="tx2">
                    <a:lumMod val="20000"/>
                    <a:lumOff val="80000"/>
                  </a:schemeClr>
                </a:solidFill>
                <a:effectLst>
                  <a:glow rad="101600">
                    <a:srgbClr val="436C00"/>
                  </a:glow>
                </a:effectLst>
                <a:latin typeface="Tamil Bible" pitchFamily="2" charset="0"/>
              </a:rPr>
              <a:t>hf;fs</a:t>
            </a:r>
            <a:r>
              <a:rPr lang="en-US" sz="1400" b="1" dirty="0">
                <a:solidFill>
                  <a:schemeClr val="tx2">
                    <a:lumMod val="20000"/>
                    <a:lumOff val="80000"/>
                  </a:schemeClr>
                </a:solidFill>
                <a:effectLst>
                  <a:glow rad="101600">
                    <a:srgbClr val="436C00"/>
                  </a:glow>
                </a:effectLst>
                <a:latin typeface="Tamil Bible" pitchFamily="2" charset="0"/>
              </a:rPr>
              <a:t>;</a:t>
            </a:r>
            <a:r>
              <a:rPr lang="en-US" sz="1400" b="1" dirty="0">
                <a:solidFill>
                  <a:schemeClr val="tx2">
                    <a:lumMod val="20000"/>
                    <a:lumOff val="80000"/>
                  </a:schemeClr>
                </a:solidFill>
                <a:effectLst>
                  <a:glow rad="101600">
                    <a:srgbClr val="436C00"/>
                  </a:glow>
                </a:effectLst>
                <a:latin typeface="Comic Sans MS" panose="030F0702030302020204" pitchFamily="66" charset="0"/>
              </a:rPr>
              <a:t> 19:16)</a:t>
            </a:r>
            <a:endParaRPr lang="en-US" b="1" dirty="0">
              <a:solidFill>
                <a:schemeClr val="tx2">
                  <a:lumMod val="20000"/>
                  <a:lumOff val="80000"/>
                </a:schemeClr>
              </a:solidFill>
              <a:effectLst>
                <a:glow rad="101600">
                  <a:srgbClr val="436C00"/>
                </a:glow>
              </a:effectLst>
              <a:latin typeface="Comic Sans MS" panose="030F0702030302020204" pitchFamily="66" charset="0"/>
            </a:endParaRPr>
          </a:p>
        </p:txBody>
      </p:sp>
      <p:sp>
        <p:nvSpPr>
          <p:cNvPr id="6" name="CuadroTexto 5">
            <a:extLst>
              <a:ext uri="{FF2B5EF4-FFF2-40B4-BE49-F238E27FC236}">
                <a16:creationId xmlns:a16="http://schemas.microsoft.com/office/drawing/2014/main" id="{128EA36E-3B8E-06BD-8A84-05C30D2C8A3F}"/>
              </a:ext>
            </a:extLst>
          </p:cNvPr>
          <p:cNvSpPr txBox="1"/>
          <p:nvPr/>
        </p:nvSpPr>
        <p:spPr>
          <a:xfrm>
            <a:off x="82044" y="1478438"/>
            <a:ext cx="2532411" cy="1323439"/>
          </a:xfrm>
          <a:prstGeom prst="rect">
            <a:avLst/>
          </a:prstGeom>
          <a:noFill/>
        </p:spPr>
        <p:txBody>
          <a:bodyPr wrap="square" rtlCol="0">
            <a:spAutoFit/>
          </a:bodyPr>
          <a:lstStyle/>
          <a:p>
            <a:pPr>
              <a:spcBef>
                <a:spcPts val="600"/>
              </a:spcBef>
            </a:pPr>
            <a:r>
              <a:rPr lang="en-US" sz="2000" b="1" dirty="0" err="1">
                <a:latin typeface="Tamil Bible" pitchFamily="2" charset="0"/>
              </a:rPr>
              <a:t>kw;wtw;Wld</a:t>
            </a:r>
            <a:r>
              <a:rPr lang="en-US" sz="2000" b="1" dirty="0">
                <a:latin typeface="Tamil Bible" pitchFamily="2" charset="0"/>
              </a:rPr>
              <a:t>;</a:t>
            </a:r>
            <a:r>
              <a:rPr lang="en-US" sz="2000" b="1" dirty="0"/>
              <a:t>, </a:t>
            </a:r>
            <a:r>
              <a:rPr lang="en-US" sz="2000" b="1" dirty="0" err="1">
                <a:latin typeface="Tamil Bible" pitchFamily="2" charset="0"/>
              </a:rPr>
              <a:t>jPu;f;fjuprpfs</a:t>
            </a:r>
            <a:r>
              <a:rPr lang="en-US" sz="2000" b="1" dirty="0">
                <a:latin typeface="Tamil Bible" pitchFamily="2" charset="0"/>
              </a:rPr>
              <a:t>; ,</a:t>
            </a:r>
            <a:r>
              <a:rPr lang="en-US" sz="2000" b="1" dirty="0" err="1">
                <a:latin typeface="Tamil Bible" pitchFamily="2" charset="0"/>
              </a:rPr>
              <a:t>g;gzpfis</a:t>
            </a:r>
            <a:r>
              <a:rPr lang="en-US" sz="2000" b="1" dirty="0">
                <a:latin typeface="Tamil Bible" pitchFamily="2" charset="0"/>
              </a:rPr>
              <a:t> </a:t>
            </a:r>
            <a:r>
              <a:rPr lang="en-US" sz="2000" b="1" dirty="0" err="1">
                <a:latin typeface="Tamil Bible" pitchFamily="2" charset="0"/>
              </a:rPr>
              <a:t>nra;jdu</a:t>
            </a:r>
            <a:r>
              <a:rPr lang="en-US" sz="2000" b="1" dirty="0">
                <a:latin typeface="Tamil Bible" pitchFamily="2" charset="0"/>
              </a:rPr>
              <a:t>;</a:t>
            </a:r>
            <a:r>
              <a:rPr lang="en-US" sz="2000" b="1" dirty="0"/>
              <a:t>:</a:t>
            </a:r>
          </a:p>
        </p:txBody>
      </p:sp>
      <p:pic>
        <p:nvPicPr>
          <p:cNvPr id="8" name="Imagen 7">
            <a:extLst>
              <a:ext uri="{FF2B5EF4-FFF2-40B4-BE49-F238E27FC236}">
                <a16:creationId xmlns:a16="http://schemas.microsoft.com/office/drawing/2014/main" id="{00952936-BCB9-7CE4-1C66-71E2A23FEF81}"/>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614455" y="1501201"/>
            <a:ext cx="2009552" cy="1272716"/>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A34CA941-D3FC-BEA3-5F21-29A1AA5E2CAC}"/>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4911402" y="1520991"/>
            <a:ext cx="2245017" cy="1262821"/>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9C421582-B43C-3EAA-7229-C632CA198C73}"/>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7443814" y="1520991"/>
            <a:ext cx="1940472" cy="1262821"/>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D0712CE-94FA-8969-8347-97C12BECB865}"/>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9671682" y="1511096"/>
            <a:ext cx="2245015" cy="1262821"/>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Corona con relleno sólido">
            <a:extLst>
              <a:ext uri="{FF2B5EF4-FFF2-40B4-BE49-F238E27FC236}">
                <a16:creationId xmlns:a16="http://schemas.microsoft.com/office/drawing/2014/main" id="{5AC73896-0282-BBE2-35C7-6E16917E588E}"/>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3310320"/>
            <a:ext cx="240890" cy="240890"/>
          </a:xfrm>
          <a:prstGeom prst="rect">
            <a:avLst/>
          </a:prstGeom>
        </p:spPr>
      </p:pic>
      <p:pic>
        <p:nvPicPr>
          <p:cNvPr id="18" name="Gráfico 17" descr="Corona con relleno sólido">
            <a:extLst>
              <a:ext uri="{FF2B5EF4-FFF2-40B4-BE49-F238E27FC236}">
                <a16:creationId xmlns:a16="http://schemas.microsoft.com/office/drawing/2014/main" id="{9A190860-931E-F441-42CC-29636ED006D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4266313"/>
            <a:ext cx="240890" cy="240890"/>
          </a:xfrm>
          <a:prstGeom prst="rect">
            <a:avLst/>
          </a:prstGeom>
        </p:spPr>
      </p:pic>
      <p:pic>
        <p:nvPicPr>
          <p:cNvPr id="20" name="Gráfico 19" descr="Corona con relleno sólido">
            <a:extLst>
              <a:ext uri="{FF2B5EF4-FFF2-40B4-BE49-F238E27FC236}">
                <a16:creationId xmlns:a16="http://schemas.microsoft.com/office/drawing/2014/main" id="{482F2441-58A1-930D-1E75-3B11F3824626}"/>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5443612"/>
            <a:ext cx="240890" cy="240890"/>
          </a:xfrm>
          <a:prstGeom prst="rect">
            <a:avLst/>
          </a:prstGeom>
        </p:spPr>
      </p:pic>
      <p:pic>
        <p:nvPicPr>
          <p:cNvPr id="22" name="Gráfico 21" descr="Sombrero de chef con relleno sólido">
            <a:extLst>
              <a:ext uri="{FF2B5EF4-FFF2-40B4-BE49-F238E27FC236}">
                <a16:creationId xmlns:a16="http://schemas.microsoft.com/office/drawing/2014/main" id="{5B61D3CD-A401-C501-C6ED-EE94C38A7FAE}"/>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3340203" y="3434145"/>
            <a:ext cx="240890" cy="240890"/>
          </a:xfrm>
          <a:prstGeom prst="rect">
            <a:avLst/>
          </a:prstGeom>
        </p:spPr>
      </p:pic>
      <p:pic>
        <p:nvPicPr>
          <p:cNvPr id="24" name="Gráfico 23" descr="Grupo de hombres con relleno sólido">
            <a:extLst>
              <a:ext uri="{FF2B5EF4-FFF2-40B4-BE49-F238E27FC236}">
                <a16:creationId xmlns:a16="http://schemas.microsoft.com/office/drawing/2014/main" id="{2DBDB31B-FFBA-60F4-203C-9648F008E178}"/>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0717" y="3390743"/>
            <a:ext cx="240890" cy="240890"/>
          </a:xfrm>
          <a:prstGeom prst="rect">
            <a:avLst/>
          </a:prstGeom>
        </p:spPr>
      </p:pic>
      <p:pic>
        <p:nvPicPr>
          <p:cNvPr id="26" name="Gráfico 25" descr="Grupo de hombres con relleno sólido">
            <a:extLst>
              <a:ext uri="{FF2B5EF4-FFF2-40B4-BE49-F238E27FC236}">
                <a16:creationId xmlns:a16="http://schemas.microsoft.com/office/drawing/2014/main" id="{4AC1F248-7B30-7CAD-3026-ECAD637EA88F}"/>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5633" y="4544848"/>
            <a:ext cx="240890" cy="240890"/>
          </a:xfrm>
          <a:prstGeom prst="rect">
            <a:avLst/>
          </a:prstGeom>
        </p:spPr>
      </p:pic>
      <p:pic>
        <p:nvPicPr>
          <p:cNvPr id="28" name="Gráfico 27" descr="Grupo de hombres con relleno sólido">
            <a:extLst>
              <a:ext uri="{FF2B5EF4-FFF2-40B4-BE49-F238E27FC236}">
                <a16:creationId xmlns:a16="http://schemas.microsoft.com/office/drawing/2014/main" id="{EA2F63AA-2084-7DA2-4B2B-4FA37A84CB5D}"/>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0717" y="5688822"/>
            <a:ext cx="240890" cy="240890"/>
          </a:xfrm>
          <a:prstGeom prst="rect">
            <a:avLst/>
          </a:prstGeom>
        </p:spPr>
      </p:pic>
      <p:pic>
        <p:nvPicPr>
          <p:cNvPr id="30" name="Gráfico 29" descr="Narración con relleno sólido">
            <a:extLst>
              <a:ext uri="{FF2B5EF4-FFF2-40B4-BE49-F238E27FC236}">
                <a16:creationId xmlns:a16="http://schemas.microsoft.com/office/drawing/2014/main" id="{6D0BD3CD-3FDD-D0A7-75E6-08C84763F52C}"/>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9350284" y="3409793"/>
            <a:ext cx="240890" cy="240890"/>
          </a:xfrm>
          <a:prstGeom prst="rect">
            <a:avLst/>
          </a:prstGeom>
        </p:spPr>
      </p:pic>
    </p:spTree>
    <p:extLst>
      <p:ext uri="{BB962C8B-B14F-4D97-AF65-F5344CB8AC3E}">
        <p14:creationId xmlns:p14="http://schemas.microsoft.com/office/powerpoint/2010/main" val="203705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CD14DA94-E93F-4860-A146-9B49D1888F83}"/>
                                            </p:graphicEl>
                                          </p:spTgt>
                                        </p:tgtEl>
                                        <p:attrNameLst>
                                          <p:attrName>style.visibility</p:attrName>
                                        </p:attrNameLst>
                                      </p:cBhvr>
                                      <p:to>
                                        <p:strVal val="visible"/>
                                      </p:to>
                                    </p:set>
                                    <p:anim calcmode="lin" valueType="num">
                                      <p:cBhvr>
                                        <p:cTn id="37" dur="500" fill="hold"/>
                                        <p:tgtEl>
                                          <p:spTgt spid="4">
                                            <p:graphicEl>
                                              <a:dgm id="{CD14DA94-E93F-4860-A146-9B49D1888F83}"/>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CD14DA94-E93F-4860-A146-9B49D1888F83}"/>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CD14DA94-E93F-4860-A146-9B49D1888F83}"/>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5" fill="hold" grpId="0" nodeType="clickEffect">
                                  <p:stCondLst>
                                    <p:cond delay="0"/>
                                  </p:stCondLst>
                                  <p:childTnLst>
                                    <p:set>
                                      <p:cBhvr>
                                        <p:cTn id="43" dur="1" fill="hold">
                                          <p:stCondLst>
                                            <p:cond delay="0"/>
                                          </p:stCondLst>
                                        </p:cTn>
                                        <p:tgtEl>
                                          <p:spTgt spid="4">
                                            <p:graphicEl>
                                              <a:dgm id="{DE916DB0-9BB6-48A9-BFF3-35B5FFCB431D}"/>
                                            </p:graphicEl>
                                          </p:spTgt>
                                        </p:tgtEl>
                                        <p:attrNameLst>
                                          <p:attrName>style.visibility</p:attrName>
                                        </p:attrNameLst>
                                      </p:cBhvr>
                                      <p:to>
                                        <p:strVal val="visible"/>
                                      </p:to>
                                    </p:set>
                                    <p:animEffect transition="in" filter="randombar(vertical)">
                                      <p:cBhvr>
                                        <p:cTn id="44" dur="500"/>
                                        <p:tgtEl>
                                          <p:spTgt spid="4">
                                            <p:graphicEl>
                                              <a:dgm id="{DE916DB0-9BB6-48A9-BFF3-35B5FFCB431D}"/>
                                            </p:graphicEl>
                                          </p:spTgt>
                                        </p:tgtEl>
                                      </p:cBhvr>
                                    </p:animEffect>
                                  </p:childTnLst>
                                </p:cTn>
                              </p:par>
                              <p:par>
                                <p:cTn id="45" presetID="14" presetClass="entr" presetSubtype="5"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randombar(vertical)">
                                      <p:cBhvr>
                                        <p:cTn id="47" dur="500"/>
                                        <p:tgtEl>
                                          <p:spTgt spid="16"/>
                                        </p:tgtEl>
                                      </p:cBhvr>
                                    </p:animEffect>
                                  </p:childTnLst>
                                </p:cTn>
                              </p:par>
                              <p:par>
                                <p:cTn id="48" presetID="14" presetClass="entr" presetSubtype="5"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randombar(vertical)">
                                      <p:cBhvr>
                                        <p:cTn id="50" dur="500"/>
                                        <p:tgtEl>
                                          <p:spTgt spid="18"/>
                                        </p:tgtEl>
                                      </p:cBhvr>
                                    </p:animEffect>
                                  </p:childTnLst>
                                </p:cTn>
                              </p:par>
                              <p:par>
                                <p:cTn id="51" presetID="14" presetClass="entr" presetSubtype="5"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randombar(vertical)">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25" presetClass="entr" presetSubtype="0" fill="hold" nodeType="click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59"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0"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1" dur="1000" fill="hold"/>
                                        <p:tgtEl>
                                          <p:spTgt spid="10"/>
                                        </p:tgtEl>
                                        <p:attrNameLst>
                                          <p:attrName>ppt_h</p:attrName>
                                        </p:attrNameLst>
                                      </p:cBhvr>
                                      <p:tavLst>
                                        <p:tav tm="0">
                                          <p:val>
                                            <p:strVal val="#ppt_h"/>
                                          </p:val>
                                        </p:tav>
                                        <p:tav tm="100000">
                                          <p:val>
                                            <p:strVal val="#ppt_h"/>
                                          </p:val>
                                        </p:tav>
                                      </p:tavLst>
                                    </p:anim>
                                    <p:anim calcmode="lin" valueType="num">
                                      <p:cBhvr>
                                        <p:cTn id="62"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3"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4"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5" dur="1000" decel="50000">
                                          <p:stCondLst>
                                            <p:cond delay="0"/>
                                          </p:stCondLst>
                                        </p:cTn>
                                        <p:tgtEl>
                                          <p:spTgt spid="10"/>
                                        </p:tgtEl>
                                      </p:cBhvr>
                                    </p:animEffect>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4">
                                            <p:graphicEl>
                                              <a:dgm id="{457CBF1E-15F2-4D01-AB7E-076D7A96F0B9}"/>
                                            </p:graphicEl>
                                          </p:spTgt>
                                        </p:tgtEl>
                                        <p:attrNameLst>
                                          <p:attrName>style.visibility</p:attrName>
                                        </p:attrNameLst>
                                      </p:cBhvr>
                                      <p:to>
                                        <p:strVal val="visible"/>
                                      </p:to>
                                    </p:set>
                                    <p:anim calcmode="lin" valueType="num">
                                      <p:cBhvr>
                                        <p:cTn id="69" dur="500" fill="hold"/>
                                        <p:tgtEl>
                                          <p:spTgt spid="4">
                                            <p:graphicEl>
                                              <a:dgm id="{457CBF1E-15F2-4D01-AB7E-076D7A96F0B9}"/>
                                            </p:graphicEl>
                                          </p:spTgt>
                                        </p:tgtEl>
                                        <p:attrNameLst>
                                          <p:attrName>ppt_w</p:attrName>
                                        </p:attrNameLst>
                                      </p:cBhvr>
                                      <p:tavLst>
                                        <p:tav tm="0">
                                          <p:val>
                                            <p:fltVal val="0"/>
                                          </p:val>
                                        </p:tav>
                                        <p:tav tm="100000">
                                          <p:val>
                                            <p:strVal val="#ppt_w"/>
                                          </p:val>
                                        </p:tav>
                                      </p:tavLst>
                                    </p:anim>
                                    <p:anim calcmode="lin" valueType="num">
                                      <p:cBhvr>
                                        <p:cTn id="70" dur="500" fill="hold"/>
                                        <p:tgtEl>
                                          <p:spTgt spid="4">
                                            <p:graphicEl>
                                              <a:dgm id="{457CBF1E-15F2-4D01-AB7E-076D7A96F0B9}"/>
                                            </p:graphicEl>
                                          </p:spTgt>
                                        </p:tgtEl>
                                        <p:attrNameLst>
                                          <p:attrName>ppt_h</p:attrName>
                                        </p:attrNameLst>
                                      </p:cBhvr>
                                      <p:tavLst>
                                        <p:tav tm="0">
                                          <p:val>
                                            <p:fltVal val="0"/>
                                          </p:val>
                                        </p:tav>
                                        <p:tav tm="100000">
                                          <p:val>
                                            <p:strVal val="#ppt_h"/>
                                          </p:val>
                                        </p:tav>
                                      </p:tavLst>
                                    </p:anim>
                                    <p:animEffect transition="in" filter="fade">
                                      <p:cBhvr>
                                        <p:cTn id="71" dur="500"/>
                                        <p:tgtEl>
                                          <p:spTgt spid="4">
                                            <p:graphicEl>
                                              <a:dgm id="{457CBF1E-15F2-4D01-AB7E-076D7A96F0B9}"/>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14" presetClass="entr" presetSubtype="5" fill="hold" grpId="0" nodeType="clickEffect">
                                  <p:stCondLst>
                                    <p:cond delay="0"/>
                                  </p:stCondLst>
                                  <p:childTnLst>
                                    <p:set>
                                      <p:cBhvr>
                                        <p:cTn id="75" dur="1" fill="hold">
                                          <p:stCondLst>
                                            <p:cond delay="0"/>
                                          </p:stCondLst>
                                        </p:cTn>
                                        <p:tgtEl>
                                          <p:spTgt spid="4">
                                            <p:graphicEl>
                                              <a:dgm id="{04C60BD0-E465-45DD-864B-0D8C1C3C4F09}"/>
                                            </p:graphicEl>
                                          </p:spTgt>
                                        </p:tgtEl>
                                        <p:attrNameLst>
                                          <p:attrName>style.visibility</p:attrName>
                                        </p:attrNameLst>
                                      </p:cBhvr>
                                      <p:to>
                                        <p:strVal val="visible"/>
                                      </p:to>
                                    </p:set>
                                    <p:animEffect transition="in" filter="randombar(vertical)">
                                      <p:cBhvr>
                                        <p:cTn id="76" dur="500"/>
                                        <p:tgtEl>
                                          <p:spTgt spid="4">
                                            <p:graphicEl>
                                              <a:dgm id="{04C60BD0-E465-45DD-864B-0D8C1C3C4F09}"/>
                                            </p:graphicEl>
                                          </p:spTgt>
                                        </p:tgtEl>
                                      </p:cBhvr>
                                    </p:animEffect>
                                  </p:childTnLst>
                                </p:cTn>
                              </p:par>
                              <p:par>
                                <p:cTn id="77" presetID="14" presetClass="entr" presetSubtype="5" fill="hold"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randombar(vertical)">
                                      <p:cBhvr>
                                        <p:cTn id="79" dur="500"/>
                                        <p:tgtEl>
                                          <p:spTgt spid="22"/>
                                        </p:tgtEl>
                                      </p:cBhvr>
                                    </p:animEffect>
                                  </p:childTnLst>
                                </p:cTn>
                              </p:par>
                            </p:childTnLst>
                          </p:cTn>
                        </p:par>
                      </p:childTnLst>
                    </p:cTn>
                  </p:par>
                  <p:par>
                    <p:cTn id="80" fill="hold">
                      <p:stCondLst>
                        <p:cond delay="indefinite"/>
                      </p:stCondLst>
                      <p:childTnLst>
                        <p:par>
                          <p:cTn id="81" fill="hold">
                            <p:stCondLst>
                              <p:cond delay="0"/>
                            </p:stCondLst>
                            <p:childTnLst>
                              <p:par>
                                <p:cTn id="82" presetID="25"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 calcmode="lin" valueType="num">
                                      <p:cBhvr>
                                        <p:cTn id="84"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5"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86"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87" dur="1000" fill="hold"/>
                                        <p:tgtEl>
                                          <p:spTgt spid="12"/>
                                        </p:tgtEl>
                                        <p:attrNameLst>
                                          <p:attrName>ppt_h</p:attrName>
                                        </p:attrNameLst>
                                      </p:cBhvr>
                                      <p:tavLst>
                                        <p:tav tm="0">
                                          <p:val>
                                            <p:strVal val="#ppt_h"/>
                                          </p:val>
                                        </p:tav>
                                        <p:tav tm="100000">
                                          <p:val>
                                            <p:strVal val="#ppt_h"/>
                                          </p:val>
                                        </p:tav>
                                      </p:tavLst>
                                    </p:anim>
                                    <p:anim calcmode="lin" valueType="num">
                                      <p:cBhvr>
                                        <p:cTn id="88"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89"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0"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1" dur="1000" decel="50000">
                                          <p:stCondLst>
                                            <p:cond delay="0"/>
                                          </p:stCondLst>
                                        </p:cTn>
                                        <p:tgtEl>
                                          <p:spTgt spid="12"/>
                                        </p:tgtEl>
                                      </p:cBhvr>
                                    </p:animEffect>
                                  </p:childTnLst>
                                </p:cTn>
                              </p:par>
                            </p:childTnLst>
                          </p:cTn>
                        </p:par>
                        <p:par>
                          <p:cTn id="92" fill="hold">
                            <p:stCondLst>
                              <p:cond delay="1000"/>
                            </p:stCondLst>
                            <p:childTnLst>
                              <p:par>
                                <p:cTn id="93" presetID="53" presetClass="entr" presetSubtype="16" fill="hold" grpId="0" nodeType="afterEffect">
                                  <p:stCondLst>
                                    <p:cond delay="0"/>
                                  </p:stCondLst>
                                  <p:childTnLst>
                                    <p:set>
                                      <p:cBhvr>
                                        <p:cTn id="94" dur="1" fill="hold">
                                          <p:stCondLst>
                                            <p:cond delay="0"/>
                                          </p:stCondLst>
                                        </p:cTn>
                                        <p:tgtEl>
                                          <p:spTgt spid="4">
                                            <p:graphicEl>
                                              <a:dgm id="{C448F219-B8A8-42B4-A6CF-DB14E610DA1A}"/>
                                            </p:graphicEl>
                                          </p:spTgt>
                                        </p:tgtEl>
                                        <p:attrNameLst>
                                          <p:attrName>style.visibility</p:attrName>
                                        </p:attrNameLst>
                                      </p:cBhvr>
                                      <p:to>
                                        <p:strVal val="visible"/>
                                      </p:to>
                                    </p:set>
                                    <p:anim calcmode="lin" valueType="num">
                                      <p:cBhvr>
                                        <p:cTn id="95" dur="500" fill="hold"/>
                                        <p:tgtEl>
                                          <p:spTgt spid="4">
                                            <p:graphicEl>
                                              <a:dgm id="{C448F219-B8A8-42B4-A6CF-DB14E610DA1A}"/>
                                            </p:graphicEl>
                                          </p:spTgt>
                                        </p:tgtEl>
                                        <p:attrNameLst>
                                          <p:attrName>ppt_w</p:attrName>
                                        </p:attrNameLst>
                                      </p:cBhvr>
                                      <p:tavLst>
                                        <p:tav tm="0">
                                          <p:val>
                                            <p:fltVal val="0"/>
                                          </p:val>
                                        </p:tav>
                                        <p:tav tm="100000">
                                          <p:val>
                                            <p:strVal val="#ppt_w"/>
                                          </p:val>
                                        </p:tav>
                                      </p:tavLst>
                                    </p:anim>
                                    <p:anim calcmode="lin" valueType="num">
                                      <p:cBhvr>
                                        <p:cTn id="96" dur="500" fill="hold"/>
                                        <p:tgtEl>
                                          <p:spTgt spid="4">
                                            <p:graphicEl>
                                              <a:dgm id="{C448F219-B8A8-42B4-A6CF-DB14E610DA1A}"/>
                                            </p:graphicEl>
                                          </p:spTgt>
                                        </p:tgtEl>
                                        <p:attrNameLst>
                                          <p:attrName>ppt_h</p:attrName>
                                        </p:attrNameLst>
                                      </p:cBhvr>
                                      <p:tavLst>
                                        <p:tav tm="0">
                                          <p:val>
                                            <p:fltVal val="0"/>
                                          </p:val>
                                        </p:tav>
                                        <p:tav tm="100000">
                                          <p:val>
                                            <p:strVal val="#ppt_h"/>
                                          </p:val>
                                        </p:tav>
                                      </p:tavLst>
                                    </p:anim>
                                    <p:animEffect transition="in" filter="fade">
                                      <p:cBhvr>
                                        <p:cTn id="97" dur="500"/>
                                        <p:tgtEl>
                                          <p:spTgt spid="4">
                                            <p:graphicEl>
                                              <a:dgm id="{C448F219-B8A8-42B4-A6CF-DB14E610DA1A}"/>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14" presetClass="entr" presetSubtype="5" fill="hold" grpId="0" nodeType="clickEffect">
                                  <p:stCondLst>
                                    <p:cond delay="0"/>
                                  </p:stCondLst>
                                  <p:childTnLst>
                                    <p:set>
                                      <p:cBhvr>
                                        <p:cTn id="101" dur="1" fill="hold">
                                          <p:stCondLst>
                                            <p:cond delay="0"/>
                                          </p:stCondLst>
                                        </p:cTn>
                                        <p:tgtEl>
                                          <p:spTgt spid="4">
                                            <p:graphicEl>
                                              <a:dgm id="{1C67A4CD-D8D9-4790-9FCB-FE35047E44B9}"/>
                                            </p:graphicEl>
                                          </p:spTgt>
                                        </p:tgtEl>
                                        <p:attrNameLst>
                                          <p:attrName>style.visibility</p:attrName>
                                        </p:attrNameLst>
                                      </p:cBhvr>
                                      <p:to>
                                        <p:strVal val="visible"/>
                                      </p:to>
                                    </p:set>
                                    <p:animEffect transition="in" filter="randombar(vertical)">
                                      <p:cBhvr>
                                        <p:cTn id="102" dur="500"/>
                                        <p:tgtEl>
                                          <p:spTgt spid="4">
                                            <p:graphicEl>
                                              <a:dgm id="{1C67A4CD-D8D9-4790-9FCB-FE35047E44B9}"/>
                                            </p:graphicEl>
                                          </p:spTgt>
                                        </p:tgtEl>
                                      </p:cBhvr>
                                    </p:animEffect>
                                  </p:childTnLst>
                                </p:cTn>
                              </p:par>
                              <p:par>
                                <p:cTn id="103" presetID="14" presetClass="entr" presetSubtype="5" fill="hold" nodeType="with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randombar(vertical)">
                                      <p:cBhvr>
                                        <p:cTn id="105" dur="500"/>
                                        <p:tgtEl>
                                          <p:spTgt spid="24"/>
                                        </p:tgtEl>
                                      </p:cBhvr>
                                    </p:animEffect>
                                  </p:childTnLst>
                                </p:cTn>
                              </p:par>
                              <p:par>
                                <p:cTn id="106" presetID="14" presetClass="entr" presetSubtype="5" fill="hold" nodeType="withEffect">
                                  <p:stCondLst>
                                    <p:cond delay="0"/>
                                  </p:stCondLst>
                                  <p:childTnLst>
                                    <p:set>
                                      <p:cBhvr>
                                        <p:cTn id="107" dur="1" fill="hold">
                                          <p:stCondLst>
                                            <p:cond delay="0"/>
                                          </p:stCondLst>
                                        </p:cTn>
                                        <p:tgtEl>
                                          <p:spTgt spid="26"/>
                                        </p:tgtEl>
                                        <p:attrNameLst>
                                          <p:attrName>style.visibility</p:attrName>
                                        </p:attrNameLst>
                                      </p:cBhvr>
                                      <p:to>
                                        <p:strVal val="visible"/>
                                      </p:to>
                                    </p:set>
                                    <p:animEffect transition="in" filter="randombar(vertical)">
                                      <p:cBhvr>
                                        <p:cTn id="108" dur="500"/>
                                        <p:tgtEl>
                                          <p:spTgt spid="26"/>
                                        </p:tgtEl>
                                      </p:cBhvr>
                                    </p:animEffect>
                                  </p:childTnLst>
                                </p:cTn>
                              </p:par>
                              <p:par>
                                <p:cTn id="109" presetID="14" presetClass="entr" presetSubtype="5" fill="hold" nodeType="withEffect">
                                  <p:stCondLst>
                                    <p:cond delay="0"/>
                                  </p:stCondLst>
                                  <p:childTnLst>
                                    <p:set>
                                      <p:cBhvr>
                                        <p:cTn id="110" dur="1" fill="hold">
                                          <p:stCondLst>
                                            <p:cond delay="0"/>
                                          </p:stCondLst>
                                        </p:cTn>
                                        <p:tgtEl>
                                          <p:spTgt spid="28"/>
                                        </p:tgtEl>
                                        <p:attrNameLst>
                                          <p:attrName>style.visibility</p:attrName>
                                        </p:attrNameLst>
                                      </p:cBhvr>
                                      <p:to>
                                        <p:strVal val="visible"/>
                                      </p:to>
                                    </p:set>
                                    <p:animEffect transition="in" filter="randombar(vertical)">
                                      <p:cBhvr>
                                        <p:cTn id="111" dur="500"/>
                                        <p:tgtEl>
                                          <p:spTgt spid="28"/>
                                        </p:tgtEl>
                                      </p:cBhvr>
                                    </p:animEffect>
                                  </p:childTnLst>
                                </p:cTn>
                              </p:par>
                            </p:childTnLst>
                          </p:cTn>
                        </p:par>
                      </p:childTnLst>
                    </p:cTn>
                  </p:par>
                  <p:par>
                    <p:cTn id="112" fill="hold">
                      <p:stCondLst>
                        <p:cond delay="indefinite"/>
                      </p:stCondLst>
                      <p:childTnLst>
                        <p:par>
                          <p:cTn id="113" fill="hold">
                            <p:stCondLst>
                              <p:cond delay="0"/>
                            </p:stCondLst>
                            <p:childTnLst>
                              <p:par>
                                <p:cTn id="114" presetID="25" presetClass="entr" presetSubtype="0" fill="hold" nodeType="click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p:cTn id="116"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17"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18"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19" dur="1000" fill="hold"/>
                                        <p:tgtEl>
                                          <p:spTgt spid="14"/>
                                        </p:tgtEl>
                                        <p:attrNameLst>
                                          <p:attrName>ppt_h</p:attrName>
                                        </p:attrNameLst>
                                      </p:cBhvr>
                                      <p:tavLst>
                                        <p:tav tm="0">
                                          <p:val>
                                            <p:strVal val="#ppt_h"/>
                                          </p:val>
                                        </p:tav>
                                        <p:tav tm="100000">
                                          <p:val>
                                            <p:strVal val="#ppt_h"/>
                                          </p:val>
                                        </p:tav>
                                      </p:tavLst>
                                    </p:anim>
                                    <p:anim calcmode="lin" valueType="num">
                                      <p:cBhvr>
                                        <p:cTn id="120"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21"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22"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23" dur="1000" decel="50000">
                                          <p:stCondLst>
                                            <p:cond delay="0"/>
                                          </p:stCondLst>
                                        </p:cTn>
                                        <p:tgtEl>
                                          <p:spTgt spid="14"/>
                                        </p:tgtEl>
                                      </p:cBhvr>
                                    </p:animEffect>
                                  </p:childTnLst>
                                </p:cTn>
                              </p:par>
                            </p:childTnLst>
                          </p:cTn>
                        </p:par>
                        <p:par>
                          <p:cTn id="124" fill="hold">
                            <p:stCondLst>
                              <p:cond delay="1000"/>
                            </p:stCondLst>
                            <p:childTnLst>
                              <p:par>
                                <p:cTn id="125" presetID="53" presetClass="entr" presetSubtype="16" fill="hold" grpId="0" nodeType="afterEffect">
                                  <p:stCondLst>
                                    <p:cond delay="0"/>
                                  </p:stCondLst>
                                  <p:childTnLst>
                                    <p:set>
                                      <p:cBhvr>
                                        <p:cTn id="126" dur="1" fill="hold">
                                          <p:stCondLst>
                                            <p:cond delay="0"/>
                                          </p:stCondLst>
                                        </p:cTn>
                                        <p:tgtEl>
                                          <p:spTgt spid="4">
                                            <p:graphicEl>
                                              <a:dgm id="{596D6B8B-4CCC-48AC-963F-1A7F5F80423C}"/>
                                            </p:graphicEl>
                                          </p:spTgt>
                                        </p:tgtEl>
                                        <p:attrNameLst>
                                          <p:attrName>style.visibility</p:attrName>
                                        </p:attrNameLst>
                                      </p:cBhvr>
                                      <p:to>
                                        <p:strVal val="visible"/>
                                      </p:to>
                                    </p:set>
                                    <p:anim calcmode="lin" valueType="num">
                                      <p:cBhvr>
                                        <p:cTn id="127" dur="500" fill="hold"/>
                                        <p:tgtEl>
                                          <p:spTgt spid="4">
                                            <p:graphicEl>
                                              <a:dgm id="{596D6B8B-4CCC-48AC-963F-1A7F5F80423C}"/>
                                            </p:graphicEl>
                                          </p:spTgt>
                                        </p:tgtEl>
                                        <p:attrNameLst>
                                          <p:attrName>ppt_w</p:attrName>
                                        </p:attrNameLst>
                                      </p:cBhvr>
                                      <p:tavLst>
                                        <p:tav tm="0">
                                          <p:val>
                                            <p:fltVal val="0"/>
                                          </p:val>
                                        </p:tav>
                                        <p:tav tm="100000">
                                          <p:val>
                                            <p:strVal val="#ppt_w"/>
                                          </p:val>
                                        </p:tav>
                                      </p:tavLst>
                                    </p:anim>
                                    <p:anim calcmode="lin" valueType="num">
                                      <p:cBhvr>
                                        <p:cTn id="128" dur="500" fill="hold"/>
                                        <p:tgtEl>
                                          <p:spTgt spid="4">
                                            <p:graphicEl>
                                              <a:dgm id="{596D6B8B-4CCC-48AC-963F-1A7F5F80423C}"/>
                                            </p:graphicEl>
                                          </p:spTgt>
                                        </p:tgtEl>
                                        <p:attrNameLst>
                                          <p:attrName>ppt_h</p:attrName>
                                        </p:attrNameLst>
                                      </p:cBhvr>
                                      <p:tavLst>
                                        <p:tav tm="0">
                                          <p:val>
                                            <p:fltVal val="0"/>
                                          </p:val>
                                        </p:tav>
                                        <p:tav tm="100000">
                                          <p:val>
                                            <p:strVal val="#ppt_h"/>
                                          </p:val>
                                        </p:tav>
                                      </p:tavLst>
                                    </p:anim>
                                    <p:animEffect transition="in" filter="fade">
                                      <p:cBhvr>
                                        <p:cTn id="129" dur="500"/>
                                        <p:tgtEl>
                                          <p:spTgt spid="4">
                                            <p:graphicEl>
                                              <a:dgm id="{596D6B8B-4CCC-48AC-963F-1A7F5F80423C}"/>
                                            </p:graphicEl>
                                          </p:spTgt>
                                        </p:tgtEl>
                                      </p:cBhvr>
                                    </p:animEffect>
                                  </p:childTnLst>
                                </p:cTn>
                              </p:par>
                            </p:childTnLst>
                          </p:cTn>
                        </p:par>
                      </p:childTnLst>
                    </p:cTn>
                  </p:par>
                  <p:par>
                    <p:cTn id="130" fill="hold">
                      <p:stCondLst>
                        <p:cond delay="indefinite"/>
                      </p:stCondLst>
                      <p:childTnLst>
                        <p:par>
                          <p:cTn id="131" fill="hold">
                            <p:stCondLst>
                              <p:cond delay="0"/>
                            </p:stCondLst>
                            <p:childTnLst>
                              <p:par>
                                <p:cTn id="132" presetID="14" presetClass="entr" presetSubtype="5" fill="hold" grpId="0" nodeType="clickEffect">
                                  <p:stCondLst>
                                    <p:cond delay="0"/>
                                  </p:stCondLst>
                                  <p:childTnLst>
                                    <p:set>
                                      <p:cBhvr>
                                        <p:cTn id="133" dur="1" fill="hold">
                                          <p:stCondLst>
                                            <p:cond delay="0"/>
                                          </p:stCondLst>
                                        </p:cTn>
                                        <p:tgtEl>
                                          <p:spTgt spid="4">
                                            <p:graphicEl>
                                              <a:dgm id="{7C107A4B-B9C0-4C78-B580-4E5C3CAE4211}"/>
                                            </p:graphicEl>
                                          </p:spTgt>
                                        </p:tgtEl>
                                        <p:attrNameLst>
                                          <p:attrName>style.visibility</p:attrName>
                                        </p:attrNameLst>
                                      </p:cBhvr>
                                      <p:to>
                                        <p:strVal val="visible"/>
                                      </p:to>
                                    </p:set>
                                    <p:animEffect transition="in" filter="randombar(vertical)">
                                      <p:cBhvr>
                                        <p:cTn id="134" dur="500"/>
                                        <p:tgtEl>
                                          <p:spTgt spid="4">
                                            <p:graphicEl>
                                              <a:dgm id="{7C107A4B-B9C0-4C78-B580-4E5C3CAE4211}"/>
                                            </p:graphicEl>
                                          </p:spTgt>
                                        </p:tgtEl>
                                      </p:cBhvr>
                                    </p:animEffect>
                                  </p:childTnLst>
                                </p:cTn>
                              </p:par>
                              <p:par>
                                <p:cTn id="135" presetID="14" presetClass="entr" presetSubtype="5" fill="hold" nodeType="withEffect">
                                  <p:stCondLst>
                                    <p:cond delay="0"/>
                                  </p:stCondLst>
                                  <p:childTnLst>
                                    <p:set>
                                      <p:cBhvr>
                                        <p:cTn id="136" dur="1" fill="hold">
                                          <p:stCondLst>
                                            <p:cond delay="0"/>
                                          </p:stCondLst>
                                        </p:cTn>
                                        <p:tgtEl>
                                          <p:spTgt spid="30"/>
                                        </p:tgtEl>
                                        <p:attrNameLst>
                                          <p:attrName>style.visibility</p:attrName>
                                        </p:attrNameLst>
                                      </p:cBhvr>
                                      <p:to>
                                        <p:strVal val="visible"/>
                                      </p:to>
                                    </p:set>
                                    <p:animEffect transition="in" filter="randombar(vertical)">
                                      <p:cBhvr>
                                        <p:cTn id="1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701E1D84-6AEF-B450-34B4-B442765FBC4B}"/>
              </a:ext>
            </a:extLst>
          </p:cNvPr>
          <p:cNvSpPr txBox="1"/>
          <p:nvPr/>
        </p:nvSpPr>
        <p:spPr>
          <a:xfrm>
            <a:off x="0" y="0"/>
            <a:ext cx="12191999" cy="707886"/>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en-US" sz="4000" b="1" spc="50" dirty="0" err="1">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latin typeface="Tamil Bible" pitchFamily="2" charset="0"/>
              </a:rPr>
              <a:t>ve;j</a:t>
            </a:r>
            <a:r>
              <a:rPr lang="en-US"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latin typeface="Tamil Bible" pitchFamily="2" charset="0"/>
              </a:rPr>
              <a:t> </a:t>
            </a:r>
            <a:r>
              <a:rPr lang="en-US" sz="4000" b="1" spc="50" dirty="0" err="1">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latin typeface="Tamil Bible" pitchFamily="2" charset="0"/>
              </a:rPr>
              <a:t>ngz;fs</a:t>
            </a:r>
            <a:r>
              <a:rPr lang="en-US"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latin typeface="Tamil Bible" pitchFamily="2" charset="0"/>
              </a:rPr>
              <a:t>; </a:t>
            </a:r>
            <a:r>
              <a:rPr lang="en-US" sz="4000" b="1" spc="50" dirty="0" err="1">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latin typeface="Tamil Bible" pitchFamily="2" charset="0"/>
              </a:rPr>
              <a:t>jPu;f;fjuprd</a:t>
            </a:r>
            <a:r>
              <a:rPr lang="en-US"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latin typeface="Tamil Bible" pitchFamily="2" charset="0"/>
              </a:rPr>
              <a:t> tuk; </a:t>
            </a:r>
            <a:r>
              <a:rPr lang="en-US" sz="4000" b="1" spc="50" dirty="0" err="1">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latin typeface="Tamil Bible" pitchFamily="2" charset="0"/>
              </a:rPr>
              <a:t>ngw;wpUe;jhu;fs</a:t>
            </a:r>
            <a:r>
              <a:rPr lang="en-US"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latin typeface="Tamil Bible" pitchFamily="2" charset="0"/>
              </a:rPr>
              <a:t>;</a:t>
            </a:r>
            <a:r>
              <a:rPr lang="en-US"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a:t>
            </a:r>
          </a:p>
        </p:txBody>
      </p:sp>
      <p:sp>
        <p:nvSpPr>
          <p:cNvPr id="5" name="CuadroTexto 4">
            <a:extLst>
              <a:ext uri="{FF2B5EF4-FFF2-40B4-BE49-F238E27FC236}">
                <a16:creationId xmlns:a16="http://schemas.microsoft.com/office/drawing/2014/main" id="{1E80F798-272D-8E5C-00BE-A8FEA7621B4E}"/>
              </a:ext>
            </a:extLst>
          </p:cNvPr>
          <p:cNvSpPr txBox="1"/>
          <p:nvPr/>
        </p:nvSpPr>
        <p:spPr>
          <a:xfrm>
            <a:off x="0" y="678390"/>
            <a:ext cx="12192000" cy="584775"/>
          </a:xfrm>
          <a:prstGeom prst="rect">
            <a:avLst/>
          </a:prstGeom>
          <a:noFill/>
        </p:spPr>
        <p:txBody>
          <a:bodyPr wrap="square">
            <a:spAutoFit/>
            <a:scene3d>
              <a:camera prst="orthographicFront"/>
              <a:lightRig rig="threePt" dir="t"/>
            </a:scene3d>
            <a:sp3d extrusionH="57150">
              <a:bevelT w="38100" h="38100"/>
            </a:sp3d>
          </a:bodyPr>
          <a:lstStyle/>
          <a:p>
            <a:pPr algn="ctr"/>
            <a:r>
              <a:rPr lang="en-US" b="1" dirty="0">
                <a:solidFill>
                  <a:schemeClr val="accent5">
                    <a:lumMod val="75000"/>
                  </a:schemeClr>
                </a:solidFill>
                <a:latin typeface="Comic Sans MS" panose="030F0702030302020204" pitchFamily="66" charset="0"/>
              </a:rPr>
              <a:t>“</a:t>
            </a:r>
            <a:r>
              <a:rPr lang="en-US" b="1" dirty="0" err="1">
                <a:solidFill>
                  <a:schemeClr val="accent5">
                    <a:lumMod val="75000"/>
                  </a:schemeClr>
                </a:solidFill>
                <a:latin typeface="Tamil Bible" pitchFamily="2" charset="0"/>
              </a:rPr>
              <a:t>mf;fhyj;jpNy</a:t>
            </a:r>
            <a:r>
              <a:rPr lang="en-US" b="1" dirty="0">
                <a:solidFill>
                  <a:schemeClr val="accent5">
                    <a:lumMod val="75000"/>
                  </a:schemeClr>
                </a:solidFill>
                <a:latin typeface="Tamil Bible" pitchFamily="2" charset="0"/>
              </a:rPr>
              <a:t> </a:t>
            </a:r>
            <a:r>
              <a:rPr lang="en-US" b="1" dirty="0" err="1">
                <a:solidFill>
                  <a:schemeClr val="accent5">
                    <a:lumMod val="75000"/>
                  </a:schemeClr>
                </a:solidFill>
                <a:latin typeface="Tamil Bible" pitchFamily="2" charset="0"/>
              </a:rPr>
              <a:t>ygpNjhj;jpd</a:t>
            </a:r>
            <a:r>
              <a:rPr lang="en-US" b="1" dirty="0">
                <a:solidFill>
                  <a:schemeClr val="accent5">
                    <a:lumMod val="75000"/>
                  </a:schemeClr>
                </a:solidFill>
                <a:latin typeface="Tamil Bible" pitchFamily="2" charset="0"/>
              </a:rPr>
              <a:t>; </a:t>
            </a:r>
            <a:r>
              <a:rPr lang="en-US" b="1" dirty="0" err="1">
                <a:solidFill>
                  <a:schemeClr val="accent5">
                    <a:lumMod val="75000"/>
                  </a:schemeClr>
                </a:solidFill>
                <a:latin typeface="Tamil Bible" pitchFamily="2" charset="0"/>
              </a:rPr>
              <a:t>kidtpahfpa</a:t>
            </a:r>
            <a:r>
              <a:rPr lang="en-US" b="1" dirty="0">
                <a:solidFill>
                  <a:schemeClr val="accent5">
                    <a:lumMod val="75000"/>
                  </a:schemeClr>
                </a:solidFill>
                <a:latin typeface="Tamil Bible" pitchFamily="2" charset="0"/>
              </a:rPr>
              <a:t> </a:t>
            </a:r>
            <a:r>
              <a:rPr lang="en-US" b="1" dirty="0" err="1">
                <a:solidFill>
                  <a:schemeClr val="accent5">
                    <a:lumMod val="75000"/>
                  </a:schemeClr>
                </a:solidFill>
                <a:latin typeface="Tamil Bible" pitchFamily="2" charset="0"/>
              </a:rPr>
              <a:t>njnghuhs</a:t>
            </a:r>
            <a:r>
              <a:rPr lang="en-US" b="1" dirty="0">
                <a:solidFill>
                  <a:schemeClr val="accent5">
                    <a:lumMod val="75000"/>
                  </a:schemeClr>
                </a:solidFill>
                <a:latin typeface="Tamil Bible" pitchFamily="2" charset="0"/>
              </a:rPr>
              <a:t>; </a:t>
            </a:r>
            <a:r>
              <a:rPr lang="en-US" b="1" dirty="0" err="1">
                <a:solidFill>
                  <a:schemeClr val="accent5">
                    <a:lumMod val="75000"/>
                  </a:schemeClr>
                </a:solidFill>
                <a:latin typeface="Tamil Bible" pitchFamily="2" charset="0"/>
              </a:rPr>
              <a:t>vd;Dk</a:t>
            </a:r>
            <a:r>
              <a:rPr lang="en-US" b="1" dirty="0">
                <a:solidFill>
                  <a:schemeClr val="accent5">
                    <a:lumMod val="75000"/>
                  </a:schemeClr>
                </a:solidFill>
                <a:latin typeface="Tamil Bible" pitchFamily="2" charset="0"/>
              </a:rPr>
              <a:t>; </a:t>
            </a:r>
            <a:r>
              <a:rPr lang="en-US" b="1" dirty="0" err="1">
                <a:solidFill>
                  <a:schemeClr val="accent5">
                    <a:lumMod val="75000"/>
                  </a:schemeClr>
                </a:solidFill>
                <a:latin typeface="Tamil Bible" pitchFamily="2" charset="0"/>
              </a:rPr>
              <a:t>jPh;f;fjhprpahdts</a:t>
            </a:r>
            <a:r>
              <a:rPr lang="en-US" b="1" dirty="0">
                <a:solidFill>
                  <a:schemeClr val="accent5">
                    <a:lumMod val="75000"/>
                  </a:schemeClr>
                </a:solidFill>
                <a:latin typeface="Tamil Bible" pitchFamily="2" charset="0"/>
              </a:rPr>
              <a:t>; ,];</a:t>
            </a:r>
            <a:r>
              <a:rPr lang="en-US" b="1" dirty="0" err="1">
                <a:solidFill>
                  <a:schemeClr val="accent5">
                    <a:lumMod val="75000"/>
                  </a:schemeClr>
                </a:solidFill>
                <a:latin typeface="Tamil Bible" pitchFamily="2" charset="0"/>
              </a:rPr>
              <a:t>uNtiy</a:t>
            </a:r>
            <a:r>
              <a:rPr lang="en-US" b="1" dirty="0">
                <a:solidFill>
                  <a:schemeClr val="accent5">
                    <a:lumMod val="75000"/>
                  </a:schemeClr>
                </a:solidFill>
                <a:latin typeface="Tamil Bible" pitchFamily="2" charset="0"/>
              </a:rPr>
              <a:t> </a:t>
            </a:r>
            <a:r>
              <a:rPr lang="en-US" b="1" dirty="0" err="1">
                <a:solidFill>
                  <a:schemeClr val="accent5">
                    <a:lumMod val="75000"/>
                  </a:schemeClr>
                </a:solidFill>
                <a:latin typeface="Tamil Bible" pitchFamily="2" charset="0"/>
              </a:rPr>
              <a:t>epahak</a:t>
            </a:r>
            <a:r>
              <a:rPr lang="en-US" b="1" dirty="0">
                <a:solidFill>
                  <a:schemeClr val="accent5">
                    <a:lumMod val="75000"/>
                  </a:schemeClr>
                </a:solidFill>
                <a:latin typeface="Tamil Bible" pitchFamily="2" charset="0"/>
              </a:rPr>
              <a:t>; </a:t>
            </a:r>
            <a:r>
              <a:rPr lang="en-US" b="1" dirty="0" err="1">
                <a:solidFill>
                  <a:schemeClr val="accent5">
                    <a:lumMod val="75000"/>
                  </a:schemeClr>
                </a:solidFill>
                <a:latin typeface="Tamil Bible" pitchFamily="2" charset="0"/>
              </a:rPr>
              <a:t>tprhhpj;jhs</a:t>
            </a:r>
            <a:r>
              <a:rPr lang="en-US" b="1" dirty="0">
                <a:solidFill>
                  <a:schemeClr val="accent5">
                    <a:lumMod val="75000"/>
                  </a:schemeClr>
                </a:solidFill>
                <a:latin typeface="Tamil Bible" pitchFamily="2" charset="0"/>
              </a:rPr>
              <a:t>;.</a:t>
            </a:r>
            <a:r>
              <a:rPr lang="en-US" b="1" dirty="0">
                <a:solidFill>
                  <a:schemeClr val="accent5">
                    <a:lumMod val="75000"/>
                  </a:schemeClr>
                </a:solidFill>
                <a:latin typeface="Comic Sans MS" panose="030F0702030302020204" pitchFamily="66" charset="0"/>
              </a:rPr>
              <a:t>” </a:t>
            </a:r>
            <a:r>
              <a:rPr lang="en-US" sz="1400" b="1" dirty="0">
                <a:solidFill>
                  <a:schemeClr val="accent5">
                    <a:lumMod val="75000"/>
                  </a:schemeClr>
                </a:solidFill>
                <a:latin typeface="Comic Sans MS" panose="030F0702030302020204" pitchFamily="66" charset="0"/>
              </a:rPr>
              <a:t>(</a:t>
            </a:r>
            <a:r>
              <a:rPr lang="en-US" sz="1400" b="1" dirty="0" err="1">
                <a:solidFill>
                  <a:schemeClr val="accent5">
                    <a:lumMod val="75000"/>
                  </a:schemeClr>
                </a:solidFill>
                <a:latin typeface="Tamil Bible" pitchFamily="2" charset="0"/>
              </a:rPr>
              <a:t>epahajpgjpfs</a:t>
            </a:r>
            <a:r>
              <a:rPr lang="en-US" sz="1400" b="1" dirty="0">
                <a:solidFill>
                  <a:schemeClr val="accent5">
                    <a:lumMod val="75000"/>
                  </a:schemeClr>
                </a:solidFill>
                <a:latin typeface="Tamil Bible" pitchFamily="2" charset="0"/>
              </a:rPr>
              <a:t>;</a:t>
            </a:r>
            <a:r>
              <a:rPr lang="en-US" sz="1400" b="1" dirty="0">
                <a:solidFill>
                  <a:schemeClr val="accent5">
                    <a:lumMod val="75000"/>
                  </a:schemeClr>
                </a:solidFill>
                <a:latin typeface="Comic Sans MS" panose="030F0702030302020204" pitchFamily="66" charset="0"/>
              </a:rPr>
              <a:t> 4:4)</a:t>
            </a:r>
            <a:endParaRPr lang="en-US" b="1" dirty="0">
              <a:solidFill>
                <a:schemeClr val="accent5">
                  <a:lumMod val="75000"/>
                </a:schemeClr>
              </a:solidFill>
              <a:latin typeface="Comic Sans MS" panose="030F0702030302020204" pitchFamily="66" charset="0"/>
            </a:endParaRPr>
          </a:p>
        </p:txBody>
      </p:sp>
      <p:pic>
        <p:nvPicPr>
          <p:cNvPr id="4" name="Imagen 3">
            <a:extLst>
              <a:ext uri="{FF2B5EF4-FFF2-40B4-BE49-F238E27FC236}">
                <a16:creationId xmlns:a16="http://schemas.microsoft.com/office/drawing/2014/main" id="{6C10D428-A678-BFCE-D513-1AEA5709E6BF}"/>
              </a:ext>
            </a:extLst>
          </p:cNvPr>
          <p:cNvPicPr>
            <a:picLocks noChangeAspect="1"/>
          </p:cNvPicPr>
          <p:nvPr/>
        </p:nvPicPr>
        <p:blipFill rotWithShape="1">
          <a:blip r:embed="rId3">
            <a:extLst>
              <a:ext uri="{28A0092B-C50C-407E-A947-70E740481C1C}">
                <a14:useLocalDpi xmlns:a14="http://schemas.microsoft.com/office/drawing/2010/main"/>
              </a:ext>
            </a:extLst>
          </a:blip>
          <a:srcRect t="186" b="186"/>
          <a:stretch>
            <a:fillRect/>
          </a:stretch>
        </p:blipFill>
        <p:spPr>
          <a:xfrm>
            <a:off x="323850" y="2281595"/>
            <a:ext cx="3599998" cy="2018860"/>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6FFA90C0-4125-0201-7BBB-B4FD0AACFBA4}"/>
              </a:ext>
            </a:extLst>
          </p:cNvPr>
          <p:cNvSpPr txBox="1"/>
          <p:nvPr/>
        </p:nvSpPr>
        <p:spPr>
          <a:xfrm>
            <a:off x="8288594" y="4413494"/>
            <a:ext cx="3753322"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spcBef>
                <a:spcPts val="600"/>
              </a:spcBef>
            </a:pPr>
            <a:r>
              <a:rPr lang="en-US" b="1" dirty="0" err="1">
                <a:solidFill>
                  <a:schemeClr val="accent1">
                    <a:lumMod val="40000"/>
                    <a:lumOff val="60000"/>
                  </a:schemeClr>
                </a:solidFill>
                <a:effectLst>
                  <a:outerShdw blurRad="38100" dist="38100" dir="2700000" algn="tl">
                    <a:srgbClr val="000000">
                      <a:alpha val="43137"/>
                    </a:srgbClr>
                  </a:outerShdw>
                </a:effectLst>
                <a:latin typeface="Tamil Bible" pitchFamily="2" charset="0"/>
              </a:rPr>
              <a:t>cy;jhs</a:t>
            </a:r>
            <a:r>
              <a:rPr lang="en-US" b="1" dirty="0">
                <a:solidFill>
                  <a:schemeClr val="accent1">
                    <a:lumMod val="40000"/>
                    <a:lumOff val="60000"/>
                  </a:schemeClr>
                </a:solidFill>
                <a:effectLst>
                  <a:outerShdw blurRad="38100" dist="38100" dir="2700000" algn="tl">
                    <a:srgbClr val="000000">
                      <a:alpha val="43137"/>
                    </a:srgbClr>
                  </a:outerShdw>
                </a:effectLst>
                <a:latin typeface="Tamil Bible" pitchFamily="2" charset="0"/>
              </a:rPr>
              <a:t>;</a:t>
            </a:r>
            <a:r>
              <a:rPr lang="en-US" b="1" dirty="0">
                <a:solidFill>
                  <a:schemeClr val="accent1">
                    <a:lumMod val="40000"/>
                    <a:lumOff val="60000"/>
                  </a:schemeClr>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latin typeface="Tamil Bible" pitchFamily="2" charset="0"/>
              </a:rPr>
              <a:t>fz;nlLf;fg;l;l</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epahag;gpukhz</a:t>
            </a:r>
            <a:r>
              <a:rPr lang="en-US" b="1" dirty="0">
                <a:solidFill>
                  <a:schemeClr val="bg1"/>
                </a:solidFill>
                <a:effectLst>
                  <a:outerShdw blurRad="38100" dist="38100" dir="2700000" algn="tl">
                    <a:srgbClr val="000000">
                      <a:alpha val="43137"/>
                    </a:srgbClr>
                  </a:outerShdw>
                </a:effectLst>
                <a:latin typeface="Tamil Bible" pitchFamily="2" charset="0"/>
              </a:rPr>
              <a:t> G];</a:t>
            </a:r>
            <a:r>
              <a:rPr lang="en-US" b="1" dirty="0" err="1">
                <a:solidFill>
                  <a:schemeClr val="bg1"/>
                </a:solidFill>
                <a:effectLst>
                  <a:outerShdw blurRad="38100" dist="38100" dir="2700000" algn="tl">
                    <a:srgbClr val="000000">
                      <a:alpha val="43137"/>
                    </a:srgbClr>
                  </a:outerShdw>
                </a:effectLst>
                <a:latin typeface="Tamil Bible" pitchFamily="2" charset="0"/>
              </a:rPr>
              <a:t>jfj;ij</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Fwpj;J</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Nahrpah</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mtuplk</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MNyhrid</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Nfl;lhu</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kd;dupd</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Nfs;tpf;F</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gjpyspj;jNjhL</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kl;Lky;yhky</a:t>
            </a:r>
            <a:r>
              <a:rPr lang="en-US" b="1" dirty="0">
                <a:solidFill>
                  <a:schemeClr val="bg1"/>
                </a:solidFill>
                <a:effectLst>
                  <a:outerShdw blurRad="38100" dist="38100" dir="2700000" algn="tl">
                    <a:srgbClr val="000000">
                      <a:alpha val="43137"/>
                    </a:srgbClr>
                  </a:outerShdw>
                </a:effectLst>
                <a:latin typeface="Tamil Bible" pitchFamily="2" charset="0"/>
              </a:rPr>
              <a:t>;&gt; </a:t>
            </a:r>
            <a:r>
              <a:rPr lang="en-US" b="1" dirty="0" err="1">
                <a:solidFill>
                  <a:schemeClr val="bg1"/>
                </a:solidFill>
                <a:effectLst>
                  <a:outerShdw blurRad="38100" dist="38100" dir="2700000" algn="tl">
                    <a:srgbClr val="000000">
                      <a:alpha val="43137"/>
                    </a:srgbClr>
                  </a:outerShdw>
                </a:effectLst>
                <a:latin typeface="Tamil Bible" pitchFamily="2" charset="0"/>
              </a:rPr>
              <a:t>mtUf;F</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Cf;fkspf;Fk</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thu;j;ijfisAk</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mtu</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wpdhu</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a:solidFill>
                  <a:schemeClr val="bg1"/>
                </a:solidFill>
                <a:effectLst>
                  <a:outerShdw blurRad="38100" dist="38100" dir="2700000" algn="tl">
                    <a:srgbClr val="000000">
                      <a:alpha val="43137"/>
                    </a:srgbClr>
                  </a:outerShdw>
                </a:effectLst>
              </a:rPr>
              <a:t>(2 </a:t>
            </a:r>
            <a:r>
              <a:rPr lang="en-US" b="1" dirty="0">
                <a:solidFill>
                  <a:schemeClr val="bg1"/>
                </a:solidFill>
                <a:effectLst>
                  <a:outerShdw blurRad="38100" dist="38100" dir="2700000" algn="tl">
                    <a:srgbClr val="000000">
                      <a:alpha val="43137"/>
                    </a:srgbClr>
                  </a:outerShdw>
                </a:effectLst>
                <a:latin typeface="Tamil Bible" pitchFamily="2" charset="0"/>
              </a:rPr>
              <a:t>,uh[h</a:t>
            </a:r>
            <a:r>
              <a:rPr lang="en-US" b="1" dirty="0">
                <a:solidFill>
                  <a:schemeClr val="bg1"/>
                </a:solidFill>
                <a:effectLst>
                  <a:outerShdw blurRad="38100" dist="38100" dir="2700000" algn="tl">
                    <a:srgbClr val="000000">
                      <a:alpha val="43137"/>
                    </a:srgbClr>
                  </a:outerShdw>
                </a:effectLst>
              </a:rPr>
              <a:t> 22:14-20).</a:t>
            </a:r>
            <a:endParaRPr lang="en-US" b="1" noProof="0" dirty="0">
              <a:solidFill>
                <a:schemeClr val="bg1"/>
              </a:solidFill>
              <a:effectLst>
                <a:outerShdw blurRad="38100" dist="38100" dir="2700000" algn="tl">
                  <a:srgbClr val="000000">
                    <a:alpha val="43137"/>
                  </a:srgbClr>
                </a:outerShdw>
              </a:effectLst>
            </a:endParaRPr>
          </a:p>
        </p:txBody>
      </p:sp>
      <p:sp>
        <p:nvSpPr>
          <p:cNvPr id="9" name="CuadroTexto 8">
            <a:extLst>
              <a:ext uri="{FF2B5EF4-FFF2-40B4-BE49-F238E27FC236}">
                <a16:creationId xmlns:a16="http://schemas.microsoft.com/office/drawing/2014/main" id="{8E5D6870-6626-960C-88D0-212B02B9D836}"/>
              </a:ext>
            </a:extLst>
          </p:cNvPr>
          <p:cNvSpPr txBox="1"/>
          <p:nvPr/>
        </p:nvSpPr>
        <p:spPr>
          <a:xfrm>
            <a:off x="4229560" y="4413493"/>
            <a:ext cx="3753322"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spcBef>
                <a:spcPts val="600"/>
              </a:spcBef>
            </a:pPr>
            <a:r>
              <a:rPr lang="en-US" b="1" dirty="0" err="1">
                <a:solidFill>
                  <a:schemeClr val="accent2">
                    <a:lumMod val="40000"/>
                    <a:lumOff val="60000"/>
                  </a:schemeClr>
                </a:solidFill>
                <a:effectLst>
                  <a:outerShdw blurRad="38100" dist="38100" dir="2700000" algn="tl">
                    <a:srgbClr val="000000">
                      <a:alpha val="43137"/>
                    </a:srgbClr>
                  </a:outerShdw>
                </a:effectLst>
                <a:latin typeface="Tamil Bible" pitchFamily="2" charset="0"/>
              </a:rPr>
              <a:t>njNghuhs</a:t>
            </a:r>
            <a:r>
              <a:rPr lang="en-US" b="1" dirty="0">
                <a:solidFill>
                  <a:schemeClr val="accent2">
                    <a:lumMod val="40000"/>
                    <a:lumOff val="60000"/>
                  </a:schemeClr>
                </a:solidFill>
                <a:effectLst>
                  <a:outerShdw blurRad="38100" dist="38100" dir="2700000" algn="tl">
                    <a:srgbClr val="000000">
                      <a:alpha val="43137"/>
                    </a:srgbClr>
                  </a:outerShdw>
                </a:effectLst>
                <a:latin typeface="Tamil Bible" pitchFamily="2" charset="0"/>
              </a:rPr>
              <a:t>;</a:t>
            </a:r>
            <a:r>
              <a:rPr lang="en-US" b="1" dirty="0">
                <a:solidFill>
                  <a:schemeClr val="accent2">
                    <a:lumMod val="40000"/>
                    <a:lumOff val="60000"/>
                  </a:schemeClr>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latin typeface="Tamil Bible" pitchFamily="2" charset="0"/>
              </a:rPr>
              <a:t>mtu</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jPu;f;fjuprp</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kw;Wk</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epahahjpgjp</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Mfpa</a:t>
            </a:r>
            <a:r>
              <a:rPr lang="en-US" b="1" dirty="0">
                <a:solidFill>
                  <a:schemeClr val="bg1"/>
                </a:solidFill>
                <a:effectLst>
                  <a:outerShdw blurRad="38100" dist="38100" dir="2700000" algn="tl">
                    <a:srgbClr val="000000">
                      <a:alpha val="43137"/>
                    </a:srgbClr>
                  </a:outerShdw>
                </a:effectLst>
                <a:latin typeface="Tamil Bible" pitchFamily="2" charset="0"/>
              </a:rPr>
              <a:t> ,U </a:t>
            </a:r>
            <a:r>
              <a:rPr lang="en-US" b="1" dirty="0" err="1">
                <a:solidFill>
                  <a:schemeClr val="bg1"/>
                </a:solidFill>
                <a:effectLst>
                  <a:outerShdw blurRad="38100" dist="38100" dir="2700000" algn="tl">
                    <a:srgbClr val="000000">
                      <a:alpha val="43137"/>
                    </a:srgbClr>
                  </a:outerShdw>
                </a:effectLst>
                <a:latin typeface="Tamil Bible" pitchFamily="2" charset="0"/>
              </a:rPr>
              <a:t>gjptpfis</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tfpj;jJld</a:t>
            </a:r>
            <a:r>
              <a:rPr lang="en-US" b="1" dirty="0">
                <a:solidFill>
                  <a:schemeClr val="bg1"/>
                </a:solidFill>
                <a:effectLst>
                  <a:outerShdw blurRad="38100" dist="38100" dir="2700000" algn="tl">
                    <a:srgbClr val="000000">
                      <a:alpha val="43137"/>
                    </a:srgbClr>
                  </a:outerShdw>
                </a:effectLst>
                <a:latin typeface="Tamil Bible" pitchFamily="2" charset="0"/>
              </a:rPr>
              <a:t>;&gt; </a:t>
            </a:r>
            <a:r>
              <a:rPr lang="en-US" b="1" dirty="0" err="1">
                <a:solidFill>
                  <a:schemeClr val="bg1"/>
                </a:solidFill>
                <a:effectLst>
                  <a:outerShdw blurRad="38100" dist="38100" dir="2700000" algn="tl">
                    <a:srgbClr val="000000">
                      <a:alpha val="43137"/>
                    </a:srgbClr>
                  </a:outerShdw>
                </a:effectLst>
                <a:latin typeface="Tamil Bible" pitchFamily="2" charset="0"/>
              </a:rPr>
              <a:t>ghuhf;Fld</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Nru;e;J</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rpnruhTf;F</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vjpuhd</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Nghupy</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kf;fis</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topelj;jpdhu</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ntw;wpf;F</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gpwF</a:t>
            </a:r>
            <a:r>
              <a:rPr lang="en-US" b="1" dirty="0">
                <a:solidFill>
                  <a:schemeClr val="bg1"/>
                </a:solidFill>
                <a:effectLst>
                  <a:outerShdw blurRad="38100" dist="38100" dir="2700000" algn="tl">
                    <a:srgbClr val="000000">
                      <a:alpha val="43137"/>
                    </a:srgbClr>
                  </a:outerShdw>
                </a:effectLst>
                <a:latin typeface="Tamil Bible" pitchFamily="2" charset="0"/>
              </a:rPr>
              <a:t>&gt; </a:t>
            </a:r>
            <a:r>
              <a:rPr lang="en-US" b="1" dirty="0" err="1">
                <a:solidFill>
                  <a:schemeClr val="bg1"/>
                </a:solidFill>
                <a:effectLst>
                  <a:outerShdw blurRad="38100" dist="38100" dir="2700000" algn="tl">
                    <a:srgbClr val="000000">
                      <a:alpha val="43137"/>
                    </a:srgbClr>
                  </a:outerShdw>
                </a:effectLst>
                <a:latin typeface="Tamil Bible" pitchFamily="2" charset="0"/>
              </a:rPr>
              <a:t>mtu</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xU</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jPu;f;fjuprd</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Jjpg</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ghliy</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ghbdhu</a:t>
            </a:r>
            <a:r>
              <a:rPr lang="en-US" b="1" dirty="0">
                <a:solidFill>
                  <a:schemeClr val="bg1"/>
                </a:solidFill>
                <a:effectLst>
                  <a:outerShdw blurRad="38100" dist="38100" dir="2700000" algn="tl">
                    <a:srgbClr val="000000">
                      <a:alpha val="43137"/>
                    </a:srgbClr>
                  </a:outerShdw>
                </a:effectLst>
                <a:latin typeface="Tamil Bible" pitchFamily="2" charset="0"/>
              </a:rPr>
              <a:t>;</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latin typeface="Tamil Bible" pitchFamily="2" charset="0"/>
              </a:rPr>
              <a:t>epaha</a:t>
            </a:r>
            <a:r>
              <a:rPr lang="en-US" b="1" dirty="0">
                <a:solidFill>
                  <a:schemeClr val="bg1"/>
                </a:solidFill>
                <a:effectLst>
                  <a:outerShdw blurRad="38100" dist="38100" dir="2700000" algn="tl">
                    <a:srgbClr val="000000">
                      <a:alpha val="43137"/>
                    </a:srgbClr>
                  </a:outerShdw>
                </a:effectLst>
              </a:rPr>
              <a:t> 4:4-9; 5:1).</a:t>
            </a:r>
            <a:endParaRPr lang="en-US" b="1" noProof="0" dirty="0">
              <a:solidFill>
                <a:schemeClr val="bg1"/>
              </a:solidFill>
              <a:effectLst>
                <a:outerShdw blurRad="38100" dist="38100" dir="2700000" algn="tl">
                  <a:srgbClr val="000000">
                    <a:alpha val="43137"/>
                  </a:srgbClr>
                </a:outerShdw>
              </a:effectLst>
            </a:endParaRPr>
          </a:p>
        </p:txBody>
      </p:sp>
      <p:sp>
        <p:nvSpPr>
          <p:cNvPr id="11" name="CuadroTexto 10">
            <a:extLst>
              <a:ext uri="{FF2B5EF4-FFF2-40B4-BE49-F238E27FC236}">
                <a16:creationId xmlns:a16="http://schemas.microsoft.com/office/drawing/2014/main" id="{A7978841-5E4C-36CA-4DBF-DF504E80F94E}"/>
              </a:ext>
            </a:extLst>
          </p:cNvPr>
          <p:cNvSpPr txBox="1"/>
          <p:nvPr/>
        </p:nvSpPr>
        <p:spPr>
          <a:xfrm>
            <a:off x="323848" y="4412302"/>
            <a:ext cx="3600000"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spcBef>
                <a:spcPts val="600"/>
              </a:spcBef>
            </a:pPr>
            <a:r>
              <a:rPr lang="en-US" b="1" dirty="0" err="1">
                <a:solidFill>
                  <a:schemeClr val="accent4">
                    <a:lumMod val="40000"/>
                    <a:lumOff val="60000"/>
                  </a:schemeClr>
                </a:solidFill>
                <a:effectLst>
                  <a:outerShdw blurRad="38100" dist="38100" dir="2700000" algn="tl">
                    <a:srgbClr val="000000">
                      <a:alpha val="43137"/>
                    </a:srgbClr>
                  </a:outerShdw>
                </a:effectLst>
                <a:latin typeface="Tamil Bible" pitchFamily="2" charset="0"/>
              </a:rPr>
              <a:t>kPupahk</a:t>
            </a:r>
            <a:r>
              <a:rPr lang="en-US" b="1" dirty="0">
                <a:solidFill>
                  <a:schemeClr val="accent4">
                    <a:lumMod val="40000"/>
                    <a:lumOff val="60000"/>
                  </a:schemeClr>
                </a:solidFill>
                <a:effectLst>
                  <a:outerShdw blurRad="38100" dist="38100" dir="2700000" algn="tl">
                    <a:srgbClr val="000000">
                      <a:alpha val="43137"/>
                    </a:srgbClr>
                  </a:outerShdw>
                </a:effectLst>
                <a:latin typeface="Tamil Bible" pitchFamily="2" charset="0"/>
              </a:rPr>
              <a:t>;</a:t>
            </a:r>
            <a:r>
              <a:rPr lang="en-US" b="1" dirty="0">
                <a:solidFill>
                  <a:schemeClr val="accent4">
                    <a:lumMod val="40000"/>
                    <a:lumOff val="60000"/>
                  </a:schemeClr>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latin typeface="Tamil Bible" pitchFamily="2" charset="0"/>
              </a:rPr>
              <a:t>xU</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ngz</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jPu;f;fjuprpahf</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latin typeface="Tamil Bible" pitchFamily="2" charset="0"/>
              </a:rPr>
              <a:t>nrq;fliy</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fle;j</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gpwF</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mtu</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ngz;fis</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topelj;jpg</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ghly;fis</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ghbdhu</a:t>
            </a:r>
            <a:r>
              <a:rPr lang="en-US" b="1" dirty="0">
                <a:solidFill>
                  <a:schemeClr val="bg1"/>
                </a:solidFill>
                <a:effectLst>
                  <a:outerShdw blurRad="38100" dist="38100" dir="2700000" algn="tl">
                    <a:srgbClr val="000000">
                      <a:alpha val="43137"/>
                    </a:srgbClr>
                  </a:outerShdw>
                </a:effectLst>
                <a:latin typeface="Tamil Bible" pitchFamily="2" charset="0"/>
              </a:rPr>
              <a:t>;</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latin typeface="Tamil Bible" pitchFamily="2" charset="0"/>
              </a:rPr>
              <a:t>NkYk</a:t>
            </a:r>
            <a:r>
              <a:rPr lang="en-US" b="1" dirty="0">
                <a:solidFill>
                  <a:schemeClr val="bg1"/>
                </a:solidFill>
                <a:effectLst>
                  <a:outerShdw blurRad="38100" dist="38100" dir="2700000" algn="tl">
                    <a:srgbClr val="000000">
                      <a:alpha val="43137"/>
                    </a:srgbClr>
                  </a:outerShdw>
                </a:effectLst>
                <a:latin typeface="Tamil Bible" pitchFamily="2" charset="0"/>
              </a:rPr>
              <a:t>;&gt; </a:t>
            </a:r>
            <a:r>
              <a:rPr lang="en-US" b="1" dirty="0" err="1">
                <a:solidFill>
                  <a:schemeClr val="bg1"/>
                </a:solidFill>
                <a:effectLst>
                  <a:outerShdw blurRad="38100" dist="38100" dir="2700000" algn="tl">
                    <a:srgbClr val="000000">
                      <a:alpha val="43137"/>
                    </a:srgbClr>
                  </a:outerShdw>
                </a:effectLst>
                <a:latin typeface="Tamil Bible" pitchFamily="2" charset="0"/>
              </a:rPr>
              <a:t>ghiytdg</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gazj;jpd</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NghJ</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kf;fis</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topelj;Jtjpy</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jd</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rNfhjuu;fSf;Fk</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mtu</a:t>
            </a:r>
            <a:r>
              <a:rPr lang="en-US" b="1" dirty="0">
                <a:solidFill>
                  <a:schemeClr val="bg1"/>
                </a:solidFill>
                <a:effectLst>
                  <a:outerShdw blurRad="38100" dist="38100" dir="2700000" algn="tl">
                    <a:srgbClr val="000000">
                      <a:alpha val="43137"/>
                    </a:srgbClr>
                  </a:outerShdw>
                </a:effectLst>
                <a:latin typeface="Tamil Bible" pitchFamily="2" charset="0"/>
              </a:rPr>
              <a:t>; </a:t>
            </a:r>
            <a:r>
              <a:rPr lang="en-US" b="1" dirty="0" err="1">
                <a:solidFill>
                  <a:schemeClr val="bg1"/>
                </a:solidFill>
                <a:effectLst>
                  <a:outerShdw blurRad="38100" dist="38100" dir="2700000" algn="tl">
                    <a:srgbClr val="000000">
                      <a:alpha val="43137"/>
                    </a:srgbClr>
                  </a:outerShdw>
                </a:effectLst>
                <a:latin typeface="Tamil Bible" pitchFamily="2" charset="0"/>
              </a:rPr>
              <a:t>cjtpdhu</a:t>
            </a:r>
            <a:r>
              <a:rPr lang="en-US" b="1" dirty="0">
                <a:solidFill>
                  <a:schemeClr val="bg1"/>
                </a:solidFill>
                <a:effectLst>
                  <a:outerShdw blurRad="38100" dist="38100" dir="2700000" algn="tl">
                    <a:srgbClr val="000000">
                      <a:alpha val="43137"/>
                    </a:srgbClr>
                  </a:outerShdw>
                </a:effectLst>
                <a:latin typeface="Tamil Bible" pitchFamily="2" charset="0"/>
              </a:rPr>
              <a:t>;</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latin typeface="Tamil Bible" pitchFamily="2" charset="0"/>
              </a:rPr>
              <a:t>ahj</a:t>
            </a:r>
            <a:r>
              <a:rPr lang="en-US" b="1" dirty="0">
                <a:solidFill>
                  <a:schemeClr val="bg1"/>
                </a:solidFill>
                <a:effectLst>
                  <a:outerShdw blurRad="38100" dist="38100" dir="2700000" algn="tl">
                    <a:srgbClr val="000000">
                      <a:alpha val="43137"/>
                    </a:srgbClr>
                  </a:outerShdw>
                </a:effectLst>
                <a:latin typeface="Tamil Bible" pitchFamily="2" charset="0"/>
              </a:rPr>
              <a:t>;</a:t>
            </a:r>
            <a:r>
              <a:rPr lang="en-US" b="1" dirty="0">
                <a:solidFill>
                  <a:schemeClr val="bg1"/>
                </a:solidFill>
                <a:effectLst>
                  <a:outerShdw blurRad="38100" dist="38100" dir="2700000" algn="tl">
                    <a:srgbClr val="000000">
                      <a:alpha val="43137"/>
                    </a:srgbClr>
                  </a:outerShdw>
                </a:effectLst>
              </a:rPr>
              <a:t>. 15:20; </a:t>
            </a:r>
            <a:r>
              <a:rPr lang="en-US" b="1" dirty="0" err="1">
                <a:solidFill>
                  <a:schemeClr val="bg1"/>
                </a:solidFill>
                <a:effectLst>
                  <a:outerShdw blurRad="38100" dist="38100" dir="2700000" algn="tl">
                    <a:srgbClr val="000000">
                      <a:alpha val="43137"/>
                    </a:srgbClr>
                  </a:outerShdw>
                </a:effectLst>
                <a:latin typeface="Tamil Bible" pitchFamily="2" charset="0"/>
              </a:rPr>
              <a:t>kPfh</a:t>
            </a:r>
            <a:r>
              <a:rPr lang="en-US" b="1" dirty="0">
                <a:solidFill>
                  <a:schemeClr val="bg1"/>
                </a:solidFill>
                <a:effectLst>
                  <a:outerShdw blurRad="38100" dist="38100" dir="2700000" algn="tl">
                    <a:srgbClr val="000000">
                      <a:alpha val="43137"/>
                    </a:srgbClr>
                  </a:outerShdw>
                </a:effectLst>
              </a:rPr>
              <a:t>. 6:4).</a:t>
            </a:r>
            <a:endParaRPr lang="en-US" b="1" noProof="0" dirty="0">
              <a:solidFill>
                <a:schemeClr val="bg1"/>
              </a:solidFill>
              <a:effectLst>
                <a:outerShdw blurRad="38100" dist="38100" dir="2700000" algn="tl">
                  <a:srgbClr val="000000">
                    <a:alpha val="43137"/>
                  </a:srgbClr>
                </a:outerShdw>
              </a:effectLst>
            </a:endParaRPr>
          </a:p>
        </p:txBody>
      </p:sp>
      <p:pic>
        <p:nvPicPr>
          <p:cNvPr id="13" name="Imagen 12">
            <a:extLst>
              <a:ext uri="{FF2B5EF4-FFF2-40B4-BE49-F238E27FC236}">
                <a16:creationId xmlns:a16="http://schemas.microsoft.com/office/drawing/2014/main" id="{7C1195E9-B3DA-E5E6-5F3A-8FC29A83A13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229561" y="2275456"/>
            <a:ext cx="3753320" cy="2024999"/>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AA20CAF8-88F5-46C8-2357-040D2A9C097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288593" y="2275455"/>
            <a:ext cx="3589083" cy="2018859"/>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82" t="12416" r="8315" b="25963"/>
          <a:stretch>
            <a:fillRect/>
          </a:stretch>
        </p:blipFill>
        <p:spPr>
          <a:xfrm>
            <a:off x="9588295" y="1196397"/>
            <a:ext cx="2536722" cy="959877"/>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AF29E29F-A6B4-00E0-67DB-25E117F21960}"/>
              </a:ext>
            </a:extLst>
          </p:cNvPr>
          <p:cNvSpPr txBox="1"/>
          <p:nvPr/>
        </p:nvSpPr>
        <p:spPr>
          <a:xfrm>
            <a:off x="38099" y="1171575"/>
            <a:ext cx="9824357" cy="1077218"/>
          </a:xfrm>
          <a:prstGeom prst="rect">
            <a:avLst/>
          </a:prstGeom>
          <a:noFill/>
        </p:spPr>
        <p:txBody>
          <a:bodyPr wrap="square" rtlCol="0">
            <a:spAutoFit/>
          </a:bodyPr>
          <a:lstStyle/>
          <a:p>
            <a:pPr>
              <a:spcBef>
                <a:spcPts val="600"/>
              </a:spcBef>
            </a:pPr>
            <a:r>
              <a:rPr lang="en-US" sz="1600" b="1" dirty="0" err="1">
                <a:latin typeface="Tamil Bible" pitchFamily="2" charset="0"/>
              </a:rPr>
              <a:t>gioa</a:t>
            </a:r>
            <a:r>
              <a:rPr lang="en-US" sz="1600" b="1" dirty="0">
                <a:latin typeface="Tamil Bible" pitchFamily="2" charset="0"/>
              </a:rPr>
              <a:t> </a:t>
            </a:r>
            <a:r>
              <a:rPr lang="en-US" sz="1600" b="1" dirty="0" err="1">
                <a:latin typeface="Tamil Bible" pitchFamily="2" charset="0"/>
              </a:rPr>
              <a:t>Vw;ghL</a:t>
            </a:r>
            <a:r>
              <a:rPr lang="en-US" sz="1600" b="1" dirty="0">
                <a:latin typeface="Tamil Bible" pitchFamily="2" charset="0"/>
              </a:rPr>
              <a:t> </a:t>
            </a:r>
            <a:r>
              <a:rPr lang="en-US" sz="1600" b="1" dirty="0" err="1">
                <a:latin typeface="Tamil Bible" pitchFamily="2" charset="0"/>
              </a:rPr>
              <a:t>Ie;J</a:t>
            </a:r>
            <a:r>
              <a:rPr lang="en-US" sz="1600" b="1" dirty="0">
                <a:latin typeface="Tamil Bible" pitchFamily="2" charset="0"/>
              </a:rPr>
              <a:t> </a:t>
            </a:r>
            <a:r>
              <a:rPr lang="en-US" sz="1600" b="1" dirty="0" err="1">
                <a:latin typeface="Tamil Bible" pitchFamily="2" charset="0"/>
              </a:rPr>
              <a:t>ngz</a:t>
            </a:r>
            <a:r>
              <a:rPr lang="en-US" sz="1600" b="1" dirty="0">
                <a:latin typeface="Tamil Bible" pitchFamily="2" charset="0"/>
              </a:rPr>
              <a:t>; </a:t>
            </a:r>
            <a:r>
              <a:rPr lang="en-US" sz="1600" b="1" dirty="0" err="1">
                <a:latin typeface="Tamil Bible" pitchFamily="2" charset="0"/>
              </a:rPr>
              <a:t>jPu;f;fjuprpfisf</a:t>
            </a:r>
            <a:r>
              <a:rPr lang="en-US" sz="1600" b="1" dirty="0">
                <a:latin typeface="Tamil Bible" pitchFamily="2" charset="0"/>
              </a:rPr>
              <a:t>; </a:t>
            </a:r>
            <a:r>
              <a:rPr lang="en-US" sz="1600" b="1" dirty="0" err="1">
                <a:latin typeface="Tamil Bible" pitchFamily="2" charset="0"/>
              </a:rPr>
              <a:t>Fwpg;gpLfpwJ</a:t>
            </a:r>
            <a:r>
              <a:rPr lang="en-US" sz="1600" b="1" dirty="0">
                <a:latin typeface="Tamil Bible" pitchFamily="2" charset="0"/>
              </a:rPr>
              <a:t>. </a:t>
            </a:r>
            <a:r>
              <a:rPr lang="en-US" sz="1600" b="1" dirty="0" err="1">
                <a:latin typeface="Tamil Bible" pitchFamily="2" charset="0"/>
              </a:rPr>
              <a:t>mtu;fspy</a:t>
            </a:r>
            <a:r>
              <a:rPr lang="en-US" sz="1600" b="1" dirty="0">
                <a:latin typeface="Tamil Bible" pitchFamily="2" charset="0"/>
              </a:rPr>
              <a:t>; </a:t>
            </a:r>
            <a:r>
              <a:rPr lang="en-US" sz="1600" b="1" dirty="0" err="1">
                <a:latin typeface="Tamil Bible" pitchFamily="2" charset="0"/>
              </a:rPr>
              <a:t>xUtuhd</a:t>
            </a:r>
            <a:r>
              <a:rPr lang="en-US" sz="1600" b="1" dirty="0">
                <a:latin typeface="Tamil Bible" pitchFamily="2" charset="0"/>
              </a:rPr>
              <a:t> </a:t>
            </a:r>
            <a:r>
              <a:rPr lang="en-US" sz="1600" b="1" dirty="0" err="1">
                <a:latin typeface="Tamil Bible" pitchFamily="2" charset="0"/>
              </a:rPr>
              <a:t>Nehtjpahs</a:t>
            </a:r>
            <a:r>
              <a:rPr lang="en-US" sz="1600" b="1" dirty="0">
                <a:latin typeface="Tamil Bible" pitchFamily="2" charset="0"/>
              </a:rPr>
              <a:t>; </a:t>
            </a:r>
            <a:r>
              <a:rPr lang="en-US" sz="1600" b="1" dirty="0" err="1">
                <a:latin typeface="Tamil Bible" pitchFamily="2" charset="0"/>
              </a:rPr>
              <a:t>xU</a:t>
            </a:r>
            <a:r>
              <a:rPr lang="en-US" sz="1600" b="1" dirty="0">
                <a:latin typeface="Tamil Bible" pitchFamily="2" charset="0"/>
              </a:rPr>
              <a:t> </a:t>
            </a:r>
            <a:r>
              <a:rPr lang="en-US" sz="1600" b="1" dirty="0" err="1">
                <a:latin typeface="Tamil Bible" pitchFamily="2" charset="0"/>
              </a:rPr>
              <a:t>ngh</a:t>
            </a:r>
            <a:r>
              <a:rPr lang="en-US" sz="1600" b="1" dirty="0" err="1">
                <a:solidFill>
                  <a:schemeClr val="bg1"/>
                </a:solidFill>
                <a:latin typeface="Tamil Bible" pitchFamily="2" charset="0"/>
              </a:rPr>
              <a:t>a</a:t>
            </a:r>
            <a:r>
              <a:rPr lang="en-US" sz="1600" b="1" dirty="0">
                <a:solidFill>
                  <a:schemeClr val="bg1"/>
                </a:solidFill>
                <a:latin typeface="Tamil Bible" pitchFamily="2" charset="0"/>
              </a:rPr>
              <a:t>;</a:t>
            </a:r>
            <a:r>
              <a:rPr lang="en-US" sz="1600" b="1" dirty="0">
                <a:latin typeface="Tamil Bible" pitchFamily="2" charset="0"/>
              </a:rPr>
              <a:t> </a:t>
            </a:r>
            <a:r>
              <a:rPr lang="en-US" sz="1600" b="1" dirty="0" err="1">
                <a:latin typeface="Tamil Bible" pitchFamily="2" charset="0"/>
              </a:rPr>
              <a:t>jPu;f;fjuprpahf</a:t>
            </a:r>
            <a:r>
              <a:rPr lang="en-US" sz="1600" b="1" dirty="0">
                <a:latin typeface="Tamil Bible" pitchFamily="2" charset="0"/>
              </a:rPr>
              <a:t> ,</a:t>
            </a:r>
            <a:r>
              <a:rPr lang="en-US" sz="1600" b="1" dirty="0" err="1">
                <a:latin typeface="Tamil Bible" pitchFamily="2" charset="0"/>
              </a:rPr>
              <a:t>Ue;jhs</a:t>
            </a:r>
            <a:r>
              <a:rPr lang="en-US" sz="1600" b="1" dirty="0">
                <a:latin typeface="Tamil Bible" pitchFamily="2" charset="0"/>
              </a:rPr>
              <a:t>; </a:t>
            </a:r>
            <a:r>
              <a:rPr lang="en-US" sz="1600" b="1" dirty="0"/>
              <a:t>(</a:t>
            </a:r>
            <a:r>
              <a:rPr lang="en-US" sz="1600" b="1" dirty="0" err="1">
                <a:latin typeface="Tamil Bible" pitchFamily="2" charset="0"/>
              </a:rPr>
              <a:t>neNf</a:t>
            </a:r>
            <a:r>
              <a:rPr lang="en-US" sz="1600" b="1" dirty="0"/>
              <a:t>. 6:14). </a:t>
            </a:r>
            <a:r>
              <a:rPr lang="en-US" sz="1600" b="1" dirty="0" err="1">
                <a:latin typeface="Tamil Bible" pitchFamily="2" charset="0"/>
              </a:rPr>
              <a:t>kw;nwhUtuhd</a:t>
            </a:r>
            <a:r>
              <a:rPr lang="en-US" sz="1600" b="1" dirty="0">
                <a:latin typeface="Tamil Bible" pitchFamily="2" charset="0"/>
              </a:rPr>
              <a:t> </a:t>
            </a:r>
            <a:r>
              <a:rPr lang="en-US" sz="1600" b="1" dirty="0" err="1">
                <a:latin typeface="Tamil Bible" pitchFamily="2" charset="0"/>
              </a:rPr>
              <a:t>Vrhahtpd</a:t>
            </a:r>
            <a:r>
              <a:rPr lang="en-US" sz="1600" b="1" dirty="0">
                <a:latin typeface="Tamil Bible" pitchFamily="2" charset="0"/>
              </a:rPr>
              <a:t>; </a:t>
            </a:r>
            <a:r>
              <a:rPr lang="en-US" sz="1600" b="1" dirty="0" err="1">
                <a:latin typeface="Tamil Bible" pitchFamily="2" charset="0"/>
              </a:rPr>
              <a:t>kidtpia</a:t>
            </a:r>
            <a:r>
              <a:rPr lang="en-US" sz="1600" b="1" dirty="0">
                <a:latin typeface="Tamil Bible" pitchFamily="2" charset="0"/>
              </a:rPr>
              <a:t> </a:t>
            </a:r>
            <a:r>
              <a:rPr lang="en-US" sz="1600" b="1" dirty="0" err="1">
                <a:latin typeface="Tamil Bible" pitchFamily="2" charset="0"/>
              </a:rPr>
              <a:t>nghWj;jtiu</a:t>
            </a:r>
            <a:r>
              <a:rPr lang="en-US" sz="1600" b="1" dirty="0"/>
              <a:t>, </a:t>
            </a:r>
            <a:r>
              <a:rPr lang="en-US" sz="1600" b="1" dirty="0" err="1">
                <a:latin typeface="Tamil Bible" pitchFamily="2" charset="0"/>
              </a:rPr>
              <a:t>mtUf;F</a:t>
            </a:r>
            <a:r>
              <a:rPr lang="en-US" sz="1600" b="1" dirty="0">
                <a:latin typeface="Tamil Bible" pitchFamily="2" charset="0"/>
              </a:rPr>
              <a:t> </a:t>
            </a:r>
            <a:r>
              <a:rPr lang="en-US" sz="1600" b="1" dirty="0" err="1">
                <a:latin typeface="Tamil Bible" pitchFamily="2" charset="0"/>
              </a:rPr>
              <a:t>jPu;f;fjuprdk</a:t>
            </a:r>
            <a:r>
              <a:rPr lang="en-US" sz="1600" b="1" dirty="0">
                <a:latin typeface="Tamil Bible" pitchFamily="2" charset="0"/>
              </a:rPr>
              <a:t>; </a:t>
            </a:r>
            <a:r>
              <a:rPr lang="en-US" sz="1600" b="1" dirty="0" err="1">
                <a:latin typeface="Tamil Bible" pitchFamily="2" charset="0"/>
              </a:rPr>
              <a:t>ciuf;Fk</a:t>
            </a:r>
            <a:r>
              <a:rPr lang="en-US" sz="1600" b="1" dirty="0">
                <a:latin typeface="Tamil Bible" pitchFamily="2" charset="0"/>
              </a:rPr>
              <a:t>; tuk; ,</a:t>
            </a:r>
            <a:r>
              <a:rPr lang="en-US" sz="1600" b="1" dirty="0" err="1">
                <a:latin typeface="Tamil Bible" pitchFamily="2" charset="0"/>
              </a:rPr>
              <a:t>Ue;jjhNyNa</a:t>
            </a:r>
            <a:r>
              <a:rPr lang="en-US" sz="1600" b="1" dirty="0">
                <a:latin typeface="Tamil Bible" pitchFamily="2" charset="0"/>
              </a:rPr>
              <a:t> </a:t>
            </a:r>
            <a:r>
              <a:rPr lang="en-US" sz="1600" b="1" dirty="0" err="1">
                <a:latin typeface="Tamil Bible" pitchFamily="2" charset="0"/>
              </a:rPr>
              <a:t>mtu</a:t>
            </a:r>
            <a:r>
              <a:rPr lang="en-US" sz="1600" b="1" dirty="0">
                <a:latin typeface="Tamil Bible" pitchFamily="2" charset="0"/>
              </a:rPr>
              <a:t>; “</a:t>
            </a:r>
            <a:r>
              <a:rPr lang="en-US" sz="1600" b="1" dirty="0" err="1">
                <a:latin typeface="Tamil Bible" pitchFamily="2" charset="0"/>
              </a:rPr>
              <a:t>ngz</a:t>
            </a:r>
            <a:r>
              <a:rPr lang="en-US" sz="1600" b="1" dirty="0">
                <a:latin typeface="Tamil Bible" pitchFamily="2" charset="0"/>
              </a:rPr>
              <a:t>; </a:t>
            </a:r>
            <a:r>
              <a:rPr lang="en-US" sz="1600" b="1" dirty="0" err="1">
                <a:latin typeface="Tamil Bible" pitchFamily="2" charset="0"/>
              </a:rPr>
              <a:t>jPu;f;fjuprp</a:t>
            </a:r>
            <a:r>
              <a:rPr lang="en-US" sz="1600" b="1" dirty="0">
                <a:latin typeface="Tamil Bible" pitchFamily="2" charset="0"/>
              </a:rPr>
              <a:t>” </a:t>
            </a:r>
            <a:r>
              <a:rPr lang="en-US" sz="1600" b="1" dirty="0" err="1">
                <a:latin typeface="Tamil Bible" pitchFamily="2" charset="0"/>
              </a:rPr>
              <a:t>vd;W</a:t>
            </a:r>
            <a:r>
              <a:rPr lang="en-US" sz="1600" b="1" dirty="0">
                <a:latin typeface="Tamil Bible" pitchFamily="2" charset="0"/>
              </a:rPr>
              <a:t> </a:t>
            </a:r>
            <a:r>
              <a:rPr lang="en-US" sz="1600" b="1" dirty="0" err="1">
                <a:latin typeface="Tamil Bible" pitchFamily="2" charset="0"/>
              </a:rPr>
              <a:t>miof;fg;gl;lhuh</a:t>
            </a:r>
            <a:r>
              <a:rPr lang="en-US" sz="1600" b="1" dirty="0">
                <a:latin typeface="Tamil Bible" pitchFamily="2" charset="0"/>
              </a:rPr>
              <a:t>&gt; </a:t>
            </a:r>
            <a:r>
              <a:rPr lang="en-US" sz="1600" b="1" dirty="0" err="1">
                <a:latin typeface="Tamil Bible" pitchFamily="2" charset="0"/>
              </a:rPr>
              <a:t>my;yJ</a:t>
            </a:r>
            <a:r>
              <a:rPr lang="en-US" sz="1600" b="1" dirty="0">
                <a:latin typeface="Tamil Bible" pitchFamily="2" charset="0"/>
              </a:rPr>
              <a:t> </a:t>
            </a:r>
            <a:r>
              <a:rPr lang="en-US" sz="1600" b="1" dirty="0" err="1">
                <a:latin typeface="Tamil Bible" pitchFamily="2" charset="0"/>
              </a:rPr>
              <a:t>jPu;f;fjuprpapd</a:t>
            </a:r>
            <a:r>
              <a:rPr lang="en-US" sz="1600" b="1" dirty="0">
                <a:latin typeface="Tamil Bible" pitchFamily="2" charset="0"/>
              </a:rPr>
              <a:t>; </a:t>
            </a:r>
            <a:r>
              <a:rPr lang="en-US" sz="1600" b="1" dirty="0" err="1">
                <a:latin typeface="Tamil Bible" pitchFamily="2" charset="0"/>
              </a:rPr>
              <a:t>kidtpahf</a:t>
            </a:r>
            <a:r>
              <a:rPr lang="en-US" sz="1600" b="1" dirty="0">
                <a:latin typeface="Tamil Bible" pitchFamily="2" charset="0"/>
              </a:rPr>
              <a:t> ,</a:t>
            </a:r>
            <a:r>
              <a:rPr lang="en-US" sz="1600" b="1" dirty="0" err="1">
                <a:latin typeface="Tamil Bible" pitchFamily="2" charset="0"/>
              </a:rPr>
              <a:t>Ue;jjhy</a:t>
            </a:r>
            <a:r>
              <a:rPr lang="en-US" sz="1600" b="1" dirty="0">
                <a:latin typeface="Tamil Bible" pitchFamily="2" charset="0"/>
              </a:rPr>
              <a:t>; </a:t>
            </a:r>
            <a:r>
              <a:rPr lang="en-US" sz="1600" b="1" dirty="0" err="1">
                <a:latin typeface="Tamil Bible" pitchFamily="2" charset="0"/>
              </a:rPr>
              <a:t>mt;thW</a:t>
            </a:r>
            <a:r>
              <a:rPr lang="en-US" sz="1600" b="1" dirty="0">
                <a:latin typeface="Tamil Bible" pitchFamily="2" charset="0"/>
              </a:rPr>
              <a:t> </a:t>
            </a:r>
            <a:r>
              <a:rPr lang="en-US" sz="1600" b="1" dirty="0" err="1">
                <a:latin typeface="Tamil Bible" pitchFamily="2" charset="0"/>
              </a:rPr>
              <a:t>miog;gl;lhuh</a:t>
            </a:r>
            <a:r>
              <a:rPr lang="en-US" sz="1600" b="1" dirty="0">
                <a:latin typeface="Tamil Bible" pitchFamily="2" charset="0"/>
              </a:rPr>
              <a:t> </a:t>
            </a:r>
            <a:r>
              <a:rPr lang="en-US" sz="1600" b="1" dirty="0" err="1">
                <a:latin typeface="Tamil Bible" pitchFamily="2" charset="0"/>
              </a:rPr>
              <a:t>vd;gJ</a:t>
            </a:r>
            <a:r>
              <a:rPr lang="en-US" sz="1600" b="1" dirty="0">
                <a:latin typeface="Tamil Bible" pitchFamily="2" charset="0"/>
              </a:rPr>
              <a:t> </a:t>
            </a:r>
            <a:r>
              <a:rPr lang="en-US" sz="1600" b="1" dirty="0" err="1">
                <a:latin typeface="Tamil Bible" pitchFamily="2" charset="0"/>
              </a:rPr>
              <a:t>ekf;F</a:t>
            </a:r>
            <a:r>
              <a:rPr lang="en-US" sz="1600" b="1" dirty="0">
                <a:latin typeface="Tamil Bible" pitchFamily="2" charset="0"/>
              </a:rPr>
              <a:t> </a:t>
            </a:r>
            <a:r>
              <a:rPr lang="en-US" sz="1600" b="1" dirty="0" err="1">
                <a:latin typeface="Tamil Bible" pitchFamily="2" charset="0"/>
              </a:rPr>
              <a:t>njupahJ</a:t>
            </a:r>
            <a:r>
              <a:rPr lang="en-US" sz="1600" b="1" dirty="0"/>
              <a:t> (</a:t>
            </a:r>
            <a:r>
              <a:rPr lang="en-US" sz="1600" b="1" dirty="0" err="1">
                <a:latin typeface="Tamil Bible" pitchFamily="2" charset="0"/>
              </a:rPr>
              <a:t>Vrh</a:t>
            </a:r>
            <a:r>
              <a:rPr lang="en-US" sz="1600" b="1" dirty="0"/>
              <a:t>. 8:3).</a:t>
            </a:r>
          </a:p>
        </p:txBody>
      </p:sp>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animBg="1"/>
      <p:bldP spid="9" grpId="0" animBg="1"/>
      <p:bldP spid="11" grpId="0" animBg="1"/>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t="-6000" r="-1000" b="-1000"/>
          </a:stretch>
        </a:blipFill>
        <a:effectLst/>
      </p:bgPr>
    </p:bg>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9384564-348E-E63C-C75E-57ABBC7C9542}"/>
              </a:ext>
            </a:extLst>
          </p:cNvPr>
          <p:cNvSpPr txBox="1"/>
          <p:nvPr/>
        </p:nvSpPr>
        <p:spPr>
          <a:xfrm>
            <a:off x="0" y="-28575"/>
            <a:ext cx="12191999" cy="646331"/>
          </a:xfrm>
          <a:prstGeom prst="rect">
            <a:avLst/>
          </a:prstGeom>
          <a:noFill/>
        </p:spPr>
        <p:txBody>
          <a:bodyPr wrap="square">
            <a:spAutoFit/>
          </a:bodyPr>
          <a:lstStyle/>
          <a:p>
            <a:pPr algn="ctr"/>
            <a:r>
              <a:rPr lang="en-US" sz="3600" b="1" dirty="0" err="1">
                <a:ln w="0"/>
                <a:solidFill>
                  <a:schemeClr val="bg1"/>
                </a:solidFill>
                <a:effectLst>
                  <a:innerShdw blurRad="63500" dist="50800" dir="13500000">
                    <a:srgbClr val="000000">
                      <a:alpha val="50000"/>
                    </a:srgbClr>
                  </a:innerShdw>
                </a:effectLst>
                <a:latin typeface="Tamil Bible" pitchFamily="2" charset="0"/>
              </a:rPr>
              <a:t>fs;sjPu;f;fjuprpfsplk</a:t>
            </a:r>
            <a:r>
              <a:rPr lang="en-US" sz="3600" b="1" dirty="0">
                <a:ln w="0"/>
                <a:solidFill>
                  <a:schemeClr val="bg1"/>
                </a:solidFill>
                <a:effectLst>
                  <a:innerShdw blurRad="63500" dist="50800" dir="13500000">
                    <a:srgbClr val="000000">
                      <a:alpha val="50000"/>
                    </a:srgbClr>
                  </a:innerShdw>
                </a:effectLst>
                <a:latin typeface="Tamil Bible" pitchFamily="2" charset="0"/>
              </a:rPr>
              <a:t>; </a:t>
            </a:r>
            <a:r>
              <a:rPr lang="en-US" sz="3600" b="1" dirty="0" err="1">
                <a:ln w="0"/>
                <a:solidFill>
                  <a:schemeClr val="bg1"/>
                </a:solidFill>
                <a:effectLst>
                  <a:innerShdw blurRad="63500" dist="50800" dir="13500000">
                    <a:srgbClr val="000000">
                      <a:alpha val="50000"/>
                    </a:srgbClr>
                  </a:innerShdw>
                </a:effectLst>
                <a:latin typeface="Tamil Bible" pitchFamily="2" charset="0"/>
              </a:rPr>
              <a:t>vd;ndd;d</a:t>
            </a:r>
            <a:r>
              <a:rPr lang="en-US" sz="3600" b="1" dirty="0">
                <a:ln w="0"/>
                <a:solidFill>
                  <a:schemeClr val="bg1"/>
                </a:solidFill>
                <a:effectLst>
                  <a:innerShdw blurRad="63500" dist="50800" dir="13500000">
                    <a:srgbClr val="000000">
                      <a:alpha val="50000"/>
                    </a:srgbClr>
                  </a:innerShdw>
                </a:effectLst>
                <a:latin typeface="Tamil Bible" pitchFamily="2" charset="0"/>
              </a:rPr>
              <a:t> </a:t>
            </a:r>
            <a:r>
              <a:rPr lang="en-US" sz="3600" b="1" dirty="0" err="1">
                <a:ln w="0"/>
                <a:solidFill>
                  <a:schemeClr val="bg1"/>
                </a:solidFill>
                <a:effectLst>
                  <a:innerShdw blurRad="63500" dist="50800" dir="13500000">
                    <a:srgbClr val="000000">
                      <a:alpha val="50000"/>
                    </a:srgbClr>
                  </a:innerShdw>
                </a:effectLst>
                <a:latin typeface="Tamil Bible" pitchFamily="2" charset="0"/>
              </a:rPr>
              <a:t>gz;Gfs</a:t>
            </a:r>
            <a:r>
              <a:rPr lang="en-US" sz="3600" b="1" dirty="0">
                <a:ln w="0"/>
                <a:solidFill>
                  <a:schemeClr val="bg1"/>
                </a:solidFill>
                <a:effectLst>
                  <a:innerShdw blurRad="63500" dist="50800" dir="13500000">
                    <a:srgbClr val="000000">
                      <a:alpha val="50000"/>
                    </a:srgbClr>
                  </a:innerShdw>
                </a:effectLst>
                <a:latin typeface="Tamil Bible" pitchFamily="2" charset="0"/>
              </a:rPr>
              <a:t>; ,</a:t>
            </a:r>
            <a:r>
              <a:rPr lang="en-US" sz="3600" b="1" dirty="0" err="1">
                <a:ln w="0"/>
                <a:solidFill>
                  <a:schemeClr val="bg1"/>
                </a:solidFill>
                <a:effectLst>
                  <a:innerShdw blurRad="63500" dist="50800" dir="13500000">
                    <a:srgbClr val="000000">
                      <a:alpha val="50000"/>
                    </a:srgbClr>
                  </a:innerShdw>
                </a:effectLst>
                <a:latin typeface="Tamil Bible" pitchFamily="2" charset="0"/>
              </a:rPr>
              <a:t>Ue;jd</a:t>
            </a:r>
            <a:r>
              <a:rPr lang="en-US" sz="3600" b="1" dirty="0">
                <a:ln w="0"/>
                <a:solidFill>
                  <a:schemeClr val="bg1"/>
                </a:solidFill>
                <a:effectLst>
                  <a:innerShdw blurRad="63500" dist="50800" dir="13500000">
                    <a:srgbClr val="000000">
                      <a:alpha val="50000"/>
                    </a:srgbClr>
                  </a:innerShdw>
                </a:effectLst>
              </a:rPr>
              <a:t>?</a:t>
            </a:r>
          </a:p>
        </p:txBody>
      </p:sp>
      <p:sp>
        <p:nvSpPr>
          <p:cNvPr id="5" name="CuadroTexto 4">
            <a:extLst>
              <a:ext uri="{FF2B5EF4-FFF2-40B4-BE49-F238E27FC236}">
                <a16:creationId xmlns:a16="http://schemas.microsoft.com/office/drawing/2014/main" id="{605BB96E-467C-F5C6-C590-E50432DA89A5}"/>
              </a:ext>
            </a:extLst>
          </p:cNvPr>
          <p:cNvSpPr txBox="1"/>
          <p:nvPr/>
        </p:nvSpPr>
        <p:spPr>
          <a:xfrm>
            <a:off x="-1" y="466636"/>
            <a:ext cx="12191999" cy="1046440"/>
          </a:xfrm>
          <a:prstGeom prst="rect">
            <a:avLst/>
          </a:prstGeom>
          <a:noFill/>
        </p:spPr>
        <p:txBody>
          <a:bodyPr wrap="square">
            <a:spAutoFit/>
          </a:bodyPr>
          <a:lstStyle/>
          <a:p>
            <a:pPr algn="ctr"/>
            <a:r>
              <a:rPr lang="en-US" sz="16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mg;nghOJ</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fh;j;jh</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vd;id</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Nehf;fp</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jPh;f;fjhprpfs</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vd</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ehkj;ijf;nfhz;L</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ngha;aha;j</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jPh;f;fjhprdQ</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nrhy;Yfpwhh;fs</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ehd</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mth;fis</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mDg;gpdJkpy;iy</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&gt;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mth;fSf;Ff</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fw;gpj;jJkpy;iy</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&gt;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mth;fNshNl</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NgrpdJkpy;iy</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mth;fs</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fs;sj</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jhprdj;ijAk</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;&gt;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fs;s</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rFdj;ijAk</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;&gt;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y;yhj</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tpNr</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j;ijAk</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;&gt;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jq;fs</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Ujaj;jpd</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fglj;ijANk</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&gt;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cq;fSf;Fj</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jPh;f;fjhprdkha;r</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 </a:t>
            </a:r>
            <a:r>
              <a:rPr lang="en-US" sz="1600" b="1" dirty="0" err="1">
                <a:solidFill>
                  <a:schemeClr val="bg2">
                    <a:lumMod val="60000"/>
                    <a:lumOff val="40000"/>
                  </a:schemeClr>
                </a:solidFill>
                <a:effectLst>
                  <a:outerShdw blurRad="38100" dist="38100" dir="2700000" algn="tl">
                    <a:srgbClr val="000000"/>
                  </a:outerShdw>
                </a:effectLst>
                <a:latin typeface="Tamil Bible" pitchFamily="2" charset="0"/>
              </a:rPr>
              <a:t>nrhy;Yfpwhh;fs</a:t>
            </a:r>
            <a:r>
              <a:rPr lang="en-US" sz="1600" b="1" dirty="0">
                <a:solidFill>
                  <a:schemeClr val="bg2">
                    <a:lumMod val="60000"/>
                    <a:lumOff val="40000"/>
                  </a:schemeClr>
                </a:solidFill>
                <a:effectLst>
                  <a:outerShdw blurRad="38100" dist="38100" dir="2700000" algn="tl">
                    <a:srgbClr val="000000"/>
                  </a:outerShdw>
                </a:effectLst>
                <a:latin typeface="Tamil Bible" pitchFamily="2" charset="0"/>
              </a:rPr>
              <a:t>;.</a:t>
            </a:r>
            <a:r>
              <a:rPr lang="en-US" sz="16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sz="12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a:t>
            </a:r>
            <a:r>
              <a:rPr lang="en-US" sz="1200" b="1" dirty="0" err="1">
                <a:solidFill>
                  <a:schemeClr val="bg2">
                    <a:lumMod val="60000"/>
                    <a:lumOff val="40000"/>
                  </a:schemeClr>
                </a:solidFill>
                <a:effectLst>
                  <a:outerShdw blurRad="38100" dist="38100" dir="2700000" algn="tl">
                    <a:srgbClr val="000000"/>
                  </a:outerShdw>
                </a:effectLst>
                <a:latin typeface="Tamil Bible" pitchFamily="2" charset="0"/>
              </a:rPr>
              <a:t>vNukpah</a:t>
            </a:r>
            <a:r>
              <a:rPr lang="en-US" sz="12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14:14)</a:t>
            </a:r>
            <a:endParaRPr lang="en-US" sz="16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C701FB5B-08AE-F42E-6E26-836135F6AB9C}"/>
              </a:ext>
            </a:extLst>
          </p:cNvPr>
          <p:cNvSpPr txBox="1"/>
          <p:nvPr/>
        </p:nvSpPr>
        <p:spPr>
          <a:xfrm>
            <a:off x="1" y="1302201"/>
            <a:ext cx="8620124" cy="923330"/>
          </a:xfrm>
          <a:prstGeom prst="rect">
            <a:avLst/>
          </a:prstGeom>
          <a:noFill/>
        </p:spPr>
        <p:txBody>
          <a:bodyPr wrap="square" rtlCol="0">
            <a:spAutoFit/>
          </a:bodyPr>
          <a:lstStyle/>
          <a:p>
            <a:pPr>
              <a:spcBef>
                <a:spcPts val="600"/>
              </a:spcBef>
            </a:pPr>
            <a:r>
              <a:rPr lang="en-US" b="1" dirty="0" err="1">
                <a:latin typeface="Tamil Bible" pitchFamily="2" charset="0"/>
              </a:rPr>
              <a:t>jPu;f;fjuprdk</a:t>
            </a:r>
            <a:r>
              <a:rPr lang="en-US" b="1" dirty="0">
                <a:latin typeface="Tamil Bible" pitchFamily="2" charset="0"/>
              </a:rPr>
              <a:t>; </a:t>
            </a:r>
            <a:r>
              <a:rPr lang="en-US" b="1" dirty="0" err="1">
                <a:latin typeface="Tamil Bible" pitchFamily="2" charset="0"/>
              </a:rPr>
              <a:t>ciuj;j</a:t>
            </a:r>
            <a:r>
              <a:rPr lang="en-US" b="1" dirty="0">
                <a:latin typeface="Tamil Bible" pitchFamily="2" charset="0"/>
              </a:rPr>
              <a:t> </a:t>
            </a:r>
            <a:r>
              <a:rPr lang="en-US" b="1" dirty="0" err="1">
                <a:latin typeface="Tamil Bible" pitchFamily="2" charset="0"/>
              </a:rPr>
              <a:t>vy;yhUk</a:t>
            </a:r>
            <a:r>
              <a:rPr lang="en-US" b="1" dirty="0">
                <a:latin typeface="Tamil Bible" pitchFamily="2" charset="0"/>
              </a:rPr>
              <a:t>; </a:t>
            </a:r>
            <a:r>
              <a:rPr lang="en-US" b="1" dirty="0" err="1">
                <a:latin typeface="Tamil Bible" pitchFamily="2" charset="0"/>
              </a:rPr>
              <a:t>NjtdplkpUe;J</a:t>
            </a:r>
            <a:r>
              <a:rPr lang="en-US" b="1" dirty="0">
                <a:latin typeface="Tamil Bible" pitchFamily="2" charset="0"/>
              </a:rPr>
              <a:t> </a:t>
            </a:r>
            <a:r>
              <a:rPr lang="en-US" b="1" dirty="0" err="1">
                <a:latin typeface="Tamil Bible" pitchFamily="2" charset="0"/>
              </a:rPr>
              <a:t>nra;jp</a:t>
            </a:r>
            <a:r>
              <a:rPr lang="en-US" b="1" dirty="0">
                <a:latin typeface="Tamil Bible" pitchFamily="2" charset="0"/>
              </a:rPr>
              <a:t> </a:t>
            </a:r>
            <a:r>
              <a:rPr lang="en-US" b="1" dirty="0" err="1">
                <a:latin typeface="Tamil Bible" pitchFamily="2" charset="0"/>
              </a:rPr>
              <a:t>ngw;wjhNyNa</a:t>
            </a:r>
            <a:r>
              <a:rPr lang="en-US" b="1" dirty="0">
                <a:latin typeface="Tamil Bible" pitchFamily="2" charset="0"/>
              </a:rPr>
              <a:t> </a:t>
            </a:r>
            <a:r>
              <a:rPr lang="en-US" b="1" dirty="0" err="1">
                <a:latin typeface="Tamil Bible" pitchFamily="2" charset="0"/>
              </a:rPr>
              <a:t>mt;thW</a:t>
            </a:r>
            <a:r>
              <a:rPr lang="en-US" b="1" dirty="0">
                <a:latin typeface="Tamil Bible" pitchFamily="2" charset="0"/>
              </a:rPr>
              <a:t> </a:t>
            </a:r>
            <a:r>
              <a:rPr lang="en-US" b="1" dirty="0" err="1">
                <a:latin typeface="Tamil Bible" pitchFamily="2" charset="0"/>
              </a:rPr>
              <a:t>nra;atpy;iy</a:t>
            </a:r>
            <a:r>
              <a:rPr lang="en-US" b="1" dirty="0"/>
              <a:t>(</a:t>
            </a:r>
            <a:r>
              <a:rPr lang="en-US" b="1" dirty="0" err="1">
                <a:latin typeface="Tamil Bible" pitchFamily="2" charset="0"/>
              </a:rPr>
              <a:t>vNu</a:t>
            </a:r>
            <a:r>
              <a:rPr lang="en-US" b="1" dirty="0"/>
              <a:t>. 14:14). </a:t>
            </a:r>
            <a:r>
              <a:rPr lang="en-US" b="1" dirty="0" err="1">
                <a:latin typeface="Tamil Bible" pitchFamily="2" charset="0"/>
              </a:rPr>
              <a:t>mtu;fspd</a:t>
            </a:r>
            <a:r>
              <a:rPr lang="en-US" b="1" dirty="0">
                <a:latin typeface="Tamil Bible" pitchFamily="2" charset="0"/>
              </a:rPr>
              <a:t>; </a:t>
            </a:r>
            <a:r>
              <a:rPr lang="en-US" b="1" dirty="0" err="1">
                <a:latin typeface="Tamil Bible" pitchFamily="2" charset="0"/>
              </a:rPr>
              <a:t>nra;jp</a:t>
            </a:r>
            <a:r>
              <a:rPr lang="en-US" b="1" dirty="0">
                <a:latin typeface="Tamil Bible" pitchFamily="2" charset="0"/>
              </a:rPr>
              <a:t> </a:t>
            </a:r>
            <a:r>
              <a:rPr lang="en-US" b="1" dirty="0" err="1">
                <a:latin typeface="Tamil Bible" pitchFamily="2" charset="0"/>
              </a:rPr>
              <a:t>vd;d</a:t>
            </a:r>
            <a:r>
              <a:rPr lang="en-US" b="1" dirty="0">
                <a:latin typeface="Tamil Bible" pitchFamily="2" charset="0"/>
              </a:rPr>
              <a:t>&gt; </a:t>
            </a:r>
            <a:r>
              <a:rPr lang="en-US" b="1" dirty="0" err="1">
                <a:latin typeface="Tamil Bible" pitchFamily="2" charset="0"/>
              </a:rPr>
              <a:t>mij</a:t>
            </a:r>
            <a:r>
              <a:rPr lang="en-US" b="1" dirty="0">
                <a:latin typeface="Tamil Bible" pitchFamily="2" charset="0"/>
              </a:rPr>
              <a:t> </a:t>
            </a:r>
            <a:r>
              <a:rPr lang="en-US" b="1" dirty="0" err="1">
                <a:latin typeface="Tamil Bible" pitchFamily="2" charset="0"/>
              </a:rPr>
              <a:t>Vd</a:t>
            </a:r>
            <a:r>
              <a:rPr lang="en-US" b="1" dirty="0">
                <a:latin typeface="Tamil Bible" pitchFamily="2" charset="0"/>
              </a:rPr>
              <a:t>; </a:t>
            </a:r>
            <a:r>
              <a:rPr lang="en-US" b="1" dirty="0" err="1">
                <a:latin typeface="Tamil Bible" pitchFamily="2" charset="0"/>
              </a:rPr>
              <a:t>mtu;fs</a:t>
            </a:r>
            <a:r>
              <a:rPr lang="en-US" b="1" dirty="0">
                <a:latin typeface="Tamil Bible" pitchFamily="2" charset="0"/>
              </a:rPr>
              <a:t>; </a:t>
            </a:r>
            <a:r>
              <a:rPr lang="en-US" b="1" dirty="0" err="1">
                <a:latin typeface="Tamil Bible" pitchFamily="2" charset="0"/>
              </a:rPr>
              <a:t>njuptpj;jhu;fs</a:t>
            </a:r>
            <a:r>
              <a:rPr lang="en-US" b="1" dirty="0">
                <a:latin typeface="Tamil Bible" pitchFamily="2" charset="0"/>
              </a:rPr>
              <a:t>;?</a:t>
            </a:r>
          </a:p>
        </p:txBody>
      </p:sp>
      <p:graphicFrame>
        <p:nvGraphicFramePr>
          <p:cNvPr id="2" name="Diagrama 1">
            <a:extLst>
              <a:ext uri="{FF2B5EF4-FFF2-40B4-BE49-F238E27FC236}">
                <a16:creationId xmlns:a16="http://schemas.microsoft.com/office/drawing/2014/main" id="{AB018BD3-9F95-D6E7-E618-D490839F874E}"/>
              </a:ext>
            </a:extLst>
          </p:cNvPr>
          <p:cNvGraphicFramePr/>
          <p:nvPr>
            <p:extLst>
              <p:ext uri="{D42A27DB-BD31-4B8C-83A1-F6EECF244321}">
                <p14:modId xmlns:p14="http://schemas.microsoft.com/office/powerpoint/2010/main" val="4017247975"/>
              </p:ext>
            </p:extLst>
          </p:nvPr>
        </p:nvGraphicFramePr>
        <p:xfrm>
          <a:off x="115601" y="2197030"/>
          <a:ext cx="8418799" cy="1491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t="9786" b="9786"/>
          <a:stretch>
            <a:fillRect/>
          </a:stretch>
        </p:blipFill>
        <p:spPr>
          <a:xfrm>
            <a:off x="8686799" y="1520794"/>
            <a:ext cx="3386135" cy="2723384"/>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FF5FFB4C-F834-A3B8-4596-0CC6414DB4C9}"/>
              </a:ext>
            </a:extLst>
          </p:cNvPr>
          <p:cNvSpPr txBox="1"/>
          <p:nvPr/>
        </p:nvSpPr>
        <p:spPr>
          <a:xfrm>
            <a:off x="0" y="5954130"/>
            <a:ext cx="8363350" cy="923330"/>
          </a:xfrm>
          <a:prstGeom prst="rect">
            <a:avLst/>
          </a:prstGeom>
          <a:noFill/>
        </p:spPr>
        <p:txBody>
          <a:bodyPr wrap="square">
            <a:spAutoFit/>
          </a:bodyPr>
          <a:lstStyle/>
          <a:p>
            <a:pPr>
              <a:spcBef>
                <a:spcPts val="600"/>
              </a:spcBef>
            </a:pPr>
            <a:r>
              <a:rPr lang="en-US" b="1" dirty="0" err="1">
                <a:latin typeface="Tamil Bible" pitchFamily="2" charset="0"/>
              </a:rPr>
              <a:t>cz;ikahd</a:t>
            </a:r>
            <a:r>
              <a:rPr lang="en-US" b="1" dirty="0">
                <a:latin typeface="Tamil Bible" pitchFamily="2" charset="0"/>
              </a:rPr>
              <a:t> </a:t>
            </a:r>
            <a:r>
              <a:rPr lang="en-US" b="1" dirty="0" err="1">
                <a:latin typeface="Tamil Bible" pitchFamily="2" charset="0"/>
              </a:rPr>
              <a:t>jPu;f;fjuprp</a:t>
            </a:r>
            <a:r>
              <a:rPr lang="en-US" b="1" dirty="0">
                <a:latin typeface="Tamil Bible" pitchFamily="2" charset="0"/>
              </a:rPr>
              <a:t> </a:t>
            </a:r>
            <a:r>
              <a:rPr lang="en-US" b="1" dirty="0" err="1">
                <a:latin typeface="Tamil Bible" pitchFamily="2" charset="0"/>
              </a:rPr>
              <a:t>vg;NghJk</a:t>
            </a:r>
            <a:r>
              <a:rPr lang="en-US" b="1" dirty="0">
                <a:latin typeface="Tamil Bible" pitchFamily="2" charset="0"/>
              </a:rPr>
              <a:t>; </a:t>
            </a:r>
            <a:r>
              <a:rPr lang="en-US" b="1" dirty="0" err="1">
                <a:latin typeface="Tamil Bible" pitchFamily="2" charset="0"/>
              </a:rPr>
              <a:t>ghtj;jpdhy</a:t>
            </a:r>
            <a:r>
              <a:rPr lang="en-US" b="1" dirty="0">
                <a:latin typeface="Tamil Bible" pitchFamily="2" charset="0"/>
              </a:rPr>
              <a:t>; </a:t>
            </a:r>
            <a:r>
              <a:rPr lang="en-US" b="1" dirty="0" err="1">
                <a:latin typeface="Tamil Bible" pitchFamily="2" charset="0"/>
              </a:rPr>
              <a:t>Vw;gLk</a:t>
            </a:r>
            <a:r>
              <a:rPr lang="en-US" b="1" dirty="0">
                <a:latin typeface="Tamil Bible" pitchFamily="2" charset="0"/>
              </a:rPr>
              <a:t>; </a:t>
            </a:r>
            <a:r>
              <a:rPr lang="en-US" b="1" dirty="0" err="1">
                <a:latin typeface="Tamil Bible" pitchFamily="2" charset="0"/>
              </a:rPr>
              <a:t>Mgj;Jf;fis</a:t>
            </a:r>
            <a:r>
              <a:rPr lang="en-US" b="1" dirty="0">
                <a:latin typeface="Tamil Bible" pitchFamily="2" charset="0"/>
              </a:rPr>
              <a:t> </a:t>
            </a:r>
            <a:r>
              <a:rPr lang="en-US" b="1" dirty="0" err="1">
                <a:latin typeface="Tamil Bible" pitchFamily="2" charset="0"/>
              </a:rPr>
              <a:t>gw;wp</a:t>
            </a:r>
            <a:r>
              <a:rPr lang="en-US" b="1" dirty="0">
                <a:latin typeface="Tamil Bible" pitchFamily="2" charset="0"/>
              </a:rPr>
              <a:t> </a:t>
            </a:r>
            <a:r>
              <a:rPr lang="en-US" b="1" dirty="0" err="1">
                <a:latin typeface="Tamil Bible" pitchFamily="2" charset="0"/>
              </a:rPr>
              <a:t>vr;rupg;gJld</a:t>
            </a:r>
            <a:r>
              <a:rPr lang="en-US" b="1" dirty="0">
                <a:latin typeface="Tamil Bible" pitchFamily="2" charset="0"/>
              </a:rPr>
              <a:t>;&gt; </a:t>
            </a:r>
            <a:r>
              <a:rPr lang="en-US" b="1" dirty="0" err="1">
                <a:latin typeface="Tamil Bible" pitchFamily="2" charset="0"/>
              </a:rPr>
              <a:t>tpisTfs</a:t>
            </a:r>
            <a:r>
              <a:rPr lang="en-US" b="1" dirty="0">
                <a:latin typeface="Tamil Bible" pitchFamily="2" charset="0"/>
              </a:rPr>
              <a:t>; </a:t>
            </a:r>
            <a:r>
              <a:rPr lang="en-US" b="1" dirty="0" err="1">
                <a:latin typeface="Tamil Bible" pitchFamily="2" charset="0"/>
              </a:rPr>
              <a:t>vJthf</a:t>
            </a:r>
            <a:r>
              <a:rPr lang="en-US" b="1" dirty="0">
                <a:latin typeface="Tamil Bible" pitchFamily="2" charset="0"/>
              </a:rPr>
              <a:t> ,</a:t>
            </a:r>
            <a:r>
              <a:rPr lang="en-US" b="1" dirty="0" err="1">
                <a:latin typeface="Tamil Bible" pitchFamily="2" charset="0"/>
              </a:rPr>
              <a:t>Ue;jhYk</a:t>
            </a:r>
            <a:r>
              <a:rPr lang="en-US" b="1" dirty="0">
                <a:latin typeface="Tamil Bible" pitchFamily="2" charset="0"/>
              </a:rPr>
              <a:t>; </a:t>
            </a:r>
            <a:r>
              <a:rPr lang="en-US" b="1" dirty="0" err="1">
                <a:latin typeface="Tamil Bible" pitchFamily="2" charset="0"/>
              </a:rPr>
              <a:t>kf;fs</a:t>
            </a:r>
            <a:r>
              <a:rPr lang="en-US" b="1" dirty="0">
                <a:latin typeface="Tamil Bible" pitchFamily="2" charset="0"/>
              </a:rPr>
              <a:t>; </a:t>
            </a:r>
            <a:r>
              <a:rPr lang="en-US" b="1" dirty="0" err="1">
                <a:latin typeface="Tamil Bible" pitchFamily="2" charset="0"/>
              </a:rPr>
              <a:t>cz;ikAs;stu;fshf</a:t>
            </a:r>
            <a:r>
              <a:rPr lang="en-US" b="1" dirty="0">
                <a:latin typeface="Tamil Bible" pitchFamily="2" charset="0"/>
              </a:rPr>
              <a:t> ,</a:t>
            </a:r>
            <a:r>
              <a:rPr lang="en-US" b="1" dirty="0" err="1">
                <a:latin typeface="Tamil Bible" pitchFamily="2" charset="0"/>
              </a:rPr>
              <a:t>Uf;f</a:t>
            </a:r>
            <a:r>
              <a:rPr lang="en-US" b="1" dirty="0">
                <a:latin typeface="Tamil Bible" pitchFamily="2" charset="0"/>
              </a:rPr>
              <a:t> </a:t>
            </a:r>
            <a:r>
              <a:rPr lang="en-US" b="1" dirty="0" err="1">
                <a:latin typeface="Tamil Bible" pitchFamily="2" charset="0"/>
              </a:rPr>
              <a:t>Cf;Ftpf;fpwhu</a:t>
            </a:r>
            <a:r>
              <a:rPr lang="en-US" b="1" dirty="0">
                <a:latin typeface="Tamil Bible" pitchFamily="2" charset="0"/>
              </a:rPr>
              <a:t>;</a:t>
            </a:r>
          </a:p>
        </p:txBody>
      </p:sp>
      <p:pic>
        <p:nvPicPr>
          <p:cNvPr id="12" name="Imagen 11">
            <a:extLst>
              <a:ext uri="{FF2B5EF4-FFF2-40B4-BE49-F238E27FC236}">
                <a16:creationId xmlns:a16="http://schemas.microsoft.com/office/drawing/2014/main" id="{EA6E6DC4-CDA7-DA9D-1A9E-207A6C7F672A}"/>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363351" y="4575080"/>
            <a:ext cx="3748083" cy="2109770"/>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1" y="4603007"/>
            <a:ext cx="8620124" cy="1477328"/>
          </a:xfrm>
          <a:prstGeom prst="rect">
            <a:avLst/>
          </a:prstGeom>
          <a:noFill/>
        </p:spPr>
        <p:txBody>
          <a:bodyPr wrap="square">
            <a:spAutoFit/>
          </a:bodyPr>
          <a:lstStyle/>
          <a:p>
            <a:pPr lvl="0">
              <a:spcBef>
                <a:spcPts val="600"/>
              </a:spcBef>
              <a:defRPr/>
            </a:pPr>
            <a:r>
              <a:rPr lang="en-US" b="1" dirty="0" err="1">
                <a:solidFill>
                  <a:prstClr val="black"/>
                </a:solidFill>
                <a:latin typeface="Tamil Bible" pitchFamily="2" charset="0"/>
              </a:rPr>
              <a:t>fs;sj;jPu;f;fjuprpfisf</a:t>
            </a:r>
            <a:r>
              <a:rPr lang="en-US" b="1" dirty="0">
                <a:solidFill>
                  <a:prstClr val="black"/>
                </a:solidFill>
                <a:latin typeface="Tamil Bible" pitchFamily="2" charset="0"/>
              </a:rPr>
              <a:t>; </a:t>
            </a:r>
            <a:r>
              <a:rPr lang="en-US" b="1" dirty="0" err="1">
                <a:solidFill>
                  <a:prstClr val="black"/>
                </a:solidFill>
                <a:latin typeface="Tamil Bible" pitchFamily="2" charset="0"/>
              </a:rPr>
              <a:t>Fwpj;j</a:t>
            </a:r>
            <a:r>
              <a:rPr lang="en-US" b="1" dirty="0">
                <a:solidFill>
                  <a:prstClr val="black"/>
                </a:solidFill>
                <a:latin typeface="Tamil Bible" pitchFamily="2" charset="0"/>
              </a:rPr>
              <a:t> </a:t>
            </a:r>
            <a:r>
              <a:rPr lang="en-US" b="1" dirty="0" err="1">
                <a:solidFill>
                  <a:prstClr val="black"/>
                </a:solidFill>
                <a:latin typeface="Tamil Bible" pitchFamily="2" charset="0"/>
              </a:rPr>
              <a:t>kpfTk</a:t>
            </a:r>
            <a:r>
              <a:rPr lang="en-US" b="1" dirty="0">
                <a:solidFill>
                  <a:prstClr val="black"/>
                </a:solidFill>
                <a:latin typeface="Tamil Bible" pitchFamily="2" charset="0"/>
              </a:rPr>
              <a:t>; </a:t>
            </a:r>
            <a:r>
              <a:rPr lang="en-US" b="1" dirty="0" err="1">
                <a:solidFill>
                  <a:prstClr val="black"/>
                </a:solidFill>
                <a:latin typeface="Tamil Bible" pitchFamily="2" charset="0"/>
              </a:rPr>
              <a:t>tUe;jj;jf;f</a:t>
            </a:r>
            <a:r>
              <a:rPr lang="en-US" b="1" dirty="0">
                <a:solidFill>
                  <a:prstClr val="black"/>
                </a:solidFill>
                <a:latin typeface="Tamil Bible" pitchFamily="2" charset="0"/>
              </a:rPr>
              <a:t> </a:t>
            </a:r>
            <a:r>
              <a:rPr lang="en-US" b="1" dirty="0" err="1">
                <a:solidFill>
                  <a:prstClr val="black"/>
                </a:solidFill>
                <a:latin typeface="Tamil Bible" pitchFamily="2" charset="0"/>
              </a:rPr>
              <a:t>tp</a:t>
            </a:r>
            <a:r>
              <a:rPr lang="en-US" b="1" dirty="0">
                <a:solidFill>
                  <a:prstClr val="black"/>
                </a:solidFill>
                <a:latin typeface="Tamil Bible" pitchFamily="2" charset="0"/>
              </a:rPr>
              <a:t>\</a:t>
            </a:r>
            <a:r>
              <a:rPr lang="en-US" b="1" dirty="0" err="1">
                <a:solidFill>
                  <a:prstClr val="black"/>
                </a:solidFill>
                <a:latin typeface="Tamil Bible" pitchFamily="2" charset="0"/>
              </a:rPr>
              <a:t>ak</a:t>
            </a:r>
            <a:r>
              <a:rPr lang="en-US" b="1" dirty="0">
                <a:solidFill>
                  <a:prstClr val="black"/>
                </a:solidFill>
                <a:latin typeface="Tamil Bible" pitchFamily="2" charset="0"/>
              </a:rPr>
              <a:t>; </a:t>
            </a:r>
            <a:r>
              <a:rPr lang="en-US" b="1" dirty="0" err="1">
                <a:solidFill>
                  <a:prstClr val="black"/>
                </a:solidFill>
                <a:latin typeface="Tamil Bible" pitchFamily="2" charset="0"/>
              </a:rPr>
              <a:t>vd;dntd;why</a:t>
            </a:r>
            <a:r>
              <a:rPr lang="en-US" b="1" dirty="0">
                <a:solidFill>
                  <a:prstClr val="black"/>
                </a:solidFill>
                <a:latin typeface="Tamil Bible" pitchFamily="2" charset="0"/>
              </a:rPr>
              <a:t>;&gt; </a:t>
            </a:r>
            <a:r>
              <a:rPr lang="en-US" b="1" dirty="0" err="1">
                <a:solidFill>
                  <a:prstClr val="black"/>
                </a:solidFill>
                <a:latin typeface="Tamil Bible" pitchFamily="2" charset="0"/>
              </a:rPr>
              <a:t>mtu;fSf;F</a:t>
            </a:r>
            <a:r>
              <a:rPr lang="en-US" b="1" dirty="0">
                <a:solidFill>
                  <a:prstClr val="black"/>
                </a:solidFill>
                <a:latin typeface="Tamil Bible" pitchFamily="2" charset="0"/>
              </a:rPr>
              <a:t> </a:t>
            </a:r>
            <a:r>
              <a:rPr lang="en-US" b="1" dirty="0" err="1">
                <a:solidFill>
                  <a:prstClr val="black"/>
                </a:solidFill>
                <a:latin typeface="Tamil Bible" pitchFamily="2" charset="0"/>
              </a:rPr>
              <a:t>nrtprha;j;J</a:t>
            </a:r>
            <a:r>
              <a:rPr lang="en-US" b="1" dirty="0">
                <a:solidFill>
                  <a:prstClr val="black"/>
                </a:solidFill>
                <a:latin typeface="Tamil Bible" pitchFamily="2" charset="0"/>
              </a:rPr>
              <a:t> </a:t>
            </a:r>
            <a:r>
              <a:rPr lang="en-US" b="1" dirty="0" err="1">
                <a:solidFill>
                  <a:prstClr val="black"/>
                </a:solidFill>
                <a:latin typeface="Tamil Bible" pitchFamily="2" charset="0"/>
              </a:rPr>
              <a:t>mtu;fis</a:t>
            </a:r>
            <a:r>
              <a:rPr lang="en-US" b="1" dirty="0">
                <a:solidFill>
                  <a:prstClr val="black"/>
                </a:solidFill>
                <a:latin typeface="Tamil Bible" pitchFamily="2" charset="0"/>
              </a:rPr>
              <a:t> </a:t>
            </a:r>
            <a:r>
              <a:rPr lang="en-US" b="1" dirty="0" err="1">
                <a:solidFill>
                  <a:prstClr val="black"/>
                </a:solidFill>
                <a:latin typeface="Tamil Bible" pitchFamily="2" charset="0"/>
              </a:rPr>
              <a:t>gpd;njhlUk</a:t>
            </a:r>
            <a:r>
              <a:rPr lang="en-US" b="1" dirty="0">
                <a:solidFill>
                  <a:prstClr val="black"/>
                </a:solidFill>
                <a:latin typeface="Tamil Bible" pitchFamily="2" charset="0"/>
              </a:rPr>
              <a:t>; </a:t>
            </a:r>
            <a:r>
              <a:rPr lang="en-US" b="1" dirty="0" err="1">
                <a:solidFill>
                  <a:prstClr val="black"/>
                </a:solidFill>
                <a:latin typeface="Tamil Bible" pitchFamily="2" charset="0"/>
              </a:rPr>
              <a:t>kf;fs</a:t>
            </a:r>
            <a:r>
              <a:rPr lang="en-US" b="1" dirty="0">
                <a:solidFill>
                  <a:prstClr val="black"/>
                </a:solidFill>
                <a:latin typeface="Tamil Bible" pitchFamily="2" charset="0"/>
              </a:rPr>
              <a:t>; ,</a:t>
            </a:r>
            <a:r>
              <a:rPr lang="en-US" b="1" dirty="0" err="1">
                <a:solidFill>
                  <a:prstClr val="black"/>
                </a:solidFill>
                <a:latin typeface="Tamil Bible" pitchFamily="2" charset="0"/>
              </a:rPr>
              <a:t>Ug;gJjhd</a:t>
            </a:r>
            <a:r>
              <a:rPr lang="en-US" b="1" dirty="0">
                <a:solidFill>
                  <a:prstClr val="black"/>
                </a:solidFill>
                <a:latin typeface="Tamil Bible" pitchFamily="2" charset="0"/>
              </a:rPr>
              <a:t>;</a:t>
            </a:r>
            <a:r>
              <a:rPr lang="en-US" b="1" dirty="0">
                <a:solidFill>
                  <a:prstClr val="black"/>
                </a:solidFill>
              </a:rPr>
              <a:t>. </a:t>
            </a:r>
            <a:r>
              <a:rPr lang="en-US" b="1" dirty="0" err="1">
                <a:solidFill>
                  <a:prstClr val="black"/>
                </a:solidFill>
                <a:latin typeface="Tamil Bible" pitchFamily="2" charset="0"/>
              </a:rPr>
              <a:t>mtu;fs</a:t>
            </a:r>
            <a:r>
              <a:rPr lang="en-US" b="1" dirty="0">
                <a:solidFill>
                  <a:prstClr val="black"/>
                </a:solidFill>
                <a:latin typeface="Tamil Bible" pitchFamily="2" charset="0"/>
              </a:rPr>
              <a:t>; $</a:t>
            </a:r>
            <a:r>
              <a:rPr lang="en-US" b="1" dirty="0" err="1">
                <a:solidFill>
                  <a:prstClr val="black"/>
                </a:solidFill>
                <a:latin typeface="Tamil Bible" pitchFamily="2" charset="0"/>
              </a:rPr>
              <a:t>WtJ</a:t>
            </a:r>
            <a:r>
              <a:rPr lang="en-US" b="1" dirty="0">
                <a:solidFill>
                  <a:prstClr val="black"/>
                </a:solidFill>
                <a:latin typeface="Tamil Bible" pitchFamily="2" charset="0"/>
              </a:rPr>
              <a:t> </a:t>
            </a:r>
            <a:r>
              <a:rPr lang="en-US" b="1" dirty="0" err="1">
                <a:solidFill>
                  <a:prstClr val="black"/>
                </a:solidFill>
                <a:latin typeface="Tamil Bible" pitchFamily="2" charset="0"/>
              </a:rPr>
              <a:t>ve;j</a:t>
            </a:r>
            <a:r>
              <a:rPr lang="en-US" b="1" dirty="0">
                <a:solidFill>
                  <a:prstClr val="black"/>
                </a:solidFill>
                <a:latin typeface="Tamil Bible" pitchFamily="2" charset="0"/>
              </a:rPr>
              <a:t> </a:t>
            </a:r>
            <a:r>
              <a:rPr lang="en-US" b="1" dirty="0" err="1">
                <a:solidFill>
                  <a:prstClr val="black"/>
                </a:solidFill>
                <a:latin typeface="Tamil Bible" pitchFamily="2" charset="0"/>
              </a:rPr>
              <a:t>Kaw;rpAk</a:t>
            </a:r>
            <a:r>
              <a:rPr lang="en-US" b="1" dirty="0">
                <a:solidFill>
                  <a:prstClr val="black"/>
                </a:solidFill>
                <a:latin typeface="Tamil Bible" pitchFamily="2" charset="0"/>
              </a:rPr>
              <a:t>; </a:t>
            </a:r>
            <a:r>
              <a:rPr lang="en-US" b="1" dirty="0" err="1">
                <a:solidFill>
                  <a:prstClr val="black"/>
                </a:solidFill>
                <a:latin typeface="Tamil Bible" pitchFamily="2" charset="0"/>
              </a:rPr>
              <a:t>Njitg;glhjjhfTk</a:t>
            </a:r>
            <a:r>
              <a:rPr lang="en-US" b="1" dirty="0">
                <a:solidFill>
                  <a:prstClr val="black"/>
                </a:solidFill>
                <a:latin typeface="Tamil Bible" pitchFamily="2" charset="0"/>
              </a:rPr>
              <a:t>;&gt; </a:t>
            </a:r>
            <a:r>
              <a:rPr lang="en-US" b="1" dirty="0" err="1">
                <a:solidFill>
                  <a:prstClr val="black"/>
                </a:solidFill>
                <a:latin typeface="Tamil Bible" pitchFamily="2" charset="0"/>
              </a:rPr>
              <a:t>kdrhl;rpia</a:t>
            </a:r>
            <a:r>
              <a:rPr lang="en-US" b="1" dirty="0">
                <a:solidFill>
                  <a:prstClr val="black"/>
                </a:solidFill>
                <a:latin typeface="Tamil Bible" pitchFamily="2" charset="0"/>
              </a:rPr>
              <a:t> </a:t>
            </a:r>
            <a:r>
              <a:rPr lang="en-US" b="1" dirty="0" err="1">
                <a:solidFill>
                  <a:prstClr val="black"/>
                </a:solidFill>
                <a:latin typeface="Tamil Bible" pitchFamily="2" charset="0"/>
              </a:rPr>
              <a:t>cWj;jhjhfTk</a:t>
            </a:r>
            <a:r>
              <a:rPr lang="en-US" b="1" dirty="0">
                <a:solidFill>
                  <a:prstClr val="black"/>
                </a:solidFill>
                <a:latin typeface="Tamil Bible" pitchFamily="2" charset="0"/>
              </a:rPr>
              <a:t>; ,</a:t>
            </a:r>
            <a:r>
              <a:rPr lang="en-US" b="1" dirty="0" err="1">
                <a:solidFill>
                  <a:prstClr val="black"/>
                </a:solidFill>
                <a:latin typeface="Tamil Bible" pitchFamily="2" charset="0"/>
              </a:rPr>
              <a:t>Ug;gjhy</a:t>
            </a:r>
            <a:r>
              <a:rPr lang="en-US" b="1" dirty="0">
                <a:solidFill>
                  <a:prstClr val="black"/>
                </a:solidFill>
                <a:latin typeface="Tamil Bible" pitchFamily="2" charset="0"/>
              </a:rPr>
              <a:t>; </a:t>
            </a:r>
            <a:r>
              <a:rPr lang="en-US" b="1" dirty="0" err="1">
                <a:solidFill>
                  <a:prstClr val="black"/>
                </a:solidFill>
                <a:latin typeface="Tamil Bible" pitchFamily="2" charset="0"/>
              </a:rPr>
              <a:t>kf;fs</a:t>
            </a:r>
            <a:r>
              <a:rPr lang="en-US" b="1" dirty="0">
                <a:solidFill>
                  <a:prstClr val="black"/>
                </a:solidFill>
                <a:latin typeface="Tamil Bible" pitchFamily="2" charset="0"/>
              </a:rPr>
              <a:t>; </a:t>
            </a:r>
            <a:r>
              <a:rPr lang="en-US" b="1" dirty="0" err="1">
                <a:solidFill>
                  <a:prstClr val="black"/>
                </a:solidFill>
                <a:latin typeface="Tamil Bible" pitchFamily="2" charset="0"/>
              </a:rPr>
              <a:t>mij</a:t>
            </a:r>
            <a:r>
              <a:rPr lang="en-US" b="1" dirty="0">
                <a:solidFill>
                  <a:prstClr val="black"/>
                </a:solidFill>
                <a:latin typeface="Tamil Bible" pitchFamily="2" charset="0"/>
              </a:rPr>
              <a:t> </a:t>
            </a:r>
            <a:r>
              <a:rPr lang="en-US" b="1" dirty="0" err="1">
                <a:solidFill>
                  <a:prstClr val="black"/>
                </a:solidFill>
                <a:latin typeface="Tamil Bible" pitchFamily="2" charset="0"/>
              </a:rPr>
              <a:t>tpUk;Gfpwhu;fs</a:t>
            </a:r>
            <a:r>
              <a:rPr lang="en-US" b="1" dirty="0">
                <a:solidFill>
                  <a:prstClr val="black"/>
                </a:solidFill>
                <a:latin typeface="Tamil Bible" pitchFamily="2" charset="0"/>
              </a:rPr>
              <a:t>;. </a:t>
            </a:r>
            <a:r>
              <a:rPr lang="en-US" b="1" dirty="0" err="1">
                <a:solidFill>
                  <a:prstClr val="black"/>
                </a:solidFill>
                <a:latin typeface="Tamil Bible" pitchFamily="2" charset="0"/>
              </a:rPr>
              <a:t>Mdhy</a:t>
            </a:r>
            <a:r>
              <a:rPr lang="en-US" b="1" dirty="0">
                <a:solidFill>
                  <a:prstClr val="black"/>
                </a:solidFill>
                <a:latin typeface="Tamil Bible" pitchFamily="2" charset="0"/>
              </a:rPr>
              <a:t>;&gt; </a:t>
            </a:r>
            <a:r>
              <a:rPr lang="en-US" b="1" dirty="0" err="1">
                <a:solidFill>
                  <a:prstClr val="black"/>
                </a:solidFill>
                <a:latin typeface="Tamil Bible" pitchFamily="2" charset="0"/>
              </a:rPr>
              <a:t>mtu;fspd</a:t>
            </a:r>
            <a:r>
              <a:rPr lang="en-US" b="1" dirty="0">
                <a:solidFill>
                  <a:prstClr val="black"/>
                </a:solidFill>
                <a:latin typeface="Tamil Bible" pitchFamily="2" charset="0"/>
              </a:rPr>
              <a:t>; </a:t>
            </a:r>
            <a:r>
              <a:rPr lang="en-US" b="1" dirty="0" err="1">
                <a:solidFill>
                  <a:prstClr val="black"/>
                </a:solidFill>
                <a:latin typeface="Tamil Bible" pitchFamily="2" charset="0"/>
              </a:rPr>
              <a:t>topia</a:t>
            </a:r>
            <a:r>
              <a:rPr lang="en-US" b="1" dirty="0">
                <a:solidFill>
                  <a:prstClr val="black"/>
                </a:solidFill>
                <a:latin typeface="Tamil Bible" pitchFamily="2" charset="0"/>
              </a:rPr>
              <a:t> </a:t>
            </a:r>
            <a:r>
              <a:rPr lang="en-US" b="1" dirty="0" err="1">
                <a:solidFill>
                  <a:prstClr val="black"/>
                </a:solidFill>
                <a:latin typeface="Tamil Bible" pitchFamily="2" charset="0"/>
              </a:rPr>
              <a:t>gpd;gw;Wt</a:t>
            </a:r>
            <a:r>
              <a:rPr lang="en-US" b="1" dirty="0" err="1">
                <a:solidFill>
                  <a:schemeClr val="bg1"/>
                </a:solidFill>
                <a:latin typeface="Tamil Bible" pitchFamily="2" charset="0"/>
              </a:rPr>
              <a:t>J</a:t>
            </a:r>
            <a:r>
              <a:rPr lang="en-US" b="1" dirty="0">
                <a:solidFill>
                  <a:prstClr val="black"/>
                </a:solidFill>
                <a:latin typeface="Tamil Bible" pitchFamily="2" charset="0"/>
              </a:rPr>
              <a:t> </a:t>
            </a:r>
            <a:r>
              <a:rPr lang="en-US" b="1" dirty="0" err="1">
                <a:solidFill>
                  <a:prstClr val="black"/>
                </a:solidFill>
                <a:latin typeface="Tamil Bible" pitchFamily="2" charset="0"/>
              </a:rPr>
              <a:t>kuzj;jpw;Nf</a:t>
            </a:r>
            <a:r>
              <a:rPr lang="en-US" b="1" dirty="0">
                <a:solidFill>
                  <a:prstClr val="black"/>
                </a:solidFill>
                <a:latin typeface="Tamil Bible" pitchFamily="2" charset="0"/>
              </a:rPr>
              <a:t> ,</a:t>
            </a:r>
            <a:r>
              <a:rPr lang="en-US" b="1" dirty="0" err="1">
                <a:solidFill>
                  <a:prstClr val="black"/>
                </a:solidFill>
                <a:latin typeface="Tamil Bible" pitchFamily="2" charset="0"/>
              </a:rPr>
              <a:t>l;L</a:t>
            </a:r>
            <a:r>
              <a:rPr lang="en-US" b="1" dirty="0">
                <a:solidFill>
                  <a:prstClr val="black"/>
                </a:solidFill>
                <a:latin typeface="Tamil Bible" pitchFamily="2" charset="0"/>
              </a:rPr>
              <a:t> </a:t>
            </a:r>
            <a:r>
              <a:rPr lang="en-US" b="1" dirty="0" err="1">
                <a:solidFill>
                  <a:prstClr val="black"/>
                </a:solidFill>
                <a:latin typeface="Tamil Bible" pitchFamily="2" charset="0"/>
              </a:rPr>
              <a:t>nry;Yk</a:t>
            </a:r>
            <a:r>
              <a:rPr lang="en-US" b="1" dirty="0">
                <a:solidFill>
                  <a:prstClr val="black"/>
                </a:solidFill>
                <a:latin typeface="Tamil Bible" pitchFamily="2" charset="0"/>
              </a:rPr>
              <a:t>;</a:t>
            </a:r>
            <a:r>
              <a:rPr lang="en-US" b="1" dirty="0">
                <a:solidFill>
                  <a:prstClr val="black"/>
                </a:solidFill>
              </a:rPr>
              <a:t>.</a:t>
            </a:r>
          </a:p>
        </p:txBody>
      </p:sp>
      <p:sp>
        <p:nvSpPr>
          <p:cNvPr id="9" name="CuadroTexto 8">
            <a:extLst>
              <a:ext uri="{FF2B5EF4-FFF2-40B4-BE49-F238E27FC236}">
                <a16:creationId xmlns:a16="http://schemas.microsoft.com/office/drawing/2014/main" id="{3143C93F-1194-747B-AC8A-54865CE72ED6}"/>
              </a:ext>
            </a:extLst>
          </p:cNvPr>
          <p:cNvSpPr txBox="1"/>
          <p:nvPr/>
        </p:nvSpPr>
        <p:spPr>
          <a:xfrm>
            <a:off x="0" y="3733834"/>
            <a:ext cx="9198429" cy="923330"/>
          </a:xfrm>
          <a:prstGeom prst="rect">
            <a:avLst/>
          </a:prstGeom>
          <a:noFill/>
        </p:spPr>
        <p:txBody>
          <a:bodyPr wrap="square" rtlCol="0">
            <a:spAutoFit/>
          </a:bodyPr>
          <a:lstStyle/>
          <a:p>
            <a:pPr>
              <a:spcBef>
                <a:spcPts val="600"/>
              </a:spcBef>
            </a:pPr>
            <a:r>
              <a:rPr lang="en-US" b="1" dirty="0" err="1">
                <a:latin typeface="Tamil Bible" pitchFamily="2" charset="0"/>
              </a:rPr>
              <a:t>cz;ikf;F</a:t>
            </a:r>
            <a:r>
              <a:rPr lang="en-US" b="1" dirty="0">
                <a:latin typeface="Tamil Bible" pitchFamily="2" charset="0"/>
              </a:rPr>
              <a:t> </a:t>
            </a:r>
            <a:r>
              <a:rPr lang="en-US" b="1" dirty="0" err="1">
                <a:latin typeface="Tamil Bible" pitchFamily="2" charset="0"/>
              </a:rPr>
              <a:t>khwhdJ</a:t>
            </a:r>
            <a:r>
              <a:rPr lang="en-US" b="1" dirty="0">
                <a:latin typeface="Tamil Bible" pitchFamily="2" charset="0"/>
              </a:rPr>
              <a:t> </a:t>
            </a:r>
            <a:r>
              <a:rPr lang="en-US" b="1" dirty="0" err="1">
                <a:latin typeface="Tamil Bible" pitchFamily="2" charset="0"/>
              </a:rPr>
              <a:t>vd;W</a:t>
            </a:r>
            <a:r>
              <a:rPr lang="en-US" b="1" dirty="0">
                <a:latin typeface="Tamil Bible" pitchFamily="2" charset="0"/>
              </a:rPr>
              <a:t> </a:t>
            </a:r>
            <a:r>
              <a:rPr lang="en-US" b="1" dirty="0" err="1">
                <a:latin typeface="Tamil Bible" pitchFamily="2" charset="0"/>
              </a:rPr>
              <a:t>njupe;jpUe;Jk</a:t>
            </a:r>
            <a:r>
              <a:rPr lang="en-US" b="1" dirty="0">
                <a:latin typeface="Tamil Bible" pitchFamily="2" charset="0"/>
              </a:rPr>
              <a:t>;&gt; </a:t>
            </a:r>
            <a:r>
              <a:rPr lang="en-US" b="1" dirty="0" err="1">
                <a:latin typeface="Tamil Bible" pitchFamily="2" charset="0"/>
              </a:rPr>
              <a:t>xUtu</a:t>
            </a:r>
            <a:r>
              <a:rPr lang="en-US" b="1" dirty="0">
                <a:latin typeface="Tamil Bible" pitchFamily="2" charset="0"/>
              </a:rPr>
              <a:t>; </a:t>
            </a:r>
            <a:r>
              <a:rPr lang="en-US" b="1" dirty="0" err="1">
                <a:latin typeface="Tamil Bible" pitchFamily="2" charset="0"/>
              </a:rPr>
              <a:t>Vd</a:t>
            </a:r>
            <a:r>
              <a:rPr lang="en-US" b="1" dirty="0">
                <a:latin typeface="Tamil Bible" pitchFamily="2" charset="0"/>
              </a:rPr>
              <a:t>; </a:t>
            </a:r>
            <a:r>
              <a:rPr lang="en-US" b="1" dirty="0" err="1">
                <a:latin typeface="Tamil Bible" pitchFamily="2" charset="0"/>
              </a:rPr>
              <a:t>NjtDila</a:t>
            </a:r>
            <a:r>
              <a:rPr lang="en-US" b="1" dirty="0">
                <a:latin typeface="Tamil Bible" pitchFamily="2" charset="0"/>
              </a:rPr>
              <a:t> </a:t>
            </a:r>
            <a:r>
              <a:rPr lang="en-US" b="1" dirty="0" err="1">
                <a:latin typeface="Tamil Bible" pitchFamily="2" charset="0"/>
              </a:rPr>
              <a:t>rhu;ghf</a:t>
            </a:r>
            <a:r>
              <a:rPr lang="en-US" b="1" dirty="0">
                <a:latin typeface="Tamil Bible" pitchFamily="2" charset="0"/>
              </a:rPr>
              <a:t> </a:t>
            </a:r>
            <a:r>
              <a:rPr lang="en-US" b="1" dirty="0" err="1">
                <a:latin typeface="Tamil Bible" pitchFamily="2" charset="0"/>
              </a:rPr>
              <a:t>NgRt</a:t>
            </a:r>
            <a:r>
              <a:rPr lang="en-US" b="1" dirty="0" err="1">
                <a:solidFill>
                  <a:schemeClr val="bg1"/>
                </a:solidFill>
                <a:latin typeface="Tamil Bible" pitchFamily="2" charset="0"/>
              </a:rPr>
              <a:t>jhf</a:t>
            </a:r>
            <a:r>
              <a:rPr lang="en-US" b="1" dirty="0">
                <a:solidFill>
                  <a:schemeClr val="bg1"/>
                </a:solidFill>
                <a:latin typeface="Tamil Bible" pitchFamily="2" charset="0"/>
              </a:rPr>
              <a:t> </a:t>
            </a:r>
            <a:r>
              <a:rPr lang="en-US" b="1" dirty="0">
                <a:latin typeface="Tamil Bible" pitchFamily="2" charset="0"/>
              </a:rPr>
              <a:t>$</a:t>
            </a:r>
            <a:r>
              <a:rPr lang="en-US" b="1" dirty="0" err="1">
                <a:latin typeface="Tamil Bible" pitchFamily="2" charset="0"/>
              </a:rPr>
              <a:t>wNtz;Lk</a:t>
            </a:r>
            <a:r>
              <a:rPr lang="en-US" b="1" dirty="0">
                <a:latin typeface="Tamil Bible" pitchFamily="2" charset="0"/>
              </a:rPr>
              <a:t>;? ,J </a:t>
            </a:r>
            <a:r>
              <a:rPr lang="en-US" b="1" dirty="0" err="1">
                <a:latin typeface="Tamil Bible" pitchFamily="2" charset="0"/>
              </a:rPr>
              <a:t>jd;idjhNd</a:t>
            </a:r>
            <a:r>
              <a:rPr lang="en-US" b="1" dirty="0">
                <a:latin typeface="Tamil Bible" pitchFamily="2" charset="0"/>
              </a:rPr>
              <a:t> </a:t>
            </a:r>
            <a:r>
              <a:rPr lang="en-US" b="1" dirty="0" err="1">
                <a:latin typeface="Tamil Bible" pitchFamily="2" charset="0"/>
              </a:rPr>
              <a:t>Vkhw;wpf;nfhs;Sk</a:t>
            </a:r>
            <a:r>
              <a:rPr lang="en-US" b="1" dirty="0">
                <a:latin typeface="Tamil Bible" pitchFamily="2" charset="0"/>
              </a:rPr>
              <a:t>; </a:t>
            </a:r>
            <a:r>
              <a:rPr lang="en-US" b="1" dirty="0" err="1">
                <a:latin typeface="Tamil Bible" pitchFamily="2" charset="0"/>
              </a:rPr>
              <a:t>nrayh</a:t>
            </a:r>
            <a:r>
              <a:rPr lang="en-US" b="1" dirty="0">
                <a:latin typeface="Tamil Bible" pitchFamily="2" charset="0"/>
              </a:rPr>
              <a:t>? </a:t>
            </a:r>
            <a:r>
              <a:rPr lang="en-US" b="1" dirty="0" err="1">
                <a:latin typeface="Tamil Bible" pitchFamily="2" charset="0"/>
              </a:rPr>
              <a:t>my;yJ</a:t>
            </a:r>
            <a:r>
              <a:rPr lang="en-US" b="1" dirty="0">
                <a:latin typeface="Tamil Bible" pitchFamily="2" charset="0"/>
              </a:rPr>
              <a:t> </a:t>
            </a:r>
            <a:r>
              <a:rPr lang="en-US" b="1" dirty="0" err="1">
                <a:latin typeface="Tamil Bible" pitchFamily="2" charset="0"/>
              </a:rPr>
              <a:t>mq;fpfhuk</a:t>
            </a:r>
            <a:r>
              <a:rPr lang="en-US" b="1" dirty="0">
                <a:latin typeface="Tamil Bible" pitchFamily="2" charset="0"/>
              </a:rPr>
              <a:t>;&gt; </a:t>
            </a:r>
            <a:r>
              <a:rPr lang="en-US" b="1" dirty="0" err="1">
                <a:solidFill>
                  <a:schemeClr val="bg1"/>
                </a:solidFill>
                <a:latin typeface="Tamil Bible" pitchFamily="2" charset="0"/>
              </a:rPr>
              <a:t>gzk</a:t>
            </a:r>
            <a:r>
              <a:rPr lang="en-US" b="1" dirty="0">
                <a:solidFill>
                  <a:schemeClr val="bg1"/>
                </a:solidFill>
                <a:latin typeface="Tamil Bible" pitchFamily="2" charset="0"/>
              </a:rPr>
              <a:t>; </a:t>
            </a:r>
            <a:r>
              <a:rPr lang="en-US" b="1" dirty="0" err="1">
                <a:latin typeface="Tamil Bible" pitchFamily="2" charset="0"/>
              </a:rPr>
              <a:t>kw;Wk</a:t>
            </a:r>
            <a:r>
              <a:rPr lang="en-US" b="1" dirty="0">
                <a:latin typeface="Tamil Bible" pitchFamily="2" charset="0"/>
              </a:rPr>
              <a:t>; </a:t>
            </a:r>
            <a:r>
              <a:rPr lang="en-US" b="1" dirty="0" err="1">
                <a:latin typeface="Tamil Bible" pitchFamily="2" charset="0"/>
              </a:rPr>
              <a:t>gpw</a:t>
            </a:r>
            <a:r>
              <a:rPr lang="en-US" b="1" dirty="0">
                <a:latin typeface="Tamil Bible" pitchFamily="2" charset="0"/>
              </a:rPr>
              <a:t> </a:t>
            </a:r>
            <a:r>
              <a:rPr lang="en-US" b="1" dirty="0" err="1">
                <a:latin typeface="Tamil Bible" pitchFamily="2" charset="0"/>
              </a:rPr>
              <a:t>Mjhaq;fis</a:t>
            </a:r>
            <a:r>
              <a:rPr lang="en-US" b="1" dirty="0">
                <a:latin typeface="Tamil Bible" pitchFamily="2" charset="0"/>
              </a:rPr>
              <a:t> </a:t>
            </a:r>
            <a:r>
              <a:rPr lang="en-US" b="1" dirty="0" err="1">
                <a:latin typeface="Tamil Bible" pitchFamily="2" charset="0"/>
              </a:rPr>
              <a:t>ngWk</a:t>
            </a:r>
            <a:r>
              <a:rPr lang="en-US" b="1" dirty="0">
                <a:latin typeface="Tamil Bible" pitchFamily="2" charset="0"/>
              </a:rPr>
              <a:t>; </a:t>
            </a:r>
            <a:r>
              <a:rPr lang="en-US" b="1" dirty="0" err="1">
                <a:latin typeface="Tamil Bible" pitchFamily="2" charset="0"/>
              </a:rPr>
              <a:t>tpUg;gkh</a:t>
            </a:r>
            <a:r>
              <a:rPr lang="en-US" b="1" dirty="0">
                <a:latin typeface="Tamil Bible" pitchFamily="2" charset="0"/>
              </a:rPr>
              <a:t>?</a:t>
            </a: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37" dur="1000"/>
                                        <p:tgtEl>
                                          <p:spTgt spid="2">
                                            <p:graphicEl>
                                              <a:dgm id="{E5FFE0E2-E872-42D6-8FE8-ED4CA3DD12F7}"/>
                                            </p:graphicEl>
                                          </p:spTgt>
                                        </p:tgtEl>
                                      </p:cBhvr>
                                    </p:animEffect>
                                    <p:anim calcmode="lin" valueType="num">
                                      <p:cBhvr>
                                        <p:cTn id="38"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39"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44" dur="1000"/>
                                        <p:tgtEl>
                                          <p:spTgt spid="2">
                                            <p:graphicEl>
                                              <a:dgm id="{78472FAB-D2AC-4A01-9250-D3424753C9CC}"/>
                                            </p:graphicEl>
                                          </p:spTgt>
                                        </p:tgtEl>
                                      </p:cBhvr>
                                    </p:animEffect>
                                    <p:anim calcmode="lin" valueType="num">
                                      <p:cBhvr>
                                        <p:cTn id="45"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46"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49" dur="1000"/>
                                        <p:tgtEl>
                                          <p:spTgt spid="2">
                                            <p:graphicEl>
                                              <a:dgm id="{9EED3436-14B9-4328-AE94-23419D8B7768}"/>
                                            </p:graphicEl>
                                          </p:spTgt>
                                        </p:tgtEl>
                                      </p:cBhvr>
                                    </p:animEffect>
                                    <p:anim calcmode="lin" valueType="num">
                                      <p:cBhvr>
                                        <p:cTn id="50"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1"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56" dur="1000"/>
                                        <p:tgtEl>
                                          <p:spTgt spid="2">
                                            <p:graphicEl>
                                              <a:dgm id="{0A7D6550-1042-453A-9DE8-0B3E644AA13B}"/>
                                            </p:graphicEl>
                                          </p:spTgt>
                                        </p:tgtEl>
                                      </p:cBhvr>
                                    </p:animEffect>
                                    <p:anim calcmode="lin" valueType="num">
                                      <p:cBhvr>
                                        <p:cTn id="57"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58"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1" dur="1000"/>
                                        <p:tgtEl>
                                          <p:spTgt spid="2">
                                            <p:graphicEl>
                                              <a:dgm id="{644D4322-20C0-4BC5-B361-96DEF3A3933E}"/>
                                            </p:graphicEl>
                                          </p:spTgt>
                                        </p:tgtEl>
                                      </p:cBhvr>
                                    </p:animEffect>
                                    <p:anim calcmode="lin" valueType="num">
                                      <p:cBhvr>
                                        <p:cTn id="62"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63"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68" dur="1000"/>
                                        <p:tgtEl>
                                          <p:spTgt spid="2">
                                            <p:graphicEl>
                                              <a:dgm id="{30D20B0F-EAAD-4BFC-9880-3CA89F455507}"/>
                                            </p:graphicEl>
                                          </p:spTgt>
                                        </p:tgtEl>
                                      </p:cBhvr>
                                    </p:animEffect>
                                    <p:anim calcmode="lin" valueType="num">
                                      <p:cBhvr>
                                        <p:cTn id="69"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73" dur="1000"/>
                                        <p:tgtEl>
                                          <p:spTgt spid="2">
                                            <p:graphicEl>
                                              <a:dgm id="{646086EF-A582-43F2-A0F8-BDACD0A14D75}"/>
                                            </p:graphicEl>
                                          </p:spTgt>
                                        </p:tgtEl>
                                      </p:cBhvr>
                                    </p:animEffect>
                                    <p:anim calcmode="lin" valueType="num">
                                      <p:cBhvr>
                                        <p:cTn id="74"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75"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8" fill="hold" nodeType="click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heel(8)">
                                      <p:cBhvr>
                                        <p:cTn id="90" dur="500"/>
                                        <p:tgtEl>
                                          <p:spTgt spid="12"/>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0" grpId="0"/>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C07BB15-B3B5-AB32-B475-A7532769353B}"/>
              </a:ext>
            </a:extLst>
          </p:cNvPr>
          <p:cNvSpPr txBox="1"/>
          <p:nvPr/>
        </p:nvSpPr>
        <p:spPr>
          <a:xfrm>
            <a:off x="2002971" y="415328"/>
            <a:ext cx="8098972" cy="5757345"/>
          </a:xfrm>
          <a:prstGeom prst="rect">
            <a:avLst/>
          </a:prstGeom>
          <a:noFill/>
        </p:spPr>
        <p:txBody>
          <a:bodyPr wrap="square">
            <a:spAutoFit/>
          </a:bodyPr>
          <a:lstStyle/>
          <a:p>
            <a:pPr algn="just">
              <a:lnSpc>
                <a:spcPct val="150000"/>
              </a:lnSpc>
              <a:spcBef>
                <a:spcPts val="600"/>
              </a:spcBef>
            </a:pPr>
            <a:r>
              <a:rPr lang="en-US" sz="1900" b="1" dirty="0">
                <a:solidFill>
                  <a:srgbClr val="522E00"/>
                </a:solidFill>
                <a:latin typeface="Constantia" panose="02030602050306030303" pitchFamily="18" charset="0"/>
              </a:rPr>
              <a:t>“</a:t>
            </a:r>
            <a:r>
              <a:rPr lang="ta-IN" sz="1900" b="1" dirty="0">
                <a:solidFill>
                  <a:srgbClr val="522E00"/>
                </a:solidFill>
                <a:latin typeface="Constantia" panose="02030602050306030303" pitchFamily="18" charset="0"/>
              </a:rPr>
              <a:t>அப்போஸ்தலர்களோ அல்லது தீர்க்கதரிசிகளோ தாங்கள் பாவமற்றவர்கள் என்று ஒருபோதும் உரிமை கோரியதில்லை. கடவுளுக்கு மிகவும் நெருக்கமாக வாழ்ந்தவர்கள், தெரிந்தே ஒரு தவறைச் செய்வதை விடத் தங்கள் உயிரையே தியாகம் செய்யத் துணிந்தவர்கள், தெய்வீக ஒளியாலும் வல்லமையாலும் கடவுளால் கனம் பண்ணப்பட்டவர்கள் ஆகியோரே தங்கள் இயல்பில் உள்ள பாவத்தன்மையை ஒப்புக்கொண்டிருக்கிறார்கள். அவர்கள் தங்கள் மாம்சத்தின் மீது நம்பிக்கை வைக்கவில்லை; தங்களுக்குச் சொந்தமான நீதியை உரிமை கோரவில்லை; மாறாக, கிறிஸ்துவின் நீதியின் மீதே முழுமையாக நம்பிக்கை வைத்தார்கள்.</a:t>
            </a:r>
            <a:r>
              <a:rPr lang="en-US" sz="1900" b="1" dirty="0">
                <a:solidFill>
                  <a:srgbClr val="522E00"/>
                </a:solidFill>
                <a:latin typeface="Constantia" panose="02030602050306030303" pitchFamily="18" charset="0"/>
              </a:rPr>
              <a:t>”</a:t>
            </a:r>
          </a:p>
        </p:txBody>
      </p:sp>
      <p:sp>
        <p:nvSpPr>
          <p:cNvPr id="4" name="CuadroTexto 3">
            <a:extLst>
              <a:ext uri="{FF2B5EF4-FFF2-40B4-BE49-F238E27FC236}">
                <a16:creationId xmlns:a16="http://schemas.microsoft.com/office/drawing/2014/main" id="{A643C3F2-E958-202D-A63B-184AE1AAC4F2}"/>
              </a:ext>
            </a:extLst>
          </p:cNvPr>
          <p:cNvSpPr txBox="1"/>
          <p:nvPr/>
        </p:nvSpPr>
        <p:spPr>
          <a:xfrm>
            <a:off x="4676599" y="6046515"/>
            <a:ext cx="5322291" cy="338554"/>
          </a:xfrm>
          <a:prstGeom prst="rect">
            <a:avLst/>
          </a:prstGeom>
          <a:noFill/>
        </p:spPr>
        <p:txBody>
          <a:bodyPr wrap="none" rtlCol="0">
            <a:spAutoFit/>
          </a:bodyPr>
          <a:lstStyle/>
          <a:p>
            <a:pPr algn="r"/>
            <a:r>
              <a:rPr lang="en-US" sz="1600" b="1" dirty="0" err="1">
                <a:solidFill>
                  <a:srgbClr val="522E00"/>
                </a:solidFill>
                <a:latin typeface="Tamil Bible" pitchFamily="2" charset="0"/>
              </a:rPr>
              <a:t>vyd</a:t>
            </a:r>
            <a:r>
              <a:rPr lang="en-US" sz="1600" b="1" dirty="0">
                <a:solidFill>
                  <a:srgbClr val="522E00"/>
                </a:solidFill>
                <a:latin typeface="Tamil Bible" pitchFamily="2" charset="0"/>
              </a:rPr>
              <a:t>; [p </a:t>
            </a:r>
            <a:r>
              <a:rPr lang="en-US" sz="1600" b="1" dirty="0" err="1">
                <a:solidFill>
                  <a:srgbClr val="522E00"/>
                </a:solidFill>
                <a:latin typeface="Tamil Bible" pitchFamily="2" charset="0"/>
              </a:rPr>
              <a:t>citl</a:t>
            </a:r>
            <a:r>
              <a:rPr lang="en-US" sz="1600" b="1" dirty="0">
                <a:solidFill>
                  <a:srgbClr val="522E00"/>
                </a:solidFill>
                <a:latin typeface="Tamil Bible" pitchFamily="2" charset="0"/>
              </a:rPr>
              <a:t>;</a:t>
            </a:r>
            <a:r>
              <a:rPr lang="en-US" sz="1600" b="1" dirty="0">
                <a:solidFill>
                  <a:srgbClr val="522E00"/>
                </a:solidFill>
              </a:rPr>
              <a:t> (</a:t>
            </a:r>
            <a:r>
              <a:rPr lang="en-US" sz="1600" b="1" dirty="0" err="1">
                <a:solidFill>
                  <a:srgbClr val="522E00"/>
                </a:solidFill>
                <a:latin typeface="Tamil Bible" pitchFamily="2" charset="0"/>
              </a:rPr>
              <a:t>mg;Ngh</a:t>
            </a:r>
            <a:r>
              <a:rPr lang="en-US" sz="1600" b="1" dirty="0">
                <a:solidFill>
                  <a:srgbClr val="522E00"/>
                </a:solidFill>
                <a:latin typeface="Tamil Bible" pitchFamily="2" charset="0"/>
              </a:rPr>
              <a:t>];</a:t>
            </a:r>
            <a:r>
              <a:rPr lang="en-US" sz="1600" b="1" dirty="0" err="1">
                <a:solidFill>
                  <a:srgbClr val="522E00"/>
                </a:solidFill>
                <a:latin typeface="Tamil Bible" pitchFamily="2" charset="0"/>
              </a:rPr>
              <a:t>jyUila</a:t>
            </a:r>
            <a:r>
              <a:rPr lang="en-US" sz="1600" b="1" dirty="0">
                <a:solidFill>
                  <a:srgbClr val="522E00"/>
                </a:solidFill>
                <a:latin typeface="Tamil Bible" pitchFamily="2" charset="0"/>
              </a:rPr>
              <a:t> </a:t>
            </a:r>
            <a:r>
              <a:rPr lang="en-US" sz="1600" b="1" dirty="0" err="1">
                <a:solidFill>
                  <a:srgbClr val="522E00"/>
                </a:solidFill>
                <a:latin typeface="Tamil Bible" pitchFamily="2" charset="0"/>
              </a:rPr>
              <a:t>elgbfs</a:t>
            </a:r>
            <a:r>
              <a:rPr lang="en-US" sz="1600" b="1" dirty="0">
                <a:solidFill>
                  <a:srgbClr val="522E00"/>
                </a:solidFill>
                <a:latin typeface="Tamil Bible" pitchFamily="2" charset="0"/>
              </a:rPr>
              <a:t>;</a:t>
            </a:r>
            <a:r>
              <a:rPr lang="en-US" sz="1600" b="1" dirty="0">
                <a:solidFill>
                  <a:srgbClr val="522E00"/>
                </a:solidFill>
              </a:rPr>
              <a:t>, </a:t>
            </a:r>
            <a:r>
              <a:rPr lang="en-US" sz="1600" b="1" dirty="0">
                <a:solidFill>
                  <a:srgbClr val="522E00"/>
                </a:solidFill>
                <a:latin typeface="Tamil Bible" pitchFamily="2" charset="0"/>
              </a:rPr>
              <a:t>gf;</a:t>
            </a:r>
            <a:r>
              <a:rPr lang="en-US" sz="1600" b="1" dirty="0">
                <a:solidFill>
                  <a:srgbClr val="522E00"/>
                </a:solidFill>
              </a:rPr>
              <a:t>. 561)</a:t>
            </a: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30AB78-6A44-CE88-7BCA-A71473C56FBD}"/>
              </a:ext>
            </a:extLst>
          </p:cNvPr>
          <p:cNvPicPr>
            <a:picLocks noChangeAspect="1"/>
          </p:cNvPicPr>
          <p:nvPr/>
        </p:nvPicPr>
        <p:blipFill>
          <a:blip r:embed="rId4" cstate="hqprint">
            <a:alphaModFix amt="35000"/>
            <a:extLst>
              <a:ext uri="{28A0092B-C50C-407E-A947-70E740481C1C}">
                <a14:useLocalDpi xmlns:a14="http://schemas.microsoft.com/office/drawing/2010/main"/>
              </a:ext>
            </a:extLst>
          </a:blip>
          <a:srcRect l="6271" r="9910"/>
          <a:stretch>
            <a:fillRect/>
          </a:stretch>
        </p:blipFill>
        <p:spPr>
          <a:xfrm>
            <a:off x="9612671" y="3429000"/>
            <a:ext cx="2343835" cy="3238500"/>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algn="ctr"/>
            <a:r>
              <a:rPr lang="en-US" sz="3600" b="1" dirty="0" err="1">
                <a:ln w="6600">
                  <a:solidFill>
                    <a:srgbClr val="F85C84"/>
                  </a:solidFill>
                  <a:prstDash val="solid"/>
                </a:ln>
                <a:solidFill>
                  <a:srgbClr val="FFFFFF"/>
                </a:solidFill>
                <a:effectLst>
                  <a:outerShdw dist="38100" dir="2700000" algn="tl" rotWithShape="0">
                    <a:srgbClr val="F85C84"/>
                  </a:outerShdw>
                </a:effectLst>
                <a:latin typeface="Tamil Bible" pitchFamily="2" charset="0"/>
              </a:rPr>
              <a:t>gpd;dpizg;G</a:t>
            </a:r>
            <a:r>
              <a:rPr lang="en-US" sz="3600" b="1" dirty="0">
                <a:ln w="6600">
                  <a:solidFill>
                    <a:srgbClr val="F85C84"/>
                  </a:solidFill>
                  <a:prstDash val="solid"/>
                </a:ln>
                <a:solidFill>
                  <a:srgbClr val="FFFFFF"/>
                </a:solidFill>
                <a:effectLst>
                  <a:outerShdw dist="38100" dir="2700000" algn="tl" rotWithShape="0">
                    <a:srgbClr val="F85C84"/>
                  </a:outerShdw>
                </a:effectLst>
              </a:rPr>
              <a:t>:</a:t>
            </a:r>
            <a:r>
              <a:rPr lang="en-US" sz="3600" b="1" dirty="0">
                <a:ln w="6600">
                  <a:solidFill>
                    <a:schemeClr val="accent2"/>
                  </a:solidFill>
                  <a:prstDash val="solid"/>
                </a:ln>
                <a:solidFill>
                  <a:srgbClr val="FFFFFF"/>
                </a:solidFill>
                <a:effectLst>
                  <a:outerShdw dist="38100" dir="2700000" algn="tl" rotWithShape="0">
                    <a:schemeClr val="accent2"/>
                  </a:outerShdw>
                </a:effectLst>
              </a:rPr>
              <a:t> </a:t>
            </a:r>
            <a:r>
              <a:rPr lang="en-US" sz="3600" b="1" dirty="0" err="1">
                <a:ln w="6600">
                  <a:solidFill>
                    <a:schemeClr val="accent2"/>
                  </a:solidFill>
                  <a:prstDash val="solid"/>
                </a:ln>
                <a:solidFill>
                  <a:srgbClr val="FFFFFF"/>
                </a:solidFill>
                <a:effectLst>
                  <a:outerShdw dist="38100" dir="2700000" algn="tl" rotWithShape="0">
                    <a:schemeClr val="accent2"/>
                  </a:outerShdw>
                </a:effectLst>
                <a:latin typeface="Tamil Bible" pitchFamily="2" charset="0"/>
              </a:rPr>
              <a:t>vyd</a:t>
            </a:r>
            <a:r>
              <a:rPr lang="en-US" sz="3600" b="1" dirty="0">
                <a:ln w="6600">
                  <a:solidFill>
                    <a:schemeClr val="accent2"/>
                  </a:solidFill>
                  <a:prstDash val="solid"/>
                </a:ln>
                <a:solidFill>
                  <a:srgbClr val="FFFFFF"/>
                </a:solidFill>
                <a:effectLst>
                  <a:outerShdw dist="38100" dir="2700000" algn="tl" rotWithShape="0">
                    <a:schemeClr val="accent2"/>
                  </a:outerShdw>
                </a:effectLst>
                <a:latin typeface="Tamil Bible" pitchFamily="2" charset="0"/>
              </a:rPr>
              <a:t>; [p </a:t>
            </a:r>
            <a:r>
              <a:rPr lang="en-US" sz="3600" b="1" dirty="0" err="1">
                <a:ln w="6600">
                  <a:solidFill>
                    <a:schemeClr val="accent2"/>
                  </a:solidFill>
                  <a:prstDash val="solid"/>
                </a:ln>
                <a:solidFill>
                  <a:srgbClr val="FFFFFF"/>
                </a:solidFill>
                <a:effectLst>
                  <a:outerShdw dist="38100" dir="2700000" algn="tl" rotWithShape="0">
                    <a:schemeClr val="accent2"/>
                  </a:outerShdw>
                </a:effectLst>
                <a:latin typeface="Tamil Bible" pitchFamily="2" charset="0"/>
              </a:rPr>
              <a:t>citl;bd</a:t>
            </a:r>
            <a:r>
              <a:rPr lang="en-US" sz="3600" b="1" dirty="0">
                <a:ln w="6600">
                  <a:solidFill>
                    <a:schemeClr val="accent2"/>
                  </a:solidFill>
                  <a:prstDash val="solid"/>
                </a:ln>
                <a:solidFill>
                  <a:srgbClr val="FFFFFF"/>
                </a:solidFill>
                <a:effectLst>
                  <a:outerShdw dist="38100" dir="2700000" algn="tl" rotWithShape="0">
                    <a:schemeClr val="accent2"/>
                  </a:outerShdw>
                </a:effectLst>
                <a:latin typeface="Tamil Bible" pitchFamily="2" charset="0"/>
              </a:rPr>
              <a:t>; </a:t>
            </a:r>
            <a:r>
              <a:rPr lang="en-US" sz="3600" b="1" dirty="0" err="1">
                <a:ln w="6600">
                  <a:solidFill>
                    <a:schemeClr val="accent2"/>
                  </a:solidFill>
                  <a:prstDash val="solid"/>
                </a:ln>
                <a:solidFill>
                  <a:srgbClr val="FFFFFF"/>
                </a:solidFill>
                <a:effectLst>
                  <a:outerShdw dist="38100" dir="2700000" algn="tl" rotWithShape="0">
                    <a:schemeClr val="accent2"/>
                  </a:outerShdw>
                </a:effectLst>
                <a:latin typeface="Tamil Bible" pitchFamily="2" charset="0"/>
              </a:rPr>
              <a:t>jPu;f;fjuprd</a:t>
            </a:r>
            <a:r>
              <a:rPr lang="en-US" sz="3600" b="1" dirty="0">
                <a:ln w="6600">
                  <a:solidFill>
                    <a:schemeClr val="accent2"/>
                  </a:solidFill>
                  <a:prstDash val="solid"/>
                </a:ln>
                <a:solidFill>
                  <a:srgbClr val="FFFFFF"/>
                </a:solidFill>
                <a:effectLst>
                  <a:outerShdw dist="38100" dir="2700000" algn="tl" rotWithShape="0">
                    <a:schemeClr val="accent2"/>
                  </a:outerShdw>
                </a:effectLst>
                <a:latin typeface="Tamil Bible" pitchFamily="2" charset="0"/>
              </a:rPr>
              <a:t> </a:t>
            </a:r>
            <a:r>
              <a:rPr lang="en-US" sz="3600" b="1" dirty="0" err="1">
                <a:ln w="6600">
                  <a:solidFill>
                    <a:schemeClr val="accent2"/>
                  </a:solidFill>
                  <a:prstDash val="solid"/>
                </a:ln>
                <a:solidFill>
                  <a:srgbClr val="FFFFFF"/>
                </a:solidFill>
                <a:effectLst>
                  <a:outerShdw dist="38100" dir="2700000" algn="tl" rotWithShape="0">
                    <a:schemeClr val="accent2"/>
                  </a:outerShdw>
                </a:effectLst>
                <a:latin typeface="Tamil Bible" pitchFamily="2" charset="0"/>
              </a:rPr>
              <a:t>miog;G</a:t>
            </a:r>
            <a:endParaRPr lang="en-US" sz="3600" b="1" noProof="0" dirty="0">
              <a:ln w="6600">
                <a:solidFill>
                  <a:schemeClr val="accent2"/>
                </a:solidFill>
                <a:prstDash val="solid"/>
              </a:ln>
              <a:solidFill>
                <a:srgbClr val="FFFFFF"/>
              </a:solidFill>
              <a:effectLst>
                <a:outerShdw dist="38100" dir="2700000" algn="tl" rotWithShape="0">
                  <a:schemeClr val="accent2"/>
                </a:outerShdw>
              </a:effectLst>
              <a:latin typeface="Tamil Bible" pitchFamily="2" charset="0"/>
            </a:endParaRPr>
          </a:p>
        </p:txBody>
      </p:sp>
      <p:sp>
        <p:nvSpPr>
          <p:cNvPr id="3" name="CuadroTexto 2">
            <a:extLst>
              <a:ext uri="{FF2B5EF4-FFF2-40B4-BE49-F238E27FC236}">
                <a16:creationId xmlns:a16="http://schemas.microsoft.com/office/drawing/2014/main" id="{9964E633-94F2-1293-8659-FCD43690B329}"/>
              </a:ext>
            </a:extLst>
          </p:cNvPr>
          <p:cNvSpPr txBox="1"/>
          <p:nvPr/>
        </p:nvSpPr>
        <p:spPr>
          <a:xfrm>
            <a:off x="312964" y="689881"/>
            <a:ext cx="9212030" cy="1246495"/>
          </a:xfrm>
          <a:prstGeom prst="rect">
            <a:avLst/>
          </a:prstGeom>
          <a:noFill/>
        </p:spPr>
        <p:txBody>
          <a:bodyPr wrap="square" rtlCol="0">
            <a:spAutoFit/>
          </a:bodyPr>
          <a:lstStyle/>
          <a:p>
            <a:pPr>
              <a:spcBef>
                <a:spcPts val="600"/>
              </a:spcBef>
            </a:pPr>
            <a:r>
              <a:rPr lang="ta-IN" sz="1500" b="1" dirty="0"/>
              <a:t>தனது முதல் தரிசனத்திற்குப் பிறகு, தீர்க்கதரிசன ஊழியத்தை நிறைவேற்றத் தான் போதிய அளவு தயாராக இல்லை என்று எலன் உணர்ந்தார். உடல்நலக்குறைவு மற்றும் குறைந்த கல்வியறிவு காரணமாக, 17 வயதான அவர், தமக்கு அளிக்கப்பட்ட அந்த அழைப்பை நிறைவேற்றத் தகுதியற்றவராகவும் இயலாதவராகவும் உணர்ந்தார்.</a:t>
            </a:r>
            <a:endParaRPr lang="en-US" sz="1500" b="1" dirty="0"/>
          </a:p>
        </p:txBody>
      </p:sp>
      <p:sp>
        <p:nvSpPr>
          <p:cNvPr id="7" name="CuadroTexto 6">
            <a:extLst>
              <a:ext uri="{FF2B5EF4-FFF2-40B4-BE49-F238E27FC236}">
                <a16:creationId xmlns:a16="http://schemas.microsoft.com/office/drawing/2014/main" id="{1268696E-A70C-60B4-A3CF-20CD3C4673FD}"/>
              </a:ext>
            </a:extLst>
          </p:cNvPr>
          <p:cNvSpPr txBox="1"/>
          <p:nvPr/>
        </p:nvSpPr>
        <p:spPr>
          <a:xfrm>
            <a:off x="5124450" y="3836247"/>
            <a:ext cx="4829175" cy="2833468"/>
          </a:xfrm>
          <a:prstGeom prst="rect">
            <a:avLst/>
          </a:prstGeom>
          <a:noFill/>
        </p:spPr>
        <p:txBody>
          <a:bodyPr wrap="square">
            <a:spAutoFit/>
          </a:bodyPr>
          <a:lstStyle/>
          <a:p>
            <a:pPr>
              <a:lnSpc>
                <a:spcPct val="150000"/>
              </a:lnSpc>
              <a:spcBef>
                <a:spcPts val="600"/>
              </a:spcBef>
            </a:pPr>
            <a:r>
              <a:rPr lang="ta-IN" sz="1500" b="1" dirty="0"/>
              <a:t>அட்வென்டிஸ்ட் சுகாதார மற்றும் கல்வி அமைப்புகளை நிறுவுவதில் அவரது பணி முக்கிய பங்காற்றியது; அத்துடன், உலகம் முழுவதும் தெய்வீக வழிகாட்டுதல்களைத் தொடர்ந்து வழங்கும் சுமார் 1,00,000 பக்கங்கள் கொண்ட இறை-உந்துதல் பெற்ற எழுத்துக்களையும் அவர் விட்டுச் சென்றுள்ளார்.</a:t>
            </a:r>
            <a:endParaRPr lang="en-US" sz="1500" b="1" dirty="0"/>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rotWithShape="1">
          <a:blip r:embed="rId5"/>
          <a:srcRect l="1260" t="1978" b="13445"/>
          <a:stretch>
            <a:fillRect/>
          </a:stretch>
        </p:blipFill>
        <p:spPr>
          <a:xfrm>
            <a:off x="459580" y="3995264"/>
            <a:ext cx="4407695" cy="2516968"/>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id="{6F6D1746-258A-344E-9A05-1797A362BBC9}"/>
              </a:ext>
            </a:extLst>
          </p:cNvPr>
          <p:cNvPicPr>
            <a:picLocks noChangeAspect="1"/>
          </p:cNvPicPr>
          <p:nvPr/>
        </p:nvPicPr>
        <p:blipFill rotWithShape="1">
          <a:blip r:embed="rId6"/>
          <a:srcRect l="12092" t="996" r="8746" b="-996"/>
          <a:stretch>
            <a:fillRect/>
          </a:stretch>
        </p:blipFill>
        <p:spPr>
          <a:xfrm>
            <a:off x="9744075" y="809625"/>
            <a:ext cx="2124759" cy="2053819"/>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312961" y="2899041"/>
            <a:ext cx="10050238" cy="1015663"/>
          </a:xfrm>
          <a:prstGeom prst="rect">
            <a:avLst/>
          </a:prstGeom>
          <a:noFill/>
        </p:spPr>
        <p:txBody>
          <a:bodyPr wrap="square">
            <a:spAutoFit/>
          </a:bodyPr>
          <a:lstStyle/>
          <a:p>
            <a:pPr lvl="0">
              <a:spcBef>
                <a:spcPts val="600"/>
              </a:spcBef>
              <a:defRPr/>
            </a:pPr>
            <a:r>
              <a:rPr lang="ta-IN" sz="1500" b="1" dirty="0">
                <a:solidFill>
                  <a:prstClr val="black"/>
                </a:solidFill>
              </a:rPr>
              <a:t>இருபது ஆண்டுகளுக்கும் குறைவான காலத்தில், பல தரிசனங்களைப் பெற்றதோடு தனது கணவர் ஜேம்ஸ் வைட்டின் ஆதரவையும் கொண்டு, செவன்த்-டே அட்வென்டிஸ்ட் திருச்சபையின் (இது 1863-இல் அதிகாரப்பூர்வமாக நிறுவப்பட்டது) அடித்தளத்தை உருவாக்க அவர் உதவினார்.</a:t>
            </a:r>
            <a:endParaRPr lang="en-US" sz="1500" b="1" dirty="0">
              <a:solidFill>
                <a:prstClr val="black"/>
              </a:solidFill>
            </a:endParaRPr>
          </a:p>
        </p:txBody>
      </p:sp>
      <p:sp>
        <p:nvSpPr>
          <p:cNvPr id="11" name="CuadroTexto 10">
            <a:extLst>
              <a:ext uri="{FF2B5EF4-FFF2-40B4-BE49-F238E27FC236}">
                <a16:creationId xmlns:a16="http://schemas.microsoft.com/office/drawing/2014/main" id="{333F9F23-AF00-5CB7-B35E-73785BF498F3}"/>
              </a:ext>
            </a:extLst>
          </p:cNvPr>
          <p:cNvSpPr txBox="1"/>
          <p:nvPr/>
        </p:nvSpPr>
        <p:spPr>
          <a:xfrm>
            <a:off x="323844" y="1901489"/>
            <a:ext cx="9212030" cy="1015663"/>
          </a:xfrm>
          <a:prstGeom prst="rect">
            <a:avLst/>
          </a:prstGeom>
          <a:noFill/>
        </p:spPr>
        <p:txBody>
          <a:bodyPr wrap="square">
            <a:spAutoFit/>
          </a:bodyPr>
          <a:lstStyle/>
          <a:p>
            <a:pPr lvl="0">
              <a:spcBef>
                <a:spcPts val="600"/>
              </a:spcBef>
              <a:defRPr/>
            </a:pPr>
            <a:r>
              <a:rPr lang="ta-IN" sz="1500" b="1" dirty="0">
                <a:solidFill>
                  <a:prstClr val="black"/>
                </a:solidFill>
              </a:rPr>
              <a:t>தனது முதல் தரிசனத்திற்கு ஒரு வாரம் கழித்து, அவருக்கு இரண்டாவது தரிசனம் கிடைத்தது; அதில் அவர் எதிர்கொள்ளவிருக்கும் சவால்கள் குறித்து அவருக்கு எச்சரிக்கை விடுக்கப்பட்டது. மிகுந்த ஜெபத்திற்குப் பிறகும், சக விசுவாசிகளின் ஊக்கத்தாலும், எலன் இறுதியாகத் தனது அழைப்பை ஏற்றுக்கொண்டார்.</a:t>
            </a:r>
            <a:endParaRPr lang="en-US" sz="1500" b="1" dirty="0">
              <a:solidFill>
                <a:prstClr val="black"/>
              </a:solidFill>
            </a:endParaRP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themeOverride>
</file>

<file path=docProps/app.xml><?xml version="1.0" encoding="utf-8"?>
<Properties xmlns="http://schemas.openxmlformats.org/officeDocument/2006/extended-properties" xmlns:vt="http://schemas.openxmlformats.org/officeDocument/2006/docPropsVTypes">
  <TotalTime>2283</TotalTime>
  <Words>2843</Words>
  <Application>Microsoft Office PowerPoint</Application>
  <PresentationFormat>Panorámica</PresentationFormat>
  <Paragraphs>63</Paragraphs>
  <Slides>10</Slides>
  <Notes>1</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10</vt:i4>
      </vt:variant>
    </vt:vector>
  </HeadingPairs>
  <TitlesOfParts>
    <vt:vector size="18" baseType="lpstr">
      <vt:lpstr>Aptos Display</vt:lpstr>
      <vt:lpstr>Comic Sans MS</vt:lpstr>
      <vt:lpstr>Tamil Bible</vt:lpstr>
      <vt:lpstr>Aptos</vt:lpstr>
      <vt:lpstr>Arial</vt:lpstr>
      <vt:lpstr>Constantia</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Isabel Laveda</cp:lastModifiedBy>
  <cp:revision>98</cp:revision>
  <dcterms:created xsi:type="dcterms:W3CDTF">2026-09-19T14:53:33Z</dcterms:created>
  <dcterms:modified xsi:type="dcterms:W3CDTF">2026-10-12T10:46:20Z</dcterms:modified>
</cp:coreProperties>
</file>