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n-US" sz="1900" b="1" noProof="0" dirty="0">
              <a:effectLst>
                <a:outerShdw blurRad="38100" dist="38100" dir="2700000" algn="tl">
                  <a:srgbClr val="000000"/>
                </a:outerShdw>
              </a:effectLst>
              <a:latin typeface="Tamil Bible" pitchFamily="2" charset="0"/>
            </a:rPr>
            <a:t>,</a:t>
          </a:r>
          <a:r>
            <a:rPr lang="en-US" sz="1900" b="1" noProof="0" dirty="0" err="1">
              <a:effectLst>
                <a:outerShdw blurRad="38100" dist="38100" dir="2700000" algn="tl">
                  <a:srgbClr val="000000"/>
                </a:outerShdw>
              </a:effectLst>
              <a:latin typeface="Tamil Bible" pitchFamily="2" charset="0"/>
            </a:rPr>
            <a:t>NaRTf;F</a:t>
          </a:r>
          <a:r>
            <a:rPr lang="en-US" sz="1900" b="1" noProof="0" dirty="0">
              <a:effectLst>
                <a:outerShdw blurRad="38100" dist="38100" dir="2700000" algn="tl">
                  <a:srgbClr val="000000"/>
                </a:outerShdw>
              </a:effectLst>
              <a:latin typeface="Tamil Bible" pitchFamily="2" charset="0"/>
            </a:rPr>
            <a:t> </a:t>
          </a:r>
          <a:r>
            <a:rPr lang="en-US" sz="1900" b="1" noProof="0" dirty="0" err="1">
              <a:effectLst>
                <a:outerShdw blurRad="38100" dist="38100" dir="2700000" algn="tl">
                  <a:srgbClr val="000000"/>
                </a:outerShdw>
              </a:effectLst>
              <a:latin typeface="Tamil Bible" pitchFamily="2" charset="0"/>
            </a:rPr>
            <a:t>rhl;rp</a:t>
          </a:r>
          <a:r>
            <a:rPr lang="en-US" sz="1900" b="1" noProof="0" dirty="0">
              <a:effectLst>
                <a:outerShdw blurRad="38100" dist="38100" dir="2700000" algn="tl">
                  <a:srgbClr val="000000"/>
                </a:outerShdw>
              </a:effectLst>
              <a:latin typeface="Tamil Bible" pitchFamily="2" charset="0"/>
            </a:rPr>
            <a:t> </a:t>
          </a:r>
          <a:r>
            <a:rPr lang="en-US" sz="1900" b="1" noProof="0" dirty="0" err="1">
              <a:effectLst>
                <a:outerShdw blurRad="38100" dist="38100" dir="2700000" algn="tl">
                  <a:srgbClr val="000000"/>
                </a:outerShdw>
              </a:effectLst>
              <a:latin typeface="Tamil Bible" pitchFamily="2" charset="0"/>
            </a:rPr>
            <a:t>gfpu;tJ</a:t>
          </a:r>
          <a:endParaRPr lang="en-US" sz="1900" noProof="0" dirty="0">
            <a:effectLst>
              <a:outerShdw blurRad="38100" dist="38100" dir="2700000" algn="tl">
                <a:srgbClr val="000000"/>
              </a:outerShdw>
            </a:effectLst>
            <a:latin typeface="Tamil Bible" pitchFamily="2" charset="0"/>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n-US" sz="2000" b="1" noProof="0" dirty="0" err="1">
              <a:latin typeface="Tamil Bible" pitchFamily="2" charset="0"/>
            </a:rPr>
            <a:t>kf;fis</a:t>
          </a:r>
          <a:r>
            <a:rPr lang="en-US" sz="2000" b="1" noProof="0" dirty="0">
              <a:latin typeface="Tamil Bible" pitchFamily="2" charset="0"/>
            </a:rPr>
            <a:t> ,</a:t>
          </a:r>
          <a:r>
            <a:rPr lang="en-US" sz="2000" b="1" noProof="0" dirty="0" err="1">
              <a:latin typeface="Tamil Bible" pitchFamily="2" charset="0"/>
            </a:rPr>
            <a:t>NaRtplk</a:t>
          </a:r>
          <a:r>
            <a:rPr lang="en-US" sz="2000" b="1" noProof="0" dirty="0">
              <a:latin typeface="Tamil Bible" pitchFamily="2" charset="0"/>
            </a:rPr>
            <a:t>; </a:t>
          </a:r>
          <a:r>
            <a:rPr lang="en-US" sz="2000" b="1" noProof="0" dirty="0" err="1">
              <a:latin typeface="Tamil Bible" pitchFamily="2" charset="0"/>
            </a:rPr>
            <a:t>mioj;J</a:t>
          </a:r>
          <a:r>
            <a:rPr lang="en-US" sz="2000" b="1" noProof="0" dirty="0">
              <a:latin typeface="Tamil Bible" pitchFamily="2" charset="0"/>
            </a:rPr>
            <a:t> </a:t>
          </a:r>
          <a:r>
            <a:rPr lang="en-US" sz="2000" b="1" noProof="0" dirty="0" err="1">
              <a:latin typeface="Tamil Bible" pitchFamily="2" charset="0"/>
            </a:rPr>
            <a:t>nry;tNj</a:t>
          </a:r>
          <a:r>
            <a:rPr lang="en-US" sz="2000" b="1" noProof="0" dirty="0">
              <a:latin typeface="Tamil Bible" pitchFamily="2" charset="0"/>
            </a:rPr>
            <a:t> </a:t>
          </a:r>
          <a:r>
            <a:rPr lang="en-US" sz="2000" b="1" noProof="0" dirty="0" err="1">
              <a:latin typeface="Tamil Bible" pitchFamily="2" charset="0"/>
            </a:rPr>
            <a:t>mtu;fsJ</a:t>
          </a:r>
          <a:r>
            <a:rPr lang="en-US" sz="2000" b="1" noProof="0" dirty="0">
              <a:latin typeface="Tamil Bible" pitchFamily="2" charset="0"/>
            </a:rPr>
            <a:t> </a:t>
          </a:r>
          <a:r>
            <a:rPr lang="en-US" sz="2000" b="1" noProof="0" dirty="0" err="1">
              <a:latin typeface="Tamil Bible" pitchFamily="2" charset="0"/>
            </a:rPr>
            <a:t>Kjd;ik</a:t>
          </a:r>
          <a:r>
            <a:rPr lang="en-US" sz="2000" b="1" noProof="0" dirty="0">
              <a:latin typeface="Tamil Bible" pitchFamily="2" charset="0"/>
            </a:rPr>
            <a:t> </a:t>
          </a:r>
          <a:r>
            <a:rPr lang="en-US" sz="2000" b="1" noProof="0" dirty="0" err="1">
              <a:latin typeface="Tamil Bible" pitchFamily="2" charset="0"/>
            </a:rPr>
            <a:t>gzpahf</a:t>
          </a:r>
          <a:r>
            <a:rPr lang="en-US" sz="2000" b="1" noProof="0" dirty="0">
              <a:latin typeface="Tamil Bible" pitchFamily="2" charset="0"/>
            </a:rPr>
            <a:t> ,</a:t>
          </a:r>
          <a:r>
            <a:rPr lang="en-US" sz="2000" b="1" noProof="0" dirty="0" err="1">
              <a:latin typeface="Tamil Bible" pitchFamily="2" charset="0"/>
            </a:rPr>
            <a:t>Ue;jJ</a:t>
          </a:r>
          <a:r>
            <a:rPr lang="en-US" sz="2000" b="1" noProof="0" dirty="0">
              <a:latin typeface="Tamil Bible" pitchFamily="2" charset="0"/>
            </a:rPr>
            <a:t> </a:t>
          </a:r>
          <a:endParaRPr lang="en-US" sz="2000" noProof="0" dirty="0">
            <a:latin typeface="Tamil Bible" pitchFamily="2" charset="0"/>
          </a:endParaRPr>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n-US" sz="2000" b="1" noProof="0" dirty="0" err="1">
              <a:effectLst>
                <a:outerShdw blurRad="38100" dist="38100" dir="2700000" algn="tl">
                  <a:srgbClr val="000000"/>
                </a:outerShdw>
              </a:effectLst>
              <a:latin typeface="Tamil Bible" pitchFamily="2" charset="0"/>
            </a:rPr>
            <a:t>vjpu;fhyj;ij</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mwptpj;jy</a:t>
          </a:r>
          <a:r>
            <a:rPr lang="en-US" sz="2000" b="1" noProof="0" dirty="0">
              <a:effectLst>
                <a:outerShdw blurRad="38100" dist="38100" dir="2700000" algn="tl">
                  <a:srgbClr val="000000"/>
                </a:outerShdw>
              </a:effectLst>
              <a:latin typeface="Tamil Bible" pitchFamily="2" charset="0"/>
            </a:rPr>
            <a:t>;</a:t>
          </a:r>
          <a:endParaRPr lang="en-US" sz="2000" noProof="0" dirty="0">
            <a:effectLst>
              <a:outerShdw blurRad="38100" dist="38100" dir="2700000" algn="tl">
                <a:srgbClr val="000000"/>
              </a:outerShdw>
            </a:effectLst>
            <a:latin typeface="Tamil Bible" pitchFamily="2" charset="0"/>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n-US" sz="2000" b="1" kern="1200" noProof="0" dirty="0" err="1">
              <a:latin typeface="Tamil Bible" pitchFamily="2" charset="0"/>
              <a:ea typeface="+mn-ea"/>
              <a:cs typeface="+mn-cs"/>
            </a:rPr>
            <a:t>mit</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jw;Nghija</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fhyk</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tiu</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ePbj;j</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epfo;Tfis</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ntspg;gLj;jpd</a:t>
          </a:r>
          <a:endParaRPr lang="en-US" sz="2000" b="1" kern="1200" noProof="0" dirty="0">
            <a:latin typeface="Tamil Bible" pitchFamily="2" charset="0"/>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n-US" sz="2000" b="1" noProof="0" dirty="0" err="1">
              <a:effectLst>
                <a:outerShdw blurRad="38100" dist="38100" dir="2700000" algn="tl">
                  <a:srgbClr val="000000"/>
                </a:outerShdw>
              </a:effectLst>
              <a:latin typeface="Tamil Bible" pitchFamily="2" charset="0"/>
            </a:rPr>
            <a:t>mwpTWj;jy</a:t>
          </a:r>
          <a:r>
            <a:rPr lang="en-US" sz="2000" b="1" noProof="0" dirty="0">
              <a:effectLst>
                <a:outerShdw blurRad="38100" dist="38100" dir="2700000" algn="tl">
                  <a:srgbClr val="000000"/>
                </a:outerShdw>
              </a:effectLst>
              <a:latin typeface="Tamil Bible" pitchFamily="2" charset="0"/>
            </a:rPr>
            <a:t>;</a:t>
          </a:r>
          <a:endParaRPr lang="en-US" sz="2000" noProof="0" dirty="0">
            <a:effectLst>
              <a:outerShdw blurRad="38100" dist="38100" dir="2700000" algn="tl">
                <a:srgbClr val="000000"/>
              </a:outerShdw>
            </a:effectLst>
            <a:latin typeface="Tamil Bible" pitchFamily="2" charset="0"/>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n-US" sz="2000" b="1" noProof="0" dirty="0" err="1">
              <a:latin typeface="Tamil Bible" pitchFamily="2" charset="0"/>
            </a:rPr>
            <a:t>vjpupapd</a:t>
          </a:r>
          <a:r>
            <a:rPr lang="en-US" sz="2000" b="1" noProof="0" dirty="0">
              <a:latin typeface="Tamil Bible" pitchFamily="2" charset="0"/>
            </a:rPr>
            <a:t>; </a:t>
          </a:r>
          <a:r>
            <a:rPr lang="en-US" sz="2000" b="1" noProof="0" dirty="0" err="1">
              <a:latin typeface="Tamil Bible" pitchFamily="2" charset="0"/>
            </a:rPr>
            <a:t>jhf;Fjy;fis</a:t>
          </a:r>
          <a:r>
            <a:rPr lang="en-US" sz="2000" b="1" noProof="0" dirty="0">
              <a:latin typeface="Tamil Bible" pitchFamily="2" charset="0"/>
            </a:rPr>
            <a:t> </a:t>
          </a:r>
          <a:r>
            <a:rPr lang="en-US" sz="2000" b="1" noProof="0" dirty="0" err="1">
              <a:latin typeface="Tamil Bible" pitchFamily="2" charset="0"/>
            </a:rPr>
            <a:t>jhq;ff</a:t>
          </a:r>
          <a:r>
            <a:rPr lang="en-US" sz="2000" b="1" noProof="0" dirty="0">
              <a:latin typeface="Tamil Bible" pitchFamily="2" charset="0"/>
            </a:rPr>
            <a:t>;$</a:t>
          </a:r>
          <a:r>
            <a:rPr lang="en-US" sz="2000" b="1" noProof="0" dirty="0" err="1">
              <a:latin typeface="Tamil Bible" pitchFamily="2" charset="0"/>
            </a:rPr>
            <a:t>ba</a:t>
          </a:r>
          <a:r>
            <a:rPr lang="en-US" sz="2000" b="1" noProof="0" dirty="0">
              <a:latin typeface="Tamil Bible" pitchFamily="2" charset="0"/>
            </a:rPr>
            <a:t> </a:t>
          </a:r>
          <a:r>
            <a:rPr lang="en-US" sz="2000" b="1" noProof="0" dirty="0" err="1">
              <a:latin typeface="Tamil Bible" pitchFamily="2" charset="0"/>
            </a:rPr>
            <a:t>typikahd</a:t>
          </a:r>
          <a:r>
            <a:rPr lang="en-US" sz="2000" b="1" noProof="0" dirty="0">
              <a:latin typeface="Tamil Bible" pitchFamily="2" charset="0"/>
            </a:rPr>
            <a:t> </a:t>
          </a:r>
          <a:r>
            <a:rPr lang="en-US" sz="2000" b="1" noProof="0" dirty="0" err="1">
              <a:latin typeface="Tamil Bible" pitchFamily="2" charset="0"/>
            </a:rPr>
            <a:t>rigia</a:t>
          </a:r>
          <a:r>
            <a:rPr lang="en-US" sz="2000" b="1" noProof="0" dirty="0">
              <a:latin typeface="Tamil Bible" pitchFamily="2" charset="0"/>
            </a:rPr>
            <a:t> </a:t>
          </a:r>
          <a:r>
            <a:rPr lang="en-US" sz="2000" b="1" noProof="0" dirty="0" err="1">
              <a:latin typeface="Tamil Bible" pitchFamily="2" charset="0"/>
            </a:rPr>
            <a:t>fl;Ltjw;F</a:t>
          </a:r>
          <a:endParaRPr lang="en-US" sz="2000" noProof="0" dirty="0">
            <a:latin typeface="Tamil Bible" pitchFamily="2" charset="0"/>
          </a:endParaRPr>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n-US" sz="2000" b="1" noProof="0" dirty="0" err="1">
              <a:effectLst>
                <a:outerShdw blurRad="38100" dist="38100" dir="2700000" algn="tl">
                  <a:srgbClr val="000000"/>
                </a:outerShdw>
              </a:effectLst>
              <a:latin typeface="Tamil Bible" pitchFamily="2" charset="0"/>
            </a:rPr>
            <a:t>Cf;fkspf;Fk</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mwpTiu</a:t>
          </a:r>
          <a:endParaRPr lang="en-US" sz="2000" noProof="0" dirty="0">
            <a:effectLst>
              <a:outerShdw blurRad="38100" dist="38100" dir="2700000" algn="tl">
                <a:srgbClr val="000000"/>
              </a:outerShdw>
            </a:effectLst>
            <a:latin typeface="Tamil Bible" pitchFamily="2" charset="0"/>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n-US" sz="2000" b="1" noProof="0" dirty="0" err="1">
              <a:latin typeface="Tamil Bible" pitchFamily="2" charset="0"/>
            </a:rPr>
            <a:t>ghtj;ij</a:t>
          </a:r>
          <a:r>
            <a:rPr lang="en-US" sz="2000" b="1" noProof="0" dirty="0">
              <a:latin typeface="Tamil Bible" pitchFamily="2" charset="0"/>
            </a:rPr>
            <a:t> </a:t>
          </a:r>
          <a:r>
            <a:rPr lang="en-US" sz="2000" b="1" noProof="0" dirty="0" err="1">
              <a:latin typeface="Tamil Bible" pitchFamily="2" charset="0"/>
            </a:rPr>
            <a:t>vLj;Jiuj;jy</a:t>
          </a:r>
          <a:r>
            <a:rPr lang="en-US" sz="2000" b="1" noProof="0" dirty="0"/>
            <a:t>, </a:t>
          </a:r>
          <a:r>
            <a:rPr lang="en-US" sz="2000" b="1" noProof="0" dirty="0" err="1">
              <a:latin typeface="Tamil Bible" pitchFamily="2" charset="0"/>
            </a:rPr>
            <a:t>mjd</a:t>
          </a:r>
          <a:r>
            <a:rPr lang="en-US" sz="2000" b="1" noProof="0" dirty="0">
              <a:latin typeface="Tamil Bible" pitchFamily="2" charset="0"/>
            </a:rPr>
            <a:t>; %</a:t>
          </a:r>
          <a:r>
            <a:rPr lang="en-US" sz="2000" b="1" noProof="0" dirty="0" err="1">
              <a:latin typeface="Tamil Bible" pitchFamily="2" charset="0"/>
            </a:rPr>
            <a:t>yk</a:t>
          </a:r>
          <a:r>
            <a:rPr lang="en-US" sz="2000" b="1" noProof="0" dirty="0">
              <a:latin typeface="Tamil Bible" pitchFamily="2" charset="0"/>
            </a:rPr>
            <a:t>; </a:t>
          </a:r>
          <a:r>
            <a:rPr lang="en-US" sz="2000" b="1" noProof="0" dirty="0" err="1">
              <a:latin typeface="Tamil Bible" pitchFamily="2" charset="0"/>
            </a:rPr>
            <a:t>kf;fs</a:t>
          </a:r>
          <a:r>
            <a:rPr lang="en-US" sz="2000" b="1" noProof="0" dirty="0">
              <a:latin typeface="Tamil Bible" pitchFamily="2" charset="0"/>
            </a:rPr>
            <a:t>; </a:t>
          </a:r>
          <a:r>
            <a:rPr lang="en-US" sz="2000" b="1" noProof="0" dirty="0" err="1">
              <a:latin typeface="Tamil Bible" pitchFamily="2" charset="0"/>
            </a:rPr>
            <a:t>kde;jpUk;g</a:t>
          </a:r>
          <a:r>
            <a:rPr lang="en-US" sz="2000" b="1" noProof="0" dirty="0">
              <a:latin typeface="Tamil Bible" pitchFamily="2" charset="0"/>
            </a:rPr>
            <a:t> </a:t>
          </a:r>
          <a:r>
            <a:rPr lang="en-US" sz="2000" b="1" noProof="0" dirty="0" err="1">
              <a:latin typeface="Tamil Bible" pitchFamily="2" charset="0"/>
            </a:rPr>
            <a:t>toptFj;jy</a:t>
          </a:r>
          <a:r>
            <a:rPr lang="en-US" sz="2000" b="1" noProof="0" dirty="0">
              <a:latin typeface="Tamil Bible" pitchFamily="2" charset="0"/>
            </a:rPr>
            <a:t>;</a:t>
          </a:r>
          <a:endParaRPr lang="en-US" sz="2000" noProof="0" dirty="0">
            <a:latin typeface="Tamil Bible" pitchFamily="2" charset="0"/>
          </a:endParaRPr>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n-US" sz="2000" b="1" noProof="0" dirty="0" err="1">
              <a:effectLst>
                <a:outerShdw blurRad="38100" dist="38100" dir="2700000" algn="tl">
                  <a:srgbClr val="000000"/>
                </a:outerShdw>
              </a:effectLst>
              <a:latin typeface="Tamil Bible" pitchFamily="2" charset="0"/>
            </a:rPr>
            <a:t>MWjy</a:t>
          </a:r>
          <a:r>
            <a:rPr lang="en-US" sz="2000" b="1" noProof="0" dirty="0">
              <a:effectLst>
                <a:outerShdw blurRad="38100" dist="38100" dir="2700000" algn="tl">
                  <a:srgbClr val="000000"/>
                </a:outerShdw>
              </a:effectLst>
              <a:latin typeface="Tamil Bible" pitchFamily="2" charset="0"/>
            </a:rPr>
            <a:t>;</a:t>
          </a:r>
          <a:endParaRPr lang="en-US" sz="2000" noProof="0" dirty="0">
            <a:effectLst>
              <a:outerShdw blurRad="38100" dist="38100" dir="2700000" algn="tl">
                <a:srgbClr val="000000"/>
              </a:outerShdw>
            </a:effectLst>
            <a:latin typeface="Tamil Bible" pitchFamily="2" charset="0"/>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n-US" sz="2000" b="1" noProof="0" dirty="0">
              <a:latin typeface="Tamil Bible" pitchFamily="2" charset="0"/>
            </a:rPr>
            <a:t>,</a:t>
          </a:r>
          <a:r>
            <a:rPr lang="en-US" sz="2000" b="1" noProof="0" dirty="0" err="1">
              <a:latin typeface="Tamil Bible" pitchFamily="2" charset="0"/>
            </a:rPr>
            <a:t>e;j</a:t>
          </a:r>
          <a:r>
            <a:rPr lang="en-US" sz="2000" b="1" noProof="0" dirty="0">
              <a:latin typeface="Tamil Bible" pitchFamily="2" charset="0"/>
            </a:rPr>
            <a:t> </a:t>
          </a:r>
          <a:r>
            <a:rPr lang="en-US" sz="2000" b="1" noProof="0" dirty="0" err="1">
              <a:latin typeface="Tamil Bible" pitchFamily="2" charset="0"/>
            </a:rPr>
            <a:t>Fwpg;gpl;l</a:t>
          </a:r>
          <a:r>
            <a:rPr lang="en-US" sz="2000" b="1" noProof="0" dirty="0">
              <a:latin typeface="Tamil Bible" pitchFamily="2" charset="0"/>
            </a:rPr>
            <a:t> </a:t>
          </a:r>
          <a:r>
            <a:rPr lang="en-US" sz="2000" b="1" noProof="0" dirty="0" err="1">
              <a:latin typeface="Tamil Bible" pitchFamily="2" charset="0"/>
            </a:rPr>
            <a:t>Nehf;fj;jpw;fhfNt</a:t>
          </a:r>
          <a:r>
            <a:rPr lang="en-US" sz="2000" b="1" noProof="0" dirty="0">
              <a:latin typeface="Tamil Bible" pitchFamily="2" charset="0"/>
            </a:rPr>
            <a:t> </a:t>
          </a:r>
          <a:r>
            <a:rPr lang="en-US" sz="2000" b="1" noProof="0" dirty="0" err="1">
              <a:latin typeface="Tamil Bible" pitchFamily="2" charset="0"/>
            </a:rPr>
            <a:t>A+jhRk</a:t>
          </a:r>
          <a:r>
            <a:rPr lang="en-US" sz="2000" b="1" noProof="0" dirty="0">
              <a:latin typeface="Tamil Bible" pitchFamily="2" charset="0"/>
            </a:rPr>
            <a:t>; </a:t>
          </a:r>
          <a:r>
            <a:rPr lang="en-US" sz="2000" b="1" noProof="0" dirty="0" err="1">
              <a:latin typeface="Tamil Bible" pitchFamily="2" charset="0"/>
            </a:rPr>
            <a:t>rPyhTk</a:t>
          </a:r>
          <a:r>
            <a:rPr lang="en-US" sz="2000" b="1" noProof="0" dirty="0">
              <a:latin typeface="Tamil Bible" pitchFamily="2" charset="0"/>
            </a:rPr>
            <a:t>; </a:t>
          </a:r>
          <a:r>
            <a:rPr lang="en-US" sz="2000" b="1" noProof="0" dirty="0" err="1">
              <a:latin typeface="Tamil Bible" pitchFamily="2" charset="0"/>
            </a:rPr>
            <a:t>rigfSf;F</a:t>
          </a:r>
          <a:r>
            <a:rPr lang="en-US" sz="2000" b="1" noProof="0" dirty="0">
              <a:latin typeface="Tamil Bible" pitchFamily="2" charset="0"/>
            </a:rPr>
            <a:t> </a:t>
          </a:r>
          <a:r>
            <a:rPr lang="en-US" sz="2000" b="1" noProof="0" dirty="0" err="1">
              <a:latin typeface="Tamil Bible" pitchFamily="2" charset="0"/>
            </a:rPr>
            <a:t>mDg;gp</a:t>
          </a:r>
          <a:r>
            <a:rPr lang="en-US" sz="2000" b="1" noProof="0" dirty="0">
              <a:latin typeface="Tamil Bible" pitchFamily="2" charset="0"/>
            </a:rPr>
            <a:t> </a:t>
          </a:r>
          <a:r>
            <a:rPr lang="en-US" sz="2000" b="1" noProof="0" dirty="0" err="1">
              <a:latin typeface="Tamil Bible" pitchFamily="2" charset="0"/>
            </a:rPr>
            <a:t>itf;fg;gl;ldu</a:t>
          </a:r>
          <a:r>
            <a:rPr lang="en-US" sz="2000" b="1" noProof="0" dirty="0">
              <a:latin typeface="Tamil Bible" pitchFamily="2" charset="0"/>
            </a:rPr>
            <a:t>;</a:t>
          </a:r>
          <a:endParaRPr lang="en-US" sz="2000" noProof="0" dirty="0">
            <a:latin typeface="Tamil Bible" pitchFamily="2" charset="0"/>
          </a:endParaRPr>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n-US" sz="2000" b="1" noProof="0" dirty="0" err="1">
              <a:effectLst>
                <a:outerShdw blurRad="38100" dist="38100" dir="2700000" algn="tl">
                  <a:srgbClr val="000000"/>
                </a:outerShdw>
              </a:effectLst>
              <a:latin typeface="Tamil Bible" pitchFamily="2" charset="0"/>
            </a:rPr>
            <a:t>mtu;fs</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iwtdhy</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mDg;gg;gl;ltu;fs</a:t>
          </a:r>
          <a:r>
            <a:rPr lang="en-US" sz="2000" b="1" noProof="0" dirty="0">
              <a:effectLst>
                <a:outerShdw blurRad="38100" dist="38100" dir="2700000" algn="tl">
                  <a:srgbClr val="000000"/>
                </a:outerShdw>
              </a:effectLst>
              <a:latin typeface="Tamil Bible" pitchFamily="2" charset="0"/>
            </a:rPr>
            <a:t>;</a:t>
          </a:r>
          <a:r>
            <a:rPr lang="en-US" sz="2000" b="1" noProof="0" dirty="0">
              <a:effectLst>
                <a:outerShdw blurRad="38100" dist="38100" dir="2700000" algn="tl">
                  <a:srgbClr val="000000"/>
                </a:outerShdw>
              </a:effectLst>
            </a:rPr>
            <a:t>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a:t>
          </a:r>
          <a:r>
            <a:rPr lang="en-US" sz="2000" b="1" noProof="0" dirty="0">
              <a:effectLst>
                <a:outerShdw blurRad="38100" dist="38100" dir="2700000" algn="tl">
                  <a:srgbClr val="000000"/>
                </a:outerShdw>
              </a:effectLst>
              <a:latin typeface="Tamil Bible" pitchFamily="2" charset="0"/>
            </a:rPr>
            <a:t>Y}f;</a:t>
          </a:r>
          <a:r>
            <a:rPr lang="en-US" sz="2000" b="1" noProof="0" dirty="0">
              <a:effectLst>
                <a:outerShdw blurRad="38100" dist="38100" dir="2700000" algn="tl">
                  <a:srgbClr val="000000"/>
                </a:outerShdw>
              </a:effectLst>
            </a:rPr>
            <a:t>. 11:49)</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en-US" sz="2000" b="1" noProof="0" dirty="0" err="1">
              <a:effectLst>
                <a:outerShdw blurRad="38100" dist="38100" dir="2700000" algn="tl">
                  <a:srgbClr val="000000"/>
                </a:outerShdw>
              </a:effectLst>
              <a:latin typeface="Tamil Bible" pitchFamily="2" charset="0"/>
            </a:rPr>
            <a:t>jpUr;rigia</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topelj;Jtjw;fhd</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tuq;fis</a:t>
          </a:r>
          <a:r>
            <a:rPr lang="en-US" sz="2000" b="1" noProof="0" dirty="0">
              <a:effectLst>
                <a:outerShdw blurRad="38100" dist="38100" dir="2700000" algn="tl">
                  <a:srgbClr val="000000"/>
                </a:outerShdw>
              </a:effectLst>
              <a:latin typeface="Tamil Bible" pitchFamily="2" charset="0"/>
            </a:rPr>
            <a:t> </a:t>
          </a:r>
          <a:r>
            <a:rPr lang="en-US" sz="2000" b="1" noProof="0" dirty="0" err="1">
              <a:effectLst>
                <a:outerShdw blurRad="38100" dist="38100" dir="2700000" algn="tl">
                  <a:srgbClr val="000000"/>
                </a:outerShdw>
              </a:effectLst>
              <a:latin typeface="Tamil Bible" pitchFamily="2" charset="0"/>
            </a:rPr>
            <a:t>ngWfpwhu;fs</a:t>
          </a:r>
          <a:r>
            <a:rPr lang="en-US" sz="2000" b="1" noProof="0" dirty="0">
              <a:effectLst>
                <a:outerShdw blurRad="38100" dist="38100" dir="2700000" algn="tl">
                  <a:srgbClr val="000000"/>
                </a:outerShdw>
              </a:effectLst>
              <a:latin typeface="Tamil Bible" pitchFamily="2" charset="0"/>
            </a:rPr>
            <a:t>;</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(1 </a:t>
          </a:r>
          <a:r>
            <a:rPr lang="en-US" sz="2000" b="1" noProof="0" dirty="0" err="1">
              <a:effectLst>
                <a:outerShdw blurRad="38100" dist="38100" dir="2700000" algn="tl">
                  <a:srgbClr val="000000"/>
                </a:outerShdw>
              </a:effectLst>
              <a:latin typeface="Tamil Bible" pitchFamily="2" charset="0"/>
            </a:rPr>
            <a:t>nfhup</a:t>
          </a:r>
          <a:r>
            <a:rPr lang="en-US" sz="2000" b="1" noProof="0" dirty="0">
              <a:effectLst>
                <a:outerShdw blurRad="38100" dist="38100" dir="2700000" algn="tl">
                  <a:srgbClr val="000000"/>
                </a:outerShdw>
              </a:effectLst>
            </a:rPr>
            <a:t>. 12:28-29; </a:t>
          </a:r>
          <a:r>
            <a:rPr lang="en-US" sz="2000" b="1" noProof="0" dirty="0" err="1">
              <a:effectLst>
                <a:outerShdw blurRad="38100" dist="38100" dir="2700000" algn="tl">
                  <a:srgbClr val="000000"/>
                </a:outerShdw>
              </a:effectLst>
              <a:latin typeface="Tamil Bible" pitchFamily="2" charset="0"/>
            </a:rPr>
            <a:t>vNg</a:t>
          </a:r>
          <a:r>
            <a:rPr lang="en-US" sz="2000" b="1" noProof="0" dirty="0">
              <a:effectLst>
                <a:outerShdw blurRad="38100" dist="38100" dir="2700000" algn="tl">
                  <a:srgbClr val="000000"/>
                </a:outerShdw>
              </a:effectLst>
            </a:rPr>
            <a:t>.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en-US" sz="1800" b="1" noProof="0" dirty="0" err="1">
              <a:effectLst>
                <a:outerShdw blurRad="38100" dist="38100" dir="2700000" algn="tl">
                  <a:srgbClr val="000000"/>
                </a:outerShdw>
              </a:effectLst>
              <a:latin typeface="Tamil Bible" pitchFamily="2" charset="0"/>
            </a:rPr>
            <a:t>mtu;fNs</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jpUr;rigapd</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mbj;jskhtu</a:t>
          </a:r>
          <a:r>
            <a:rPr lang="en-US" sz="1800" b="1" noProof="0" dirty="0">
              <a:effectLst>
                <a:outerShdw blurRad="38100" dist="38100" dir="2700000" algn="tl">
                  <a:srgbClr val="000000"/>
                </a:outerShdw>
              </a:effectLst>
              <a:latin typeface="Tamil Bible" pitchFamily="2" charset="0"/>
            </a:rPr>
            <a:t>;</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latin typeface="Tamil Bible" pitchFamily="2" charset="0"/>
            </a:rPr>
            <a:t>vNg</a:t>
          </a:r>
          <a:r>
            <a:rPr lang="en-US" sz="2000" b="1" noProof="0" dirty="0">
              <a:effectLst>
                <a:outerShdw blurRad="38100" dist="38100" dir="2700000" algn="tl">
                  <a:srgbClr val="000000"/>
                </a:outerShdw>
              </a:effectLst>
            </a:rPr>
            <a:t>.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en-US" sz="1800" b="1" noProof="0" dirty="0" err="1">
              <a:effectLst>
                <a:outerShdw blurRad="38100" dist="38100" dir="2700000" algn="tl">
                  <a:srgbClr val="000000"/>
                </a:outerShdw>
              </a:effectLst>
              <a:latin typeface="Tamil Bible" pitchFamily="2" charset="0"/>
            </a:rPr>
            <a:t>mtu;fs</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ntspghLfis</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ngWfpwhu;fs</a:t>
          </a:r>
          <a:r>
            <a:rPr lang="en-US" sz="1800" b="1" noProof="0" dirty="0">
              <a:effectLst>
                <a:outerShdw blurRad="38100" dist="38100" dir="2700000" algn="tl">
                  <a:srgbClr val="000000"/>
                </a:outerShdw>
              </a:effectLst>
              <a:latin typeface="Tamil Bible" pitchFamily="2" charset="0"/>
            </a:rPr>
            <a:t>;</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latin typeface="Tamil Bible" pitchFamily="2" charset="0"/>
            </a:rPr>
            <a:t>vNg</a:t>
          </a:r>
          <a:r>
            <a:rPr lang="en-US" sz="2000" b="1" noProof="0" dirty="0">
              <a:effectLst>
                <a:outerShdw blurRad="38100" dist="38100" dir="2700000" algn="tl">
                  <a:srgbClr val="000000"/>
                </a:outerShdw>
              </a:effectLst>
            </a:rPr>
            <a:t>. 3:5)</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n-US" sz="1800" b="1" noProof="0" dirty="0" err="1">
              <a:effectLst>
                <a:outerShdw blurRad="38100" dist="38100" dir="2700000" algn="tl">
                  <a:srgbClr val="000000"/>
                </a:outerShdw>
              </a:effectLst>
              <a:latin typeface="Tamil Bible" pitchFamily="2" charset="0"/>
            </a:rPr>
            <a:t>mtu;fs</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ePjpia</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fz;L</a:t>
          </a:r>
          <a:r>
            <a:rPr lang="en-US" sz="1800" b="1" noProof="0" dirty="0">
              <a:effectLst>
                <a:outerShdw blurRad="38100" dist="38100" dir="2700000" algn="tl">
                  <a:srgbClr val="000000"/>
                </a:outerShdw>
              </a:effectLst>
              <a:latin typeface="Tamil Bible" pitchFamily="2" charset="0"/>
            </a:rPr>
            <a:t> </a:t>
          </a:r>
          <a:r>
            <a:rPr lang="en-US" sz="1800" b="1" noProof="0" dirty="0" err="1">
              <a:effectLst>
                <a:outerShdw blurRad="38100" dist="38100" dir="2700000" algn="tl">
                  <a:srgbClr val="000000"/>
                </a:outerShdw>
              </a:effectLst>
              <a:latin typeface="Tamil Bible" pitchFamily="2" charset="0"/>
            </a:rPr>
            <a:t>kfpo;r;rpailfpwhu;fs</a:t>
          </a:r>
          <a:r>
            <a:rPr lang="en-US" sz="1800" b="1" noProof="0" dirty="0">
              <a:effectLst>
                <a:outerShdw blurRad="38100" dist="38100" dir="2700000" algn="tl">
                  <a:srgbClr val="000000"/>
                </a:outerShdw>
              </a:effectLst>
              <a:latin typeface="Tamil Bible" pitchFamily="2" charset="0"/>
            </a:rPr>
            <a:t>;</a:t>
          </a:r>
          <a:r>
            <a:rPr lang="en-US" sz="1800" b="1" noProof="0" dirty="0">
              <a:effectLst>
                <a:outerShdw blurRad="38100" dist="38100" dir="2700000" algn="tl">
                  <a:srgbClr val="000000"/>
                </a:outerShdw>
              </a:effectLst>
            </a:rPr>
            <a:t> (</a:t>
          </a:r>
          <a:r>
            <a:rPr lang="en-US" sz="1800" b="1" noProof="0" dirty="0" err="1">
              <a:effectLst>
                <a:outerShdw blurRad="38100" dist="38100" dir="2700000" algn="tl">
                  <a:srgbClr val="000000"/>
                </a:outerShdw>
              </a:effectLst>
              <a:latin typeface="Tamil Bible" pitchFamily="2" charset="0"/>
            </a:rPr>
            <a:t>ntsp</a:t>
          </a:r>
          <a:r>
            <a:rPr lang="en-US" sz="1800" b="1" noProof="0" dirty="0">
              <a:effectLst>
                <a:outerShdw blurRad="38100" dist="38100" dir="2700000" algn="tl">
                  <a:srgbClr val="000000"/>
                </a:outerShdw>
              </a:effectLst>
            </a:rPr>
            <a:t>. 18:20)</a:t>
          </a:r>
          <a:endParaRPr lang="en-US" sz="18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noProof="0" dirty="0" err="1">
              <a:effectLst>
                <a:outerShdw blurRad="38100" dist="38100" dir="2700000" algn="tl">
                  <a:srgbClr val="000000">
                    <a:alpha val="43137"/>
                  </a:srgbClr>
                </a:outerShdw>
              </a:effectLst>
              <a:latin typeface="Tamil Bible" pitchFamily="2" charset="0"/>
            </a:rPr>
            <a:t>jPNkhj;NjA</a:t>
          </a:r>
          <a:endParaRPr lang="en-US" sz="2400" spc="600" noProof="0" dirty="0">
            <a:effectLst>
              <a:outerShdw blurRad="38100" dist="38100" dir="2700000" algn="tl">
                <a:srgbClr val="000000">
                  <a:alpha val="43137"/>
                </a:srgbClr>
              </a:outerShdw>
            </a:effectLst>
            <a:latin typeface="Tamil Bible" pitchFamily="2" charset="0"/>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1700" b="1" noProof="0" dirty="0" err="1">
              <a:latin typeface="Tamil Bible" pitchFamily="2" charset="0"/>
            </a:rPr>
            <a:t>mtUila</a:t>
          </a:r>
          <a:r>
            <a:rPr lang="en-US" sz="1700" b="1" noProof="0" dirty="0">
              <a:latin typeface="Tamil Bible" pitchFamily="2" charset="0"/>
            </a:rPr>
            <a:t> Copa </a:t>
          </a:r>
          <a:r>
            <a:rPr lang="en-US" sz="1700" b="1" noProof="0" dirty="0" err="1">
              <a:latin typeface="Tamil Bible" pitchFamily="2" charset="0"/>
            </a:rPr>
            <a:t>miog;G</a:t>
          </a:r>
          <a:r>
            <a:rPr lang="en-US" sz="1700" b="1" noProof="0" dirty="0">
              <a:latin typeface="Tamil Bible" pitchFamily="2" charset="0"/>
            </a:rPr>
            <a:t> </a:t>
          </a:r>
          <a:r>
            <a:rPr lang="en-US" sz="1700" b="1" noProof="0" dirty="0" err="1">
              <a:latin typeface="Tamil Bible" pitchFamily="2" charset="0"/>
            </a:rPr>
            <a:t>Fwpj;J</a:t>
          </a:r>
          <a:r>
            <a:rPr lang="en-US" sz="1700" b="1" noProof="0" dirty="0">
              <a:latin typeface="Tamil Bible" pitchFamily="2" charset="0"/>
            </a:rPr>
            <a:t> </a:t>
          </a:r>
          <a:r>
            <a:rPr lang="en-US" sz="1700" b="1" noProof="0" dirty="0" err="1">
              <a:latin typeface="Tamil Bible" pitchFamily="2" charset="0"/>
            </a:rPr>
            <a:t>jPu;f;fjuprdk</a:t>
          </a:r>
          <a:r>
            <a:rPr lang="en-US" sz="1700" b="1" noProof="0" dirty="0">
              <a:latin typeface="Tamil Bible" pitchFamily="2" charset="0"/>
            </a:rPr>
            <a:t>; </a:t>
          </a:r>
          <a:r>
            <a:rPr lang="en-US" sz="1700" b="1" noProof="0" dirty="0" err="1">
              <a:latin typeface="Tamil Bible" pitchFamily="2" charset="0"/>
            </a:rPr>
            <a:t>ciuf;fg;gl;lbUe;jJ</a:t>
          </a:r>
          <a:r>
            <a:rPr lang="en-US" sz="1700" b="1" noProof="0" dirty="0">
              <a:latin typeface="Tamil Bible" pitchFamily="2" charset="0"/>
            </a:rPr>
            <a:t> </a:t>
          </a:r>
          <a:r>
            <a:rPr lang="en-US" sz="1700" b="1" noProof="0" dirty="0"/>
            <a:t> (1 </a:t>
          </a:r>
          <a:r>
            <a:rPr lang="en-US" sz="1700" b="1" noProof="0" dirty="0" err="1">
              <a:latin typeface="Tamil Bible" pitchFamily="2" charset="0"/>
            </a:rPr>
            <a:t>jPNkh</a:t>
          </a:r>
          <a:r>
            <a:rPr lang="en-US" sz="1700" b="1" noProof="0" dirty="0"/>
            <a:t>. 1:18). </a:t>
          </a:r>
          <a:r>
            <a:rPr lang="en-US" sz="1700" b="1" noProof="0" dirty="0" err="1">
              <a:latin typeface="Tamil Bible" pitchFamily="2" charset="0"/>
            </a:rPr>
            <a:t>gTYld</a:t>
          </a:r>
          <a:r>
            <a:rPr lang="en-US" sz="1700" b="1" noProof="0" dirty="0">
              <a:latin typeface="Tamil Bible" pitchFamily="2" charset="0"/>
            </a:rPr>
            <a:t>; ,</a:t>
          </a:r>
          <a:r>
            <a:rPr lang="en-US" sz="1700" b="1" noProof="0" dirty="0" err="1">
              <a:latin typeface="Tamil Bible" pitchFamily="2" charset="0"/>
            </a:rPr>
            <a:t>ize;J</a:t>
          </a:r>
          <a:r>
            <a:rPr lang="en-US" sz="1700" b="1" noProof="0" dirty="0">
              <a:latin typeface="Tamil Bible" pitchFamily="2" charset="0"/>
            </a:rPr>
            <a:t> </a:t>
          </a:r>
          <a:r>
            <a:rPr lang="en-US" sz="1700" b="1" noProof="0" dirty="0" err="1">
              <a:latin typeface="Tamil Bible" pitchFamily="2" charset="0"/>
            </a:rPr>
            <a:t>gTypd</a:t>
          </a:r>
          <a:r>
            <a:rPr lang="en-US" sz="1700" b="1" noProof="0" dirty="0">
              <a:latin typeface="Tamil Bible" pitchFamily="2" charset="0"/>
            </a:rPr>
            <a:t>; </a:t>
          </a:r>
          <a:r>
            <a:rPr lang="en-US" sz="1700" b="1" noProof="0" dirty="0" err="1">
              <a:latin typeface="Tamil Bible" pitchFamily="2" charset="0"/>
            </a:rPr>
            <a:t>epUgq;fis</a:t>
          </a:r>
          <a:r>
            <a:rPr lang="en-US" sz="1700" b="1" noProof="0" dirty="0">
              <a:latin typeface="Tamil Bible" pitchFamily="2" charset="0"/>
            </a:rPr>
            <a:t> </a:t>
          </a:r>
          <a:r>
            <a:rPr lang="en-US" sz="1700" b="1" noProof="0" dirty="0" err="1">
              <a:latin typeface="Tamil Bible" pitchFamily="2" charset="0"/>
            </a:rPr>
            <a:t>vOjpatu;fspy</a:t>
          </a:r>
          <a:r>
            <a:rPr lang="en-US" sz="1700" b="1" noProof="0" dirty="0">
              <a:latin typeface="Tamil Bible" pitchFamily="2" charset="0"/>
            </a:rPr>
            <a:t>; </a:t>
          </a:r>
          <a:r>
            <a:rPr lang="en-US" sz="1700" b="1" noProof="0" dirty="0" err="1">
              <a:latin typeface="Tamil Bible" pitchFamily="2" charset="0"/>
            </a:rPr>
            <a:t>mtUk</a:t>
          </a:r>
          <a:r>
            <a:rPr lang="en-US" sz="1700" b="1" noProof="0" dirty="0">
              <a:latin typeface="Tamil Bible" pitchFamily="2" charset="0"/>
            </a:rPr>
            <a:t>; </a:t>
          </a:r>
          <a:r>
            <a:rPr lang="en-US" sz="1700" b="1" noProof="0" dirty="0" err="1">
              <a:latin typeface="Tamil Bible" pitchFamily="2" charset="0"/>
            </a:rPr>
            <a:t>xUtuhf</a:t>
          </a:r>
          <a:r>
            <a:rPr lang="en-US" sz="1700" b="1" noProof="0" dirty="0">
              <a:latin typeface="Tamil Bible" pitchFamily="2" charset="0"/>
            </a:rPr>
            <a:t> ,</a:t>
          </a:r>
          <a:r>
            <a:rPr lang="en-US" sz="1700" b="1" noProof="0" dirty="0" err="1">
              <a:latin typeface="Tamil Bible" pitchFamily="2" charset="0"/>
            </a:rPr>
            <a:t>Ue;jhu</a:t>
          </a:r>
          <a:r>
            <a:rPr lang="en-US" sz="1700" b="1" noProof="0" dirty="0">
              <a:latin typeface="Tamil Bible" pitchFamily="2" charset="0"/>
            </a:rPr>
            <a:t>;</a:t>
          </a:r>
          <a:r>
            <a:rPr lang="en-US" sz="1700" b="1" noProof="0" dirty="0"/>
            <a:t>: 2 </a:t>
          </a:r>
          <a:r>
            <a:rPr lang="en-US" sz="1700" b="1" noProof="0" dirty="0" err="1">
              <a:latin typeface="Tamil Bible" pitchFamily="2" charset="0"/>
            </a:rPr>
            <a:t>nfhupe;jpau</a:t>
          </a:r>
          <a:r>
            <a:rPr lang="en-US" sz="1700" b="1" noProof="0" dirty="0">
              <a:latin typeface="Tamil Bible" pitchFamily="2" charset="0"/>
            </a:rPr>
            <a:t>;</a:t>
          </a:r>
          <a:r>
            <a:rPr lang="en-US" sz="1700" b="1" noProof="0" dirty="0"/>
            <a:t> (2 </a:t>
          </a:r>
          <a:r>
            <a:rPr lang="en-US" sz="1700" b="1" noProof="0" dirty="0" err="1">
              <a:latin typeface="Tamil Bible" pitchFamily="2" charset="0"/>
            </a:rPr>
            <a:t>nfhup</a:t>
          </a:r>
          <a:r>
            <a:rPr lang="en-US" sz="1700" b="1" noProof="0" dirty="0"/>
            <a:t>. 1:1); </a:t>
          </a:r>
          <a:r>
            <a:rPr lang="en-US" sz="1700" b="1" noProof="0" dirty="0" err="1">
              <a:latin typeface="Tamil Bible" pitchFamily="2" charset="0"/>
            </a:rPr>
            <a:t>gpypg;gpau</a:t>
          </a:r>
          <a:r>
            <a:rPr lang="en-US" sz="1700" b="1" noProof="0" dirty="0">
              <a:latin typeface="Tamil Bible" pitchFamily="2" charset="0"/>
            </a:rPr>
            <a:t>;</a:t>
          </a:r>
          <a:r>
            <a:rPr lang="en-US" sz="1700" b="1" noProof="0" dirty="0"/>
            <a:t> (</a:t>
          </a:r>
          <a:r>
            <a:rPr lang="en-US" sz="1700" b="1" noProof="0" dirty="0" err="1">
              <a:latin typeface="Tamil Bible" pitchFamily="2" charset="0"/>
            </a:rPr>
            <a:t>gpypg</a:t>
          </a:r>
          <a:r>
            <a:rPr lang="en-US" sz="1700" b="1" noProof="0" dirty="0">
              <a:latin typeface="Tamil Bible" pitchFamily="2" charset="0"/>
            </a:rPr>
            <a:t>;</a:t>
          </a:r>
          <a:r>
            <a:rPr lang="en-US" sz="1700" b="1" noProof="0" dirty="0"/>
            <a:t>. 1:1); </a:t>
          </a:r>
          <a:r>
            <a:rPr lang="en-US" sz="1700" b="1" noProof="0" dirty="0" err="1">
              <a:latin typeface="Tamil Bible" pitchFamily="2" charset="0"/>
            </a:rPr>
            <a:t>nfhNyhnrau</a:t>
          </a:r>
          <a:r>
            <a:rPr lang="en-US" sz="1700" b="1" noProof="0" dirty="0">
              <a:latin typeface="Tamil Bible" pitchFamily="2" charset="0"/>
            </a:rPr>
            <a:t>;</a:t>
          </a:r>
          <a:r>
            <a:rPr lang="en-US" sz="1700" b="1" noProof="0" dirty="0"/>
            <a:t> (</a:t>
          </a:r>
          <a:r>
            <a:rPr lang="en-US" sz="1700" b="1" noProof="0" dirty="0" err="1">
              <a:latin typeface="Tamil Bible" pitchFamily="2" charset="0"/>
            </a:rPr>
            <a:t>nfhNyh</a:t>
          </a:r>
          <a:r>
            <a:rPr lang="en-US" sz="1700" b="1" noProof="0" dirty="0"/>
            <a:t>. 1:1); 1 </a:t>
          </a:r>
          <a:r>
            <a:rPr lang="en-US" sz="1700" b="1" noProof="0" dirty="0" err="1">
              <a:latin typeface="Tamil Bible" pitchFamily="2" charset="0"/>
            </a:rPr>
            <a:t>njrNyhdpNfau</a:t>
          </a:r>
          <a:r>
            <a:rPr lang="en-US" sz="1700" b="1" noProof="0" dirty="0">
              <a:latin typeface="Tamil Bible" pitchFamily="2" charset="0"/>
            </a:rPr>
            <a:t>;</a:t>
          </a:r>
          <a:r>
            <a:rPr lang="en-US" sz="1700" b="1" noProof="0" dirty="0"/>
            <a:t> (1 </a:t>
          </a:r>
          <a:r>
            <a:rPr lang="en-US" sz="1700" b="1" noProof="0" dirty="0" err="1">
              <a:latin typeface="Tamil Bible" pitchFamily="2" charset="0"/>
            </a:rPr>
            <a:t>njr</a:t>
          </a:r>
          <a:r>
            <a:rPr lang="en-US" sz="1700" b="1" noProof="0" dirty="0"/>
            <a:t>. 1:1); 2 </a:t>
          </a:r>
          <a:r>
            <a:rPr lang="en-US" sz="1700" b="1" noProof="0" dirty="0" err="1">
              <a:latin typeface="Tamil Bible" pitchFamily="2" charset="0"/>
            </a:rPr>
            <a:t>njrNyhdpNfau</a:t>
          </a:r>
          <a:r>
            <a:rPr lang="en-US" sz="1700" b="1" noProof="0" dirty="0">
              <a:latin typeface="Tamil Bible" pitchFamily="2" charset="0"/>
            </a:rPr>
            <a:t>;</a:t>
          </a:r>
          <a:r>
            <a:rPr lang="en-US" sz="1700" b="1" noProof="0" dirty="0"/>
            <a:t> (2 </a:t>
          </a:r>
          <a:r>
            <a:rPr lang="en-US" sz="1700" b="1" noProof="0" dirty="0" err="1">
              <a:latin typeface="Tamil Bible" pitchFamily="2" charset="0"/>
            </a:rPr>
            <a:t>njr</a:t>
          </a:r>
          <a:r>
            <a:rPr lang="en-US" sz="1700" b="1" noProof="0" dirty="0"/>
            <a:t>. 1:1); </a:t>
          </a:r>
          <a:r>
            <a:rPr lang="en-US" sz="1700" b="1" noProof="0" dirty="0" err="1">
              <a:latin typeface="Tamil Bible" pitchFamily="2" charset="0"/>
            </a:rPr>
            <a:t>kw;Wk</a:t>
          </a:r>
          <a:r>
            <a:rPr lang="en-US" sz="1700" b="1" noProof="0" dirty="0">
              <a:latin typeface="Tamil Bible" pitchFamily="2" charset="0"/>
            </a:rPr>
            <a:t>; </a:t>
          </a:r>
          <a:r>
            <a:rPr lang="en-US" sz="1700" b="1" noProof="0" dirty="0" err="1">
              <a:latin typeface="Tamil Bible" pitchFamily="2" charset="0"/>
            </a:rPr>
            <a:t>gpNyNkhd</a:t>
          </a:r>
          <a:r>
            <a:rPr lang="en-US" sz="1700" b="1" noProof="0" dirty="0">
              <a:latin typeface="Tamil Bible" pitchFamily="2" charset="0"/>
            </a:rPr>
            <a:t>;</a:t>
          </a:r>
          <a:r>
            <a:rPr lang="en-US" sz="1700" b="1" noProof="0" dirty="0"/>
            <a:t> (</a:t>
          </a:r>
          <a:r>
            <a:rPr lang="en-US" sz="1700" b="1" noProof="0" dirty="0" err="1">
              <a:latin typeface="Tamil Bible" pitchFamily="2" charset="0"/>
            </a:rPr>
            <a:t>gpNy</a:t>
          </a:r>
          <a:r>
            <a:rPr lang="en-US" sz="1700" b="1" noProof="0" dirty="0"/>
            <a:t>. 1:1).</a:t>
          </a:r>
          <a:endParaRPr lang="en-US" sz="17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b="1" spc="600" noProof="0" dirty="0" err="1">
              <a:effectLst>
                <a:outerShdw blurRad="38100" dist="38100" dir="2700000" algn="tl">
                  <a:srgbClr val="000000">
                    <a:alpha val="43137"/>
                  </a:srgbClr>
                </a:outerShdw>
              </a:effectLst>
              <a:latin typeface="Tamil Bible" pitchFamily="2" charset="0"/>
            </a:rPr>
            <a:t>jPj;J</a:t>
          </a:r>
          <a:endParaRPr lang="en-US" sz="2400" spc="600" noProof="0" dirty="0">
            <a:effectLst>
              <a:outerShdw blurRad="38100" dist="38100" dir="2700000" algn="tl">
                <a:srgbClr val="000000">
                  <a:alpha val="43137"/>
                </a:srgbClr>
              </a:outerShdw>
            </a:effectLst>
            <a:latin typeface="Tamil Bible" pitchFamily="2" charset="0"/>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err="1">
              <a:latin typeface="Tamil Bible" pitchFamily="2" charset="0"/>
            </a:rPr>
            <a:t>mtu</a:t>
          </a:r>
          <a:r>
            <a:rPr lang="en-US" sz="2000" b="1" noProof="0" dirty="0">
              <a:latin typeface="Tamil Bible" pitchFamily="2" charset="0"/>
            </a:rPr>
            <a:t>; </a:t>
          </a:r>
          <a:r>
            <a:rPr lang="en-US" sz="2000" b="1" noProof="0" dirty="0" err="1">
              <a:latin typeface="Tamil Bible" pitchFamily="2" charset="0"/>
            </a:rPr>
            <a:t>fl;bnaOg;Gjy</a:t>
          </a:r>
          <a:r>
            <a:rPr lang="en-US" sz="2000" b="1" noProof="0" dirty="0">
              <a:latin typeface="Tamil Bible" pitchFamily="2" charset="0"/>
            </a:rPr>
            <a:t>; </a:t>
          </a:r>
          <a:r>
            <a:rPr lang="en-US" sz="2000" b="1" noProof="0" dirty="0"/>
            <a:t>(2 </a:t>
          </a:r>
          <a:r>
            <a:rPr lang="en-US" sz="2000" b="1" noProof="0" dirty="0" err="1">
              <a:latin typeface="Tamil Bible" pitchFamily="2" charset="0"/>
            </a:rPr>
            <a:t>nfhup</a:t>
          </a:r>
          <a:r>
            <a:rPr lang="en-US" sz="2000" b="1" noProof="0" dirty="0"/>
            <a:t>. 8:6); </a:t>
          </a:r>
          <a:r>
            <a:rPr lang="en-US" sz="2000" b="1" noProof="0" dirty="0" err="1">
              <a:latin typeface="Tamil Bible" pitchFamily="2" charset="0"/>
            </a:rPr>
            <a:t>Cf;fg;gLj;Jjy</a:t>
          </a:r>
          <a:r>
            <a:rPr lang="en-US" sz="2000" b="1" noProof="0" dirty="0">
              <a:latin typeface="Tamil Bible" pitchFamily="2" charset="0"/>
            </a:rPr>
            <a:t>;</a:t>
          </a:r>
          <a:r>
            <a:rPr lang="en-US" sz="2000" b="1" noProof="0" dirty="0"/>
            <a:t> (</a:t>
          </a:r>
          <a:r>
            <a:rPr lang="en-US" sz="2000" b="1" noProof="0" dirty="0" err="1">
              <a:latin typeface="Tamil Bible" pitchFamily="2" charset="0"/>
            </a:rPr>
            <a:t>jPj;J</a:t>
          </a:r>
          <a:r>
            <a:rPr lang="en-US" sz="2000" b="1" noProof="0" dirty="0"/>
            <a:t> 2:6, 9, 15); </a:t>
          </a:r>
          <a:r>
            <a:rPr lang="en-US" sz="2000" b="1" noProof="0" dirty="0" err="1">
              <a:latin typeface="Tamil Bible" pitchFamily="2" charset="0"/>
            </a:rPr>
            <a:t>kw;Wk</a:t>
          </a:r>
          <a:r>
            <a:rPr lang="en-US" sz="2000" b="1" noProof="0" dirty="0">
              <a:latin typeface="Tamil Bible" pitchFamily="2" charset="0"/>
            </a:rPr>
            <a:t>; </a:t>
          </a:r>
          <a:r>
            <a:rPr lang="en-US" sz="2000" b="1" noProof="0" dirty="0" err="1">
              <a:latin typeface="Tamil Bible" pitchFamily="2" charset="0"/>
            </a:rPr>
            <a:t>MWjy</a:t>
          </a:r>
          <a:r>
            <a:rPr lang="en-US" sz="2000" b="1" noProof="0" dirty="0">
              <a:latin typeface="Tamil Bible" pitchFamily="2" charset="0"/>
            </a:rPr>
            <a:t>; </a:t>
          </a:r>
          <a:r>
            <a:rPr lang="en-US" sz="2000" b="1" noProof="0" dirty="0" err="1">
              <a:latin typeface="Tamil Bible" pitchFamily="2" charset="0"/>
            </a:rPr>
            <a:t>mspj;jy</a:t>
          </a:r>
          <a:r>
            <a:rPr lang="en-US" sz="2000" b="1" noProof="0" dirty="0">
              <a:latin typeface="Tamil Bible" pitchFamily="2" charset="0"/>
            </a:rPr>
            <a:t>; </a:t>
          </a:r>
          <a:r>
            <a:rPr lang="en-US" sz="2000" b="1" noProof="0" dirty="0"/>
            <a:t>(2 </a:t>
          </a:r>
          <a:r>
            <a:rPr lang="en-US" sz="2000" b="1" noProof="0" dirty="0" err="1">
              <a:latin typeface="Tamil Bible" pitchFamily="2" charset="0"/>
            </a:rPr>
            <a:t>nfhup</a:t>
          </a:r>
          <a:r>
            <a:rPr lang="en-US" sz="2000" b="1" noProof="0" dirty="0"/>
            <a:t>. 7:13) </a:t>
          </a:r>
          <a:r>
            <a:rPr lang="en-US" sz="2000" b="1" noProof="0" dirty="0" err="1">
              <a:latin typeface="Tamil Bible" pitchFamily="2" charset="0"/>
            </a:rPr>
            <a:t>Nghd;w</a:t>
          </a:r>
          <a:r>
            <a:rPr lang="en-US" sz="2000" b="1" noProof="0" dirty="0">
              <a:latin typeface="Tamil Bible" pitchFamily="2" charset="0"/>
            </a:rPr>
            <a:t> </a:t>
          </a:r>
          <a:r>
            <a:rPr lang="en-US" sz="2000" b="1" noProof="0" dirty="0" err="1">
              <a:latin typeface="Tamil Bible" pitchFamily="2" charset="0"/>
            </a:rPr>
            <a:t>gy</a:t>
          </a:r>
          <a:r>
            <a:rPr lang="en-US" sz="2000" b="1" noProof="0" dirty="0">
              <a:latin typeface="Tamil Bible" pitchFamily="2" charset="0"/>
            </a:rPr>
            <a:t> </a:t>
          </a:r>
          <a:r>
            <a:rPr lang="en-US" sz="2000" b="1" noProof="0" dirty="0" err="1">
              <a:latin typeface="Tamil Bible" pitchFamily="2" charset="0"/>
            </a:rPr>
            <a:t>jPu;f;fjuprdg</a:t>
          </a:r>
          <a:r>
            <a:rPr lang="en-US" sz="2000" b="1" noProof="0" dirty="0">
              <a:latin typeface="Tamil Bible" pitchFamily="2" charset="0"/>
            </a:rPr>
            <a:t>; </a:t>
          </a:r>
          <a:r>
            <a:rPr lang="en-US" sz="2000" b="1" noProof="0" dirty="0" err="1">
              <a:latin typeface="Tamil Bible" pitchFamily="2" charset="0"/>
            </a:rPr>
            <a:t>gzpfis</a:t>
          </a:r>
          <a:r>
            <a:rPr lang="en-US" sz="2000" b="1" noProof="0" dirty="0">
              <a:latin typeface="Tamil Bible" pitchFamily="2" charset="0"/>
            </a:rPr>
            <a:t> </a:t>
          </a:r>
          <a:r>
            <a:rPr lang="en-US" sz="2000" b="1" noProof="0" dirty="0" err="1">
              <a:latin typeface="Tamil Bible" pitchFamily="2" charset="0"/>
            </a:rPr>
            <a:t>epiwNtw;wpdhu</a:t>
          </a:r>
          <a:r>
            <a:rPr lang="en-US" sz="2000" b="1" noProof="0" dirty="0">
              <a:latin typeface="Tamil Bible" pitchFamily="2" charset="0"/>
            </a:rPr>
            <a:t>;</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err="1">
              <a:latin typeface="Tamil Bible" pitchFamily="2" charset="0"/>
            </a:rPr>
            <a:t>kf;fis</a:t>
          </a:r>
          <a:r>
            <a:rPr lang="en-US" sz="2000" b="1" kern="1200" noProof="0" dirty="0">
              <a:latin typeface="Tamil Bible" pitchFamily="2" charset="0"/>
            </a:rPr>
            <a:t> ,</a:t>
          </a:r>
          <a:r>
            <a:rPr lang="en-US" sz="2000" b="1" kern="1200" noProof="0" dirty="0" err="1">
              <a:latin typeface="Tamil Bible" pitchFamily="2" charset="0"/>
            </a:rPr>
            <a:t>NaRtplk</a:t>
          </a:r>
          <a:r>
            <a:rPr lang="en-US" sz="2000" b="1" kern="1200" noProof="0" dirty="0">
              <a:latin typeface="Tamil Bible" pitchFamily="2" charset="0"/>
            </a:rPr>
            <a:t>; </a:t>
          </a:r>
          <a:r>
            <a:rPr lang="en-US" sz="2000" b="1" kern="1200" noProof="0" dirty="0" err="1">
              <a:latin typeface="Tamil Bible" pitchFamily="2" charset="0"/>
            </a:rPr>
            <a:t>mioj;J</a:t>
          </a:r>
          <a:r>
            <a:rPr lang="en-US" sz="2000" b="1" kern="1200" noProof="0" dirty="0">
              <a:latin typeface="Tamil Bible" pitchFamily="2" charset="0"/>
            </a:rPr>
            <a:t> </a:t>
          </a:r>
          <a:r>
            <a:rPr lang="en-US" sz="2000" b="1" kern="1200" noProof="0" dirty="0" err="1">
              <a:latin typeface="Tamil Bible" pitchFamily="2" charset="0"/>
            </a:rPr>
            <a:t>nry;tNj</a:t>
          </a:r>
          <a:r>
            <a:rPr lang="en-US" sz="2000" b="1" kern="1200" noProof="0" dirty="0">
              <a:latin typeface="Tamil Bible" pitchFamily="2" charset="0"/>
            </a:rPr>
            <a:t> </a:t>
          </a:r>
          <a:r>
            <a:rPr lang="en-US" sz="2000" b="1" kern="1200" noProof="0" dirty="0" err="1">
              <a:latin typeface="Tamil Bible" pitchFamily="2" charset="0"/>
            </a:rPr>
            <a:t>mtu;fsJ</a:t>
          </a:r>
          <a:r>
            <a:rPr lang="en-US" sz="2000" b="1" kern="1200" noProof="0" dirty="0">
              <a:latin typeface="Tamil Bible" pitchFamily="2" charset="0"/>
            </a:rPr>
            <a:t> </a:t>
          </a:r>
          <a:r>
            <a:rPr lang="en-US" sz="2000" b="1" kern="1200" noProof="0" dirty="0" err="1">
              <a:latin typeface="Tamil Bible" pitchFamily="2" charset="0"/>
            </a:rPr>
            <a:t>Kjd;ik</a:t>
          </a:r>
          <a:r>
            <a:rPr lang="en-US" sz="2000" b="1" kern="1200" noProof="0" dirty="0">
              <a:latin typeface="Tamil Bible" pitchFamily="2" charset="0"/>
            </a:rPr>
            <a:t> </a:t>
          </a:r>
          <a:r>
            <a:rPr lang="en-US" sz="2000" b="1" kern="1200" noProof="0" dirty="0" err="1">
              <a:latin typeface="Tamil Bible" pitchFamily="2" charset="0"/>
            </a:rPr>
            <a:t>gzpahf</a:t>
          </a:r>
          <a:r>
            <a:rPr lang="en-US" sz="2000" b="1" kern="1200" noProof="0" dirty="0">
              <a:latin typeface="Tamil Bible" pitchFamily="2" charset="0"/>
            </a:rPr>
            <a:t> ,</a:t>
          </a:r>
          <a:r>
            <a:rPr lang="en-US" sz="2000" b="1" kern="1200" noProof="0" dirty="0" err="1">
              <a:latin typeface="Tamil Bible" pitchFamily="2" charset="0"/>
            </a:rPr>
            <a:t>Ue;jJ</a:t>
          </a:r>
          <a:r>
            <a:rPr lang="en-US" sz="2000" b="1" kern="1200" noProof="0" dirty="0">
              <a:latin typeface="Tamil Bible" pitchFamily="2" charset="0"/>
            </a:rPr>
            <a:t> </a:t>
          </a:r>
          <a:endParaRPr lang="en-US" sz="2000" kern="1200" noProof="0" dirty="0">
            <a:latin typeface="Tamil Bible" pitchFamily="2" charset="0"/>
          </a:endParaRPr>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US" sz="1900" b="1" kern="1200" noProof="0" dirty="0">
              <a:effectLst>
                <a:outerShdw blurRad="38100" dist="38100" dir="2700000" algn="tl">
                  <a:srgbClr val="000000"/>
                </a:outerShdw>
              </a:effectLst>
              <a:latin typeface="Tamil Bible" pitchFamily="2" charset="0"/>
            </a:rPr>
            <a:t>,</a:t>
          </a:r>
          <a:r>
            <a:rPr lang="en-US" sz="1900" b="1" kern="1200" noProof="0" dirty="0" err="1">
              <a:effectLst>
                <a:outerShdw blurRad="38100" dist="38100" dir="2700000" algn="tl">
                  <a:srgbClr val="000000"/>
                </a:outerShdw>
              </a:effectLst>
              <a:latin typeface="Tamil Bible" pitchFamily="2" charset="0"/>
            </a:rPr>
            <a:t>NaRTf;F</a:t>
          </a:r>
          <a:r>
            <a:rPr lang="en-US" sz="1900" b="1" kern="1200" noProof="0" dirty="0">
              <a:effectLst>
                <a:outerShdw blurRad="38100" dist="38100" dir="2700000" algn="tl">
                  <a:srgbClr val="000000"/>
                </a:outerShdw>
              </a:effectLst>
              <a:latin typeface="Tamil Bible" pitchFamily="2" charset="0"/>
            </a:rPr>
            <a:t> </a:t>
          </a:r>
          <a:r>
            <a:rPr lang="en-US" sz="1900" b="1" kern="1200" noProof="0" dirty="0" err="1">
              <a:effectLst>
                <a:outerShdw blurRad="38100" dist="38100" dir="2700000" algn="tl">
                  <a:srgbClr val="000000"/>
                </a:outerShdw>
              </a:effectLst>
              <a:latin typeface="Tamil Bible" pitchFamily="2" charset="0"/>
            </a:rPr>
            <a:t>rhl;rp</a:t>
          </a:r>
          <a:r>
            <a:rPr lang="en-US" sz="1900" b="1" kern="1200" noProof="0" dirty="0">
              <a:effectLst>
                <a:outerShdw blurRad="38100" dist="38100" dir="2700000" algn="tl">
                  <a:srgbClr val="000000"/>
                </a:outerShdw>
              </a:effectLst>
              <a:latin typeface="Tamil Bible" pitchFamily="2" charset="0"/>
            </a:rPr>
            <a:t> </a:t>
          </a:r>
          <a:r>
            <a:rPr lang="en-US" sz="1900" b="1" kern="1200" noProof="0" dirty="0" err="1">
              <a:effectLst>
                <a:outerShdw blurRad="38100" dist="38100" dir="2700000" algn="tl">
                  <a:srgbClr val="000000"/>
                </a:outerShdw>
              </a:effectLst>
              <a:latin typeface="Tamil Bible" pitchFamily="2" charset="0"/>
            </a:rPr>
            <a:t>gfpu;tJ</a:t>
          </a:r>
          <a:endParaRPr lang="en-US" sz="1900" kern="1200" noProof="0" dirty="0">
            <a:effectLst>
              <a:outerShdw blurRad="38100" dist="38100" dir="2700000" algn="tl">
                <a:srgbClr val="000000"/>
              </a:outerShdw>
            </a:effectLst>
            <a:latin typeface="Tamil Bible" pitchFamily="2" charset="0"/>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err="1">
              <a:latin typeface="Tamil Bible" pitchFamily="2" charset="0"/>
              <a:ea typeface="+mn-ea"/>
              <a:cs typeface="+mn-cs"/>
            </a:rPr>
            <a:t>mit</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jw;Nghija</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fhyk</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tiu</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ePbj;j</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epfo;Tfis</a:t>
          </a:r>
          <a:r>
            <a:rPr lang="en-US" sz="2000" b="1" kern="1200" noProof="0" dirty="0">
              <a:latin typeface="Tamil Bible" pitchFamily="2" charset="0"/>
              <a:ea typeface="+mn-ea"/>
              <a:cs typeface="+mn-cs"/>
            </a:rPr>
            <a:t> </a:t>
          </a:r>
          <a:r>
            <a:rPr lang="en-US" sz="2000" b="1" kern="1200" noProof="0" dirty="0" err="1">
              <a:latin typeface="Tamil Bible" pitchFamily="2" charset="0"/>
              <a:ea typeface="+mn-ea"/>
              <a:cs typeface="+mn-cs"/>
            </a:rPr>
            <a:t>ntspg;gLj;jpd</a:t>
          </a:r>
          <a:endParaRPr lang="en-US" sz="2000" b="1" kern="1200" noProof="0" dirty="0">
            <a:latin typeface="Tamil Bible" pitchFamily="2" charset="0"/>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latin typeface="Tamil Bible" pitchFamily="2" charset="0"/>
            </a:rPr>
            <a:t>vjpu;fhyj;ij</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mwptpj;jy</a:t>
          </a:r>
          <a:r>
            <a:rPr lang="en-US" sz="2000" b="1" kern="1200" noProof="0" dirty="0">
              <a:effectLst>
                <a:outerShdw blurRad="38100" dist="38100" dir="2700000" algn="tl">
                  <a:srgbClr val="000000"/>
                </a:outerShdw>
              </a:effectLst>
              <a:latin typeface="Tamil Bible" pitchFamily="2" charset="0"/>
            </a:rPr>
            <a:t>;</a:t>
          </a:r>
          <a:endParaRPr lang="en-US" sz="2000" kern="1200" noProof="0" dirty="0">
            <a:effectLst>
              <a:outerShdw blurRad="38100" dist="38100" dir="2700000" algn="tl">
                <a:srgbClr val="000000"/>
              </a:outerShdw>
            </a:effectLst>
            <a:latin typeface="Tamil Bible" pitchFamily="2" charset="0"/>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err="1">
              <a:latin typeface="Tamil Bible" pitchFamily="2" charset="0"/>
            </a:rPr>
            <a:t>vjpupapd</a:t>
          </a:r>
          <a:r>
            <a:rPr lang="en-US" sz="2000" b="1" kern="1200" noProof="0" dirty="0">
              <a:latin typeface="Tamil Bible" pitchFamily="2" charset="0"/>
            </a:rPr>
            <a:t>; </a:t>
          </a:r>
          <a:r>
            <a:rPr lang="en-US" sz="2000" b="1" kern="1200" noProof="0" dirty="0" err="1">
              <a:latin typeface="Tamil Bible" pitchFamily="2" charset="0"/>
            </a:rPr>
            <a:t>jhf;Fjy;fis</a:t>
          </a:r>
          <a:r>
            <a:rPr lang="en-US" sz="2000" b="1" kern="1200" noProof="0" dirty="0">
              <a:latin typeface="Tamil Bible" pitchFamily="2" charset="0"/>
            </a:rPr>
            <a:t> </a:t>
          </a:r>
          <a:r>
            <a:rPr lang="en-US" sz="2000" b="1" kern="1200" noProof="0" dirty="0" err="1">
              <a:latin typeface="Tamil Bible" pitchFamily="2" charset="0"/>
            </a:rPr>
            <a:t>jhq;ff</a:t>
          </a:r>
          <a:r>
            <a:rPr lang="en-US" sz="2000" b="1" kern="1200" noProof="0" dirty="0">
              <a:latin typeface="Tamil Bible" pitchFamily="2" charset="0"/>
            </a:rPr>
            <a:t>;$</a:t>
          </a:r>
          <a:r>
            <a:rPr lang="en-US" sz="2000" b="1" kern="1200" noProof="0" dirty="0" err="1">
              <a:latin typeface="Tamil Bible" pitchFamily="2" charset="0"/>
            </a:rPr>
            <a:t>ba</a:t>
          </a:r>
          <a:r>
            <a:rPr lang="en-US" sz="2000" b="1" kern="1200" noProof="0" dirty="0">
              <a:latin typeface="Tamil Bible" pitchFamily="2" charset="0"/>
            </a:rPr>
            <a:t> </a:t>
          </a:r>
          <a:r>
            <a:rPr lang="en-US" sz="2000" b="1" kern="1200" noProof="0" dirty="0" err="1">
              <a:latin typeface="Tamil Bible" pitchFamily="2" charset="0"/>
            </a:rPr>
            <a:t>typikahd</a:t>
          </a:r>
          <a:r>
            <a:rPr lang="en-US" sz="2000" b="1" kern="1200" noProof="0" dirty="0">
              <a:latin typeface="Tamil Bible" pitchFamily="2" charset="0"/>
            </a:rPr>
            <a:t> </a:t>
          </a:r>
          <a:r>
            <a:rPr lang="en-US" sz="2000" b="1" kern="1200" noProof="0" dirty="0" err="1">
              <a:latin typeface="Tamil Bible" pitchFamily="2" charset="0"/>
            </a:rPr>
            <a:t>rigia</a:t>
          </a:r>
          <a:r>
            <a:rPr lang="en-US" sz="2000" b="1" kern="1200" noProof="0" dirty="0">
              <a:latin typeface="Tamil Bible" pitchFamily="2" charset="0"/>
            </a:rPr>
            <a:t> </a:t>
          </a:r>
          <a:r>
            <a:rPr lang="en-US" sz="2000" b="1" kern="1200" noProof="0" dirty="0" err="1">
              <a:latin typeface="Tamil Bible" pitchFamily="2" charset="0"/>
            </a:rPr>
            <a:t>fl;Ltjw;F</a:t>
          </a:r>
          <a:endParaRPr lang="en-US" sz="2000" kern="1200" noProof="0" dirty="0">
            <a:latin typeface="Tamil Bible" pitchFamily="2" charset="0"/>
          </a:endParaRPr>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latin typeface="Tamil Bible" pitchFamily="2" charset="0"/>
            </a:rPr>
            <a:t>mwpTWj;jy</a:t>
          </a:r>
          <a:r>
            <a:rPr lang="en-US" sz="2000" b="1" kern="1200" noProof="0" dirty="0">
              <a:effectLst>
                <a:outerShdw blurRad="38100" dist="38100" dir="2700000" algn="tl">
                  <a:srgbClr val="000000"/>
                </a:outerShdw>
              </a:effectLst>
              <a:latin typeface="Tamil Bible" pitchFamily="2" charset="0"/>
            </a:rPr>
            <a:t>;</a:t>
          </a:r>
          <a:endParaRPr lang="en-US" sz="2000" kern="1200" noProof="0" dirty="0">
            <a:effectLst>
              <a:outerShdw blurRad="38100" dist="38100" dir="2700000" algn="tl">
                <a:srgbClr val="000000"/>
              </a:outerShdw>
            </a:effectLst>
            <a:latin typeface="Tamil Bible" pitchFamily="2" charset="0"/>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err="1">
              <a:latin typeface="Tamil Bible" pitchFamily="2" charset="0"/>
            </a:rPr>
            <a:t>ghtj;ij</a:t>
          </a:r>
          <a:r>
            <a:rPr lang="en-US" sz="2000" b="1" kern="1200" noProof="0" dirty="0">
              <a:latin typeface="Tamil Bible" pitchFamily="2" charset="0"/>
            </a:rPr>
            <a:t> </a:t>
          </a:r>
          <a:r>
            <a:rPr lang="en-US" sz="2000" b="1" kern="1200" noProof="0" dirty="0" err="1">
              <a:latin typeface="Tamil Bible" pitchFamily="2" charset="0"/>
            </a:rPr>
            <a:t>vLj;Jiuj;jy</a:t>
          </a:r>
          <a:r>
            <a:rPr lang="en-US" sz="2000" b="1" kern="1200" noProof="0" dirty="0"/>
            <a:t>, </a:t>
          </a:r>
          <a:r>
            <a:rPr lang="en-US" sz="2000" b="1" kern="1200" noProof="0" dirty="0" err="1">
              <a:latin typeface="Tamil Bible" pitchFamily="2" charset="0"/>
            </a:rPr>
            <a:t>mjd</a:t>
          </a:r>
          <a:r>
            <a:rPr lang="en-US" sz="2000" b="1" kern="1200" noProof="0" dirty="0">
              <a:latin typeface="Tamil Bible" pitchFamily="2" charset="0"/>
            </a:rPr>
            <a:t>; %</a:t>
          </a:r>
          <a:r>
            <a:rPr lang="en-US" sz="2000" b="1" kern="1200" noProof="0" dirty="0" err="1">
              <a:latin typeface="Tamil Bible" pitchFamily="2" charset="0"/>
            </a:rPr>
            <a:t>yk</a:t>
          </a:r>
          <a:r>
            <a:rPr lang="en-US" sz="2000" b="1" kern="1200" noProof="0" dirty="0">
              <a:latin typeface="Tamil Bible" pitchFamily="2" charset="0"/>
            </a:rPr>
            <a:t>; </a:t>
          </a:r>
          <a:r>
            <a:rPr lang="en-US" sz="2000" b="1" kern="1200" noProof="0" dirty="0" err="1">
              <a:latin typeface="Tamil Bible" pitchFamily="2" charset="0"/>
            </a:rPr>
            <a:t>kf;fs</a:t>
          </a:r>
          <a:r>
            <a:rPr lang="en-US" sz="2000" b="1" kern="1200" noProof="0" dirty="0">
              <a:latin typeface="Tamil Bible" pitchFamily="2" charset="0"/>
            </a:rPr>
            <a:t>; </a:t>
          </a:r>
          <a:r>
            <a:rPr lang="en-US" sz="2000" b="1" kern="1200" noProof="0" dirty="0" err="1">
              <a:latin typeface="Tamil Bible" pitchFamily="2" charset="0"/>
            </a:rPr>
            <a:t>kde;jpUk;g</a:t>
          </a:r>
          <a:r>
            <a:rPr lang="en-US" sz="2000" b="1" kern="1200" noProof="0" dirty="0">
              <a:latin typeface="Tamil Bible" pitchFamily="2" charset="0"/>
            </a:rPr>
            <a:t> </a:t>
          </a:r>
          <a:r>
            <a:rPr lang="en-US" sz="2000" b="1" kern="1200" noProof="0" dirty="0" err="1">
              <a:latin typeface="Tamil Bible" pitchFamily="2" charset="0"/>
            </a:rPr>
            <a:t>toptFj;jy</a:t>
          </a:r>
          <a:r>
            <a:rPr lang="en-US" sz="2000" b="1" kern="1200" noProof="0" dirty="0">
              <a:latin typeface="Tamil Bible" pitchFamily="2" charset="0"/>
            </a:rPr>
            <a:t>;</a:t>
          </a:r>
          <a:endParaRPr lang="en-US" sz="2000" kern="1200" noProof="0" dirty="0">
            <a:latin typeface="Tamil Bible" pitchFamily="2" charset="0"/>
          </a:endParaRPr>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latin typeface="Tamil Bible" pitchFamily="2" charset="0"/>
            </a:rPr>
            <a:t>Cf;fkspf;Fk</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mwpTiu</a:t>
          </a:r>
          <a:endParaRPr lang="en-US" sz="2000" kern="1200" noProof="0" dirty="0">
            <a:effectLst>
              <a:outerShdw blurRad="38100" dist="38100" dir="2700000" algn="tl">
                <a:srgbClr val="000000"/>
              </a:outerShdw>
            </a:effectLst>
            <a:latin typeface="Tamil Bible" pitchFamily="2" charset="0"/>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latin typeface="Tamil Bible" pitchFamily="2" charset="0"/>
            </a:rPr>
            <a:t>,</a:t>
          </a:r>
          <a:r>
            <a:rPr lang="en-US" sz="2000" b="1" kern="1200" noProof="0" dirty="0" err="1">
              <a:latin typeface="Tamil Bible" pitchFamily="2" charset="0"/>
            </a:rPr>
            <a:t>e;j</a:t>
          </a:r>
          <a:r>
            <a:rPr lang="en-US" sz="2000" b="1" kern="1200" noProof="0" dirty="0">
              <a:latin typeface="Tamil Bible" pitchFamily="2" charset="0"/>
            </a:rPr>
            <a:t> </a:t>
          </a:r>
          <a:r>
            <a:rPr lang="en-US" sz="2000" b="1" kern="1200" noProof="0" dirty="0" err="1">
              <a:latin typeface="Tamil Bible" pitchFamily="2" charset="0"/>
            </a:rPr>
            <a:t>Fwpg;gpl;l</a:t>
          </a:r>
          <a:r>
            <a:rPr lang="en-US" sz="2000" b="1" kern="1200" noProof="0" dirty="0">
              <a:latin typeface="Tamil Bible" pitchFamily="2" charset="0"/>
            </a:rPr>
            <a:t> </a:t>
          </a:r>
          <a:r>
            <a:rPr lang="en-US" sz="2000" b="1" kern="1200" noProof="0" dirty="0" err="1">
              <a:latin typeface="Tamil Bible" pitchFamily="2" charset="0"/>
            </a:rPr>
            <a:t>Nehf;fj;jpw;fhfNt</a:t>
          </a:r>
          <a:r>
            <a:rPr lang="en-US" sz="2000" b="1" kern="1200" noProof="0" dirty="0">
              <a:latin typeface="Tamil Bible" pitchFamily="2" charset="0"/>
            </a:rPr>
            <a:t> </a:t>
          </a:r>
          <a:r>
            <a:rPr lang="en-US" sz="2000" b="1" kern="1200" noProof="0" dirty="0" err="1">
              <a:latin typeface="Tamil Bible" pitchFamily="2" charset="0"/>
            </a:rPr>
            <a:t>A+jhRk</a:t>
          </a:r>
          <a:r>
            <a:rPr lang="en-US" sz="2000" b="1" kern="1200" noProof="0" dirty="0">
              <a:latin typeface="Tamil Bible" pitchFamily="2" charset="0"/>
            </a:rPr>
            <a:t>; </a:t>
          </a:r>
          <a:r>
            <a:rPr lang="en-US" sz="2000" b="1" kern="1200" noProof="0" dirty="0" err="1">
              <a:latin typeface="Tamil Bible" pitchFamily="2" charset="0"/>
            </a:rPr>
            <a:t>rPyhTk</a:t>
          </a:r>
          <a:r>
            <a:rPr lang="en-US" sz="2000" b="1" kern="1200" noProof="0" dirty="0">
              <a:latin typeface="Tamil Bible" pitchFamily="2" charset="0"/>
            </a:rPr>
            <a:t>; </a:t>
          </a:r>
          <a:r>
            <a:rPr lang="en-US" sz="2000" b="1" kern="1200" noProof="0" dirty="0" err="1">
              <a:latin typeface="Tamil Bible" pitchFamily="2" charset="0"/>
            </a:rPr>
            <a:t>rigfSf;F</a:t>
          </a:r>
          <a:r>
            <a:rPr lang="en-US" sz="2000" b="1" kern="1200" noProof="0" dirty="0">
              <a:latin typeface="Tamil Bible" pitchFamily="2" charset="0"/>
            </a:rPr>
            <a:t> </a:t>
          </a:r>
          <a:r>
            <a:rPr lang="en-US" sz="2000" b="1" kern="1200" noProof="0" dirty="0" err="1">
              <a:latin typeface="Tamil Bible" pitchFamily="2" charset="0"/>
            </a:rPr>
            <a:t>mDg;gp</a:t>
          </a:r>
          <a:r>
            <a:rPr lang="en-US" sz="2000" b="1" kern="1200" noProof="0" dirty="0">
              <a:latin typeface="Tamil Bible" pitchFamily="2" charset="0"/>
            </a:rPr>
            <a:t> </a:t>
          </a:r>
          <a:r>
            <a:rPr lang="en-US" sz="2000" b="1" kern="1200" noProof="0" dirty="0" err="1">
              <a:latin typeface="Tamil Bible" pitchFamily="2" charset="0"/>
            </a:rPr>
            <a:t>itf;fg;gl;ldu</a:t>
          </a:r>
          <a:r>
            <a:rPr lang="en-US" sz="2000" b="1" kern="1200" noProof="0" dirty="0">
              <a:latin typeface="Tamil Bible" pitchFamily="2" charset="0"/>
            </a:rPr>
            <a:t>;</a:t>
          </a:r>
          <a:endParaRPr lang="en-US" sz="2000" kern="1200" noProof="0" dirty="0">
            <a:latin typeface="Tamil Bible" pitchFamily="2" charset="0"/>
          </a:endParaRPr>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latin typeface="Tamil Bible" pitchFamily="2" charset="0"/>
            </a:rPr>
            <a:t>MWjy</a:t>
          </a:r>
          <a:r>
            <a:rPr lang="en-US" sz="2000" b="1" kern="1200" noProof="0" dirty="0">
              <a:effectLst>
                <a:outerShdw blurRad="38100" dist="38100" dir="2700000" algn="tl">
                  <a:srgbClr val="000000"/>
                </a:outerShdw>
              </a:effectLst>
              <a:latin typeface="Tamil Bible" pitchFamily="2" charset="0"/>
            </a:rPr>
            <a:t>;</a:t>
          </a:r>
          <a:endParaRPr lang="en-US" sz="2000" kern="1200" noProof="0" dirty="0">
            <a:effectLst>
              <a:outerShdw blurRad="38100" dist="38100" dir="2700000" algn="tl">
                <a:srgbClr val="000000"/>
              </a:outerShdw>
            </a:effectLst>
            <a:latin typeface="Tamil Bible" pitchFamily="2" charset="0"/>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latin typeface="Tamil Bible" pitchFamily="2" charset="0"/>
            </a:rPr>
            <a:t>mtu;fs</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iwtdhy</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mDg;gg;gl;ltu;fs</a:t>
          </a:r>
          <a:r>
            <a:rPr lang="en-US" sz="2000" b="1" kern="1200" noProof="0" dirty="0">
              <a:effectLst>
                <a:outerShdw blurRad="38100" dist="38100" dir="2700000" algn="tl">
                  <a:srgbClr val="000000"/>
                </a:outerShdw>
              </a:effectLst>
              <a:latin typeface="Tamil Bible" pitchFamily="2" charset="0"/>
            </a:rPr>
            <a:t>;</a:t>
          </a:r>
          <a:r>
            <a:rPr lang="en-US" sz="2000" b="1" kern="1200" noProof="0" dirty="0">
              <a:effectLst>
                <a:outerShdw blurRad="38100" dist="38100" dir="2700000" algn="tl">
                  <a:srgbClr val="000000"/>
                </a:outerShdw>
              </a:effectLst>
            </a:rPr>
            <a:t>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a:t>
          </a:r>
          <a:r>
            <a:rPr lang="en-US" sz="2000" b="1" kern="1200" noProof="0" dirty="0">
              <a:effectLst>
                <a:outerShdw blurRad="38100" dist="38100" dir="2700000" algn="tl">
                  <a:srgbClr val="000000"/>
                </a:outerShdw>
              </a:effectLst>
              <a:latin typeface="Tamil Bible" pitchFamily="2" charset="0"/>
            </a:rPr>
            <a:t>Y}f;</a:t>
          </a:r>
          <a:r>
            <a:rPr lang="en-US" sz="2000" b="1" kern="1200" noProof="0" dirty="0">
              <a:effectLst>
                <a:outerShdw blurRad="38100" dist="38100" dir="2700000" algn="tl">
                  <a:srgbClr val="000000"/>
                </a:outerShdw>
              </a:effectLst>
            </a:rPr>
            <a:t>. 11:49)</a:t>
          </a:r>
          <a:endParaRPr lang="en-US" sz="20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latin typeface="Tamil Bible" pitchFamily="2" charset="0"/>
            </a:rPr>
            <a:t>jpUr;rigia</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topelj;Jtjw;fhd</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tuq;fis</a:t>
          </a:r>
          <a:r>
            <a:rPr lang="en-US" sz="2000" b="1" kern="1200" noProof="0" dirty="0">
              <a:effectLst>
                <a:outerShdw blurRad="38100" dist="38100" dir="2700000" algn="tl">
                  <a:srgbClr val="000000"/>
                </a:outerShdw>
              </a:effectLst>
              <a:latin typeface="Tamil Bible" pitchFamily="2" charset="0"/>
            </a:rPr>
            <a:t> </a:t>
          </a:r>
          <a:r>
            <a:rPr lang="en-US" sz="2000" b="1" kern="1200" noProof="0" dirty="0" err="1">
              <a:effectLst>
                <a:outerShdw blurRad="38100" dist="38100" dir="2700000" algn="tl">
                  <a:srgbClr val="000000"/>
                </a:outerShdw>
              </a:effectLst>
              <a:latin typeface="Tamil Bible" pitchFamily="2" charset="0"/>
            </a:rPr>
            <a:t>ngWfpwhu;fs</a:t>
          </a:r>
          <a:r>
            <a:rPr lang="en-US" sz="2000" b="1" kern="1200" noProof="0" dirty="0">
              <a:effectLst>
                <a:outerShdw blurRad="38100" dist="38100" dir="2700000" algn="tl">
                  <a:srgbClr val="000000"/>
                </a:outerShdw>
              </a:effectLst>
              <a:latin typeface="Tamil Bible" pitchFamily="2" charset="0"/>
            </a:rPr>
            <a:t>;</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(1 </a:t>
          </a:r>
          <a:r>
            <a:rPr lang="en-US" sz="2000" b="1" kern="1200" noProof="0" dirty="0" err="1">
              <a:effectLst>
                <a:outerShdw blurRad="38100" dist="38100" dir="2700000" algn="tl">
                  <a:srgbClr val="000000"/>
                </a:outerShdw>
              </a:effectLst>
              <a:latin typeface="Tamil Bible" pitchFamily="2" charset="0"/>
            </a:rPr>
            <a:t>nfhup</a:t>
          </a:r>
          <a:r>
            <a:rPr lang="en-US" sz="2000" b="1" kern="1200" noProof="0" dirty="0">
              <a:effectLst>
                <a:outerShdw blurRad="38100" dist="38100" dir="2700000" algn="tl">
                  <a:srgbClr val="000000"/>
                </a:outerShdw>
              </a:effectLst>
            </a:rPr>
            <a:t>. 12:28-29; </a:t>
          </a:r>
          <a:r>
            <a:rPr lang="en-US" sz="2000" b="1" kern="1200" noProof="0" dirty="0" err="1">
              <a:effectLst>
                <a:outerShdw blurRad="38100" dist="38100" dir="2700000" algn="tl">
                  <a:srgbClr val="000000"/>
                </a:outerShdw>
              </a:effectLst>
              <a:latin typeface="Tamil Bible" pitchFamily="2" charset="0"/>
            </a:rPr>
            <a:t>vNg</a:t>
          </a:r>
          <a:r>
            <a:rPr lang="en-US" sz="2000" b="1" kern="1200" noProof="0" dirty="0">
              <a:effectLst>
                <a:outerShdw blurRad="38100" dist="38100" dir="2700000" algn="tl">
                  <a:srgbClr val="000000"/>
                </a:outerShdw>
              </a:effectLst>
            </a:rPr>
            <a:t>. 4:11-12)</a:t>
          </a:r>
          <a:endParaRPr lang="en-US" sz="20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noProof="0" dirty="0" err="1">
              <a:effectLst>
                <a:outerShdw blurRad="38100" dist="38100" dir="2700000" algn="tl">
                  <a:srgbClr val="000000"/>
                </a:outerShdw>
              </a:effectLst>
              <a:latin typeface="Tamil Bible" pitchFamily="2" charset="0"/>
            </a:rPr>
            <a:t>mtu;fNs</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jpUr;rigapd</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mbj;jskhtu</a:t>
          </a:r>
          <a:r>
            <a:rPr lang="en-US" sz="1800" b="1" kern="1200" noProof="0" dirty="0">
              <a:effectLst>
                <a:outerShdw blurRad="38100" dist="38100" dir="2700000" algn="tl">
                  <a:srgbClr val="000000"/>
                </a:outerShdw>
              </a:effectLst>
              <a:latin typeface="Tamil Bible" pitchFamily="2" charset="0"/>
            </a:rPr>
            <a:t>;</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latin typeface="Tamil Bible" pitchFamily="2" charset="0"/>
            </a:rPr>
            <a:t>vNg</a:t>
          </a:r>
          <a:r>
            <a:rPr lang="en-US" sz="2000" b="1" kern="1200" noProof="0" dirty="0">
              <a:effectLst>
                <a:outerShdw blurRad="38100" dist="38100" dir="2700000" algn="tl">
                  <a:srgbClr val="000000"/>
                </a:outerShdw>
              </a:effectLst>
            </a:rPr>
            <a:t>. 2:20)</a:t>
          </a:r>
          <a:endParaRPr lang="en-US" sz="20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noProof="0" dirty="0" err="1">
              <a:effectLst>
                <a:outerShdw blurRad="38100" dist="38100" dir="2700000" algn="tl">
                  <a:srgbClr val="000000"/>
                </a:outerShdw>
              </a:effectLst>
              <a:latin typeface="Tamil Bible" pitchFamily="2" charset="0"/>
            </a:rPr>
            <a:t>mtu;fs</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ntspghLfis</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ngWfpwhu;fs</a:t>
          </a:r>
          <a:r>
            <a:rPr lang="en-US" sz="1800" b="1" kern="1200" noProof="0" dirty="0">
              <a:effectLst>
                <a:outerShdw blurRad="38100" dist="38100" dir="2700000" algn="tl">
                  <a:srgbClr val="000000"/>
                </a:outerShdw>
              </a:effectLst>
              <a:latin typeface="Tamil Bible" pitchFamily="2" charset="0"/>
            </a:rPr>
            <a:t>;</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latin typeface="Tamil Bible" pitchFamily="2" charset="0"/>
            </a:rPr>
            <a:t>vNg</a:t>
          </a:r>
          <a:r>
            <a:rPr lang="en-US" sz="2000" b="1" kern="1200" noProof="0" dirty="0">
              <a:effectLst>
                <a:outerShdw blurRad="38100" dist="38100" dir="2700000" algn="tl">
                  <a:srgbClr val="000000"/>
                </a:outerShdw>
              </a:effectLst>
            </a:rPr>
            <a:t>. 3:5)</a:t>
          </a: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noProof="0" dirty="0" err="1">
              <a:effectLst>
                <a:outerShdw blurRad="38100" dist="38100" dir="2700000" algn="tl">
                  <a:srgbClr val="000000"/>
                </a:outerShdw>
              </a:effectLst>
              <a:latin typeface="Tamil Bible" pitchFamily="2" charset="0"/>
            </a:rPr>
            <a:t>mtu;fs</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ePjpia</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fz;L</a:t>
          </a:r>
          <a:r>
            <a:rPr lang="en-US" sz="1800" b="1" kern="1200" noProof="0" dirty="0">
              <a:effectLst>
                <a:outerShdw blurRad="38100" dist="38100" dir="2700000" algn="tl">
                  <a:srgbClr val="000000"/>
                </a:outerShdw>
              </a:effectLst>
              <a:latin typeface="Tamil Bible" pitchFamily="2" charset="0"/>
            </a:rPr>
            <a:t> </a:t>
          </a:r>
          <a:r>
            <a:rPr lang="en-US" sz="1800" b="1" kern="1200" noProof="0" dirty="0" err="1">
              <a:effectLst>
                <a:outerShdw blurRad="38100" dist="38100" dir="2700000" algn="tl">
                  <a:srgbClr val="000000"/>
                </a:outerShdw>
              </a:effectLst>
              <a:latin typeface="Tamil Bible" pitchFamily="2" charset="0"/>
            </a:rPr>
            <a:t>kfpo;r;rpailfpwhu;fs</a:t>
          </a:r>
          <a:r>
            <a:rPr lang="en-US" sz="1800" b="1" kern="1200" noProof="0" dirty="0">
              <a:effectLst>
                <a:outerShdw blurRad="38100" dist="38100" dir="2700000" algn="tl">
                  <a:srgbClr val="000000"/>
                </a:outerShdw>
              </a:effectLst>
              <a:latin typeface="Tamil Bible" pitchFamily="2" charset="0"/>
            </a:rPr>
            <a:t>;</a:t>
          </a:r>
          <a:r>
            <a:rPr lang="en-US" sz="1800" b="1" kern="1200" noProof="0" dirty="0">
              <a:effectLst>
                <a:outerShdw blurRad="38100" dist="38100" dir="2700000" algn="tl">
                  <a:srgbClr val="000000"/>
                </a:outerShdw>
              </a:effectLst>
            </a:rPr>
            <a:t> (</a:t>
          </a:r>
          <a:r>
            <a:rPr lang="en-US" sz="1800" b="1" kern="1200" noProof="0" dirty="0" err="1">
              <a:effectLst>
                <a:outerShdw blurRad="38100" dist="38100" dir="2700000" algn="tl">
                  <a:srgbClr val="000000"/>
                </a:outerShdw>
              </a:effectLst>
              <a:latin typeface="Tamil Bible" pitchFamily="2" charset="0"/>
            </a:rPr>
            <a:t>ntsp</a:t>
          </a:r>
          <a:r>
            <a:rPr lang="en-US" sz="1800" b="1" kern="1200" noProof="0" dirty="0">
              <a:effectLst>
                <a:outerShdw blurRad="38100" dist="38100" dir="2700000" algn="tl">
                  <a:srgbClr val="000000"/>
                </a:outerShdw>
              </a:effectLst>
            </a:rPr>
            <a:t>. 18:20)</a:t>
          </a:r>
          <a:endParaRPr lang="en-US" sz="18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n-US" sz="1700" b="1" kern="1200" noProof="0" dirty="0" err="1">
              <a:latin typeface="Tamil Bible" pitchFamily="2" charset="0"/>
            </a:rPr>
            <a:t>mtUila</a:t>
          </a:r>
          <a:r>
            <a:rPr lang="en-US" sz="1700" b="1" kern="1200" noProof="0" dirty="0">
              <a:latin typeface="Tamil Bible" pitchFamily="2" charset="0"/>
            </a:rPr>
            <a:t> Copa </a:t>
          </a:r>
          <a:r>
            <a:rPr lang="en-US" sz="1700" b="1" kern="1200" noProof="0" dirty="0" err="1">
              <a:latin typeface="Tamil Bible" pitchFamily="2" charset="0"/>
            </a:rPr>
            <a:t>miog;G</a:t>
          </a:r>
          <a:r>
            <a:rPr lang="en-US" sz="1700" b="1" kern="1200" noProof="0" dirty="0">
              <a:latin typeface="Tamil Bible" pitchFamily="2" charset="0"/>
            </a:rPr>
            <a:t> </a:t>
          </a:r>
          <a:r>
            <a:rPr lang="en-US" sz="1700" b="1" kern="1200" noProof="0" dirty="0" err="1">
              <a:latin typeface="Tamil Bible" pitchFamily="2" charset="0"/>
            </a:rPr>
            <a:t>Fwpj;J</a:t>
          </a:r>
          <a:r>
            <a:rPr lang="en-US" sz="1700" b="1" kern="1200" noProof="0" dirty="0">
              <a:latin typeface="Tamil Bible" pitchFamily="2" charset="0"/>
            </a:rPr>
            <a:t> </a:t>
          </a:r>
          <a:r>
            <a:rPr lang="en-US" sz="1700" b="1" kern="1200" noProof="0" dirty="0" err="1">
              <a:latin typeface="Tamil Bible" pitchFamily="2" charset="0"/>
            </a:rPr>
            <a:t>jPu;f;fjuprdk</a:t>
          </a:r>
          <a:r>
            <a:rPr lang="en-US" sz="1700" b="1" kern="1200" noProof="0" dirty="0">
              <a:latin typeface="Tamil Bible" pitchFamily="2" charset="0"/>
            </a:rPr>
            <a:t>; </a:t>
          </a:r>
          <a:r>
            <a:rPr lang="en-US" sz="1700" b="1" kern="1200" noProof="0" dirty="0" err="1">
              <a:latin typeface="Tamil Bible" pitchFamily="2" charset="0"/>
            </a:rPr>
            <a:t>ciuf;fg;gl;lbUe;jJ</a:t>
          </a:r>
          <a:r>
            <a:rPr lang="en-US" sz="1700" b="1" kern="1200" noProof="0" dirty="0">
              <a:latin typeface="Tamil Bible" pitchFamily="2" charset="0"/>
            </a:rPr>
            <a:t> </a:t>
          </a:r>
          <a:r>
            <a:rPr lang="en-US" sz="1700" b="1" kern="1200" noProof="0" dirty="0"/>
            <a:t> (1 </a:t>
          </a:r>
          <a:r>
            <a:rPr lang="en-US" sz="1700" b="1" kern="1200" noProof="0" dirty="0" err="1">
              <a:latin typeface="Tamil Bible" pitchFamily="2" charset="0"/>
            </a:rPr>
            <a:t>jPNkh</a:t>
          </a:r>
          <a:r>
            <a:rPr lang="en-US" sz="1700" b="1" kern="1200" noProof="0" dirty="0"/>
            <a:t>. 1:18). </a:t>
          </a:r>
          <a:r>
            <a:rPr lang="en-US" sz="1700" b="1" kern="1200" noProof="0" dirty="0" err="1">
              <a:latin typeface="Tamil Bible" pitchFamily="2" charset="0"/>
            </a:rPr>
            <a:t>gTYld</a:t>
          </a:r>
          <a:r>
            <a:rPr lang="en-US" sz="1700" b="1" kern="1200" noProof="0" dirty="0">
              <a:latin typeface="Tamil Bible" pitchFamily="2" charset="0"/>
            </a:rPr>
            <a:t>; ,</a:t>
          </a:r>
          <a:r>
            <a:rPr lang="en-US" sz="1700" b="1" kern="1200" noProof="0" dirty="0" err="1">
              <a:latin typeface="Tamil Bible" pitchFamily="2" charset="0"/>
            </a:rPr>
            <a:t>ize;J</a:t>
          </a:r>
          <a:r>
            <a:rPr lang="en-US" sz="1700" b="1" kern="1200" noProof="0" dirty="0">
              <a:latin typeface="Tamil Bible" pitchFamily="2" charset="0"/>
            </a:rPr>
            <a:t> </a:t>
          </a:r>
          <a:r>
            <a:rPr lang="en-US" sz="1700" b="1" kern="1200" noProof="0" dirty="0" err="1">
              <a:latin typeface="Tamil Bible" pitchFamily="2" charset="0"/>
            </a:rPr>
            <a:t>gTypd</a:t>
          </a:r>
          <a:r>
            <a:rPr lang="en-US" sz="1700" b="1" kern="1200" noProof="0" dirty="0">
              <a:latin typeface="Tamil Bible" pitchFamily="2" charset="0"/>
            </a:rPr>
            <a:t>; </a:t>
          </a:r>
          <a:r>
            <a:rPr lang="en-US" sz="1700" b="1" kern="1200" noProof="0" dirty="0" err="1">
              <a:latin typeface="Tamil Bible" pitchFamily="2" charset="0"/>
            </a:rPr>
            <a:t>epUgq;fis</a:t>
          </a:r>
          <a:r>
            <a:rPr lang="en-US" sz="1700" b="1" kern="1200" noProof="0" dirty="0">
              <a:latin typeface="Tamil Bible" pitchFamily="2" charset="0"/>
            </a:rPr>
            <a:t> </a:t>
          </a:r>
          <a:r>
            <a:rPr lang="en-US" sz="1700" b="1" kern="1200" noProof="0" dirty="0" err="1">
              <a:latin typeface="Tamil Bible" pitchFamily="2" charset="0"/>
            </a:rPr>
            <a:t>vOjpatu;fspy</a:t>
          </a:r>
          <a:r>
            <a:rPr lang="en-US" sz="1700" b="1" kern="1200" noProof="0" dirty="0">
              <a:latin typeface="Tamil Bible" pitchFamily="2" charset="0"/>
            </a:rPr>
            <a:t>; </a:t>
          </a:r>
          <a:r>
            <a:rPr lang="en-US" sz="1700" b="1" kern="1200" noProof="0" dirty="0" err="1">
              <a:latin typeface="Tamil Bible" pitchFamily="2" charset="0"/>
            </a:rPr>
            <a:t>mtUk</a:t>
          </a:r>
          <a:r>
            <a:rPr lang="en-US" sz="1700" b="1" kern="1200" noProof="0" dirty="0">
              <a:latin typeface="Tamil Bible" pitchFamily="2" charset="0"/>
            </a:rPr>
            <a:t>; </a:t>
          </a:r>
          <a:r>
            <a:rPr lang="en-US" sz="1700" b="1" kern="1200" noProof="0" dirty="0" err="1">
              <a:latin typeface="Tamil Bible" pitchFamily="2" charset="0"/>
            </a:rPr>
            <a:t>xUtuhf</a:t>
          </a:r>
          <a:r>
            <a:rPr lang="en-US" sz="1700" b="1" kern="1200" noProof="0" dirty="0">
              <a:latin typeface="Tamil Bible" pitchFamily="2" charset="0"/>
            </a:rPr>
            <a:t> ,</a:t>
          </a:r>
          <a:r>
            <a:rPr lang="en-US" sz="1700" b="1" kern="1200" noProof="0" dirty="0" err="1">
              <a:latin typeface="Tamil Bible" pitchFamily="2" charset="0"/>
            </a:rPr>
            <a:t>Ue;jhu</a:t>
          </a:r>
          <a:r>
            <a:rPr lang="en-US" sz="1700" b="1" kern="1200" noProof="0" dirty="0">
              <a:latin typeface="Tamil Bible" pitchFamily="2" charset="0"/>
            </a:rPr>
            <a:t>;</a:t>
          </a:r>
          <a:r>
            <a:rPr lang="en-US" sz="1700" b="1" kern="1200" noProof="0" dirty="0"/>
            <a:t>: 2 </a:t>
          </a:r>
          <a:r>
            <a:rPr lang="en-US" sz="1700" b="1" kern="1200" noProof="0" dirty="0" err="1">
              <a:latin typeface="Tamil Bible" pitchFamily="2" charset="0"/>
            </a:rPr>
            <a:t>nfhupe;jpau</a:t>
          </a:r>
          <a:r>
            <a:rPr lang="en-US" sz="1700" b="1" kern="1200" noProof="0" dirty="0">
              <a:latin typeface="Tamil Bible" pitchFamily="2" charset="0"/>
            </a:rPr>
            <a:t>;</a:t>
          </a:r>
          <a:r>
            <a:rPr lang="en-US" sz="1700" b="1" kern="1200" noProof="0" dirty="0"/>
            <a:t> (2 </a:t>
          </a:r>
          <a:r>
            <a:rPr lang="en-US" sz="1700" b="1" kern="1200" noProof="0" dirty="0" err="1">
              <a:latin typeface="Tamil Bible" pitchFamily="2" charset="0"/>
            </a:rPr>
            <a:t>nfhup</a:t>
          </a:r>
          <a:r>
            <a:rPr lang="en-US" sz="1700" b="1" kern="1200" noProof="0" dirty="0"/>
            <a:t>. 1:1); </a:t>
          </a:r>
          <a:r>
            <a:rPr lang="en-US" sz="1700" b="1" kern="1200" noProof="0" dirty="0" err="1">
              <a:latin typeface="Tamil Bible" pitchFamily="2" charset="0"/>
            </a:rPr>
            <a:t>gpypg;gpau</a:t>
          </a:r>
          <a:r>
            <a:rPr lang="en-US" sz="1700" b="1" kern="1200" noProof="0" dirty="0">
              <a:latin typeface="Tamil Bible" pitchFamily="2" charset="0"/>
            </a:rPr>
            <a:t>;</a:t>
          </a:r>
          <a:r>
            <a:rPr lang="en-US" sz="1700" b="1" kern="1200" noProof="0" dirty="0"/>
            <a:t> (</a:t>
          </a:r>
          <a:r>
            <a:rPr lang="en-US" sz="1700" b="1" kern="1200" noProof="0" dirty="0" err="1">
              <a:latin typeface="Tamil Bible" pitchFamily="2" charset="0"/>
            </a:rPr>
            <a:t>gpypg</a:t>
          </a:r>
          <a:r>
            <a:rPr lang="en-US" sz="1700" b="1" kern="1200" noProof="0" dirty="0">
              <a:latin typeface="Tamil Bible" pitchFamily="2" charset="0"/>
            </a:rPr>
            <a:t>;</a:t>
          </a:r>
          <a:r>
            <a:rPr lang="en-US" sz="1700" b="1" kern="1200" noProof="0" dirty="0"/>
            <a:t>. 1:1); </a:t>
          </a:r>
          <a:r>
            <a:rPr lang="en-US" sz="1700" b="1" kern="1200" noProof="0" dirty="0" err="1">
              <a:latin typeface="Tamil Bible" pitchFamily="2" charset="0"/>
            </a:rPr>
            <a:t>nfhNyhnrau</a:t>
          </a:r>
          <a:r>
            <a:rPr lang="en-US" sz="1700" b="1" kern="1200" noProof="0" dirty="0">
              <a:latin typeface="Tamil Bible" pitchFamily="2" charset="0"/>
            </a:rPr>
            <a:t>;</a:t>
          </a:r>
          <a:r>
            <a:rPr lang="en-US" sz="1700" b="1" kern="1200" noProof="0" dirty="0"/>
            <a:t> (</a:t>
          </a:r>
          <a:r>
            <a:rPr lang="en-US" sz="1700" b="1" kern="1200" noProof="0" dirty="0" err="1">
              <a:latin typeface="Tamil Bible" pitchFamily="2" charset="0"/>
            </a:rPr>
            <a:t>nfhNyh</a:t>
          </a:r>
          <a:r>
            <a:rPr lang="en-US" sz="1700" b="1" kern="1200" noProof="0" dirty="0"/>
            <a:t>. 1:1); 1 </a:t>
          </a:r>
          <a:r>
            <a:rPr lang="en-US" sz="1700" b="1" kern="1200" noProof="0" dirty="0" err="1">
              <a:latin typeface="Tamil Bible" pitchFamily="2" charset="0"/>
            </a:rPr>
            <a:t>njrNyhdpNfau</a:t>
          </a:r>
          <a:r>
            <a:rPr lang="en-US" sz="1700" b="1" kern="1200" noProof="0" dirty="0">
              <a:latin typeface="Tamil Bible" pitchFamily="2" charset="0"/>
            </a:rPr>
            <a:t>;</a:t>
          </a:r>
          <a:r>
            <a:rPr lang="en-US" sz="1700" b="1" kern="1200" noProof="0" dirty="0"/>
            <a:t> (1 </a:t>
          </a:r>
          <a:r>
            <a:rPr lang="en-US" sz="1700" b="1" kern="1200" noProof="0" dirty="0" err="1">
              <a:latin typeface="Tamil Bible" pitchFamily="2" charset="0"/>
            </a:rPr>
            <a:t>njr</a:t>
          </a:r>
          <a:r>
            <a:rPr lang="en-US" sz="1700" b="1" kern="1200" noProof="0" dirty="0"/>
            <a:t>. 1:1); 2 </a:t>
          </a:r>
          <a:r>
            <a:rPr lang="en-US" sz="1700" b="1" kern="1200" noProof="0" dirty="0" err="1">
              <a:latin typeface="Tamil Bible" pitchFamily="2" charset="0"/>
            </a:rPr>
            <a:t>njrNyhdpNfau</a:t>
          </a:r>
          <a:r>
            <a:rPr lang="en-US" sz="1700" b="1" kern="1200" noProof="0" dirty="0">
              <a:latin typeface="Tamil Bible" pitchFamily="2" charset="0"/>
            </a:rPr>
            <a:t>;</a:t>
          </a:r>
          <a:r>
            <a:rPr lang="en-US" sz="1700" b="1" kern="1200" noProof="0" dirty="0"/>
            <a:t> (2 </a:t>
          </a:r>
          <a:r>
            <a:rPr lang="en-US" sz="1700" b="1" kern="1200" noProof="0" dirty="0" err="1">
              <a:latin typeface="Tamil Bible" pitchFamily="2" charset="0"/>
            </a:rPr>
            <a:t>njr</a:t>
          </a:r>
          <a:r>
            <a:rPr lang="en-US" sz="1700" b="1" kern="1200" noProof="0" dirty="0"/>
            <a:t>. 1:1); </a:t>
          </a:r>
          <a:r>
            <a:rPr lang="en-US" sz="1700" b="1" kern="1200" noProof="0" dirty="0" err="1">
              <a:latin typeface="Tamil Bible" pitchFamily="2" charset="0"/>
            </a:rPr>
            <a:t>kw;Wk</a:t>
          </a:r>
          <a:r>
            <a:rPr lang="en-US" sz="1700" b="1" kern="1200" noProof="0" dirty="0">
              <a:latin typeface="Tamil Bible" pitchFamily="2" charset="0"/>
            </a:rPr>
            <a:t>; </a:t>
          </a:r>
          <a:r>
            <a:rPr lang="en-US" sz="1700" b="1" kern="1200" noProof="0" dirty="0" err="1">
              <a:latin typeface="Tamil Bible" pitchFamily="2" charset="0"/>
            </a:rPr>
            <a:t>gpNyNkhd</a:t>
          </a:r>
          <a:r>
            <a:rPr lang="en-US" sz="1700" b="1" kern="1200" noProof="0" dirty="0">
              <a:latin typeface="Tamil Bible" pitchFamily="2" charset="0"/>
            </a:rPr>
            <a:t>;</a:t>
          </a:r>
          <a:r>
            <a:rPr lang="en-US" sz="1700" b="1" kern="1200" noProof="0" dirty="0"/>
            <a:t> (</a:t>
          </a:r>
          <a:r>
            <a:rPr lang="en-US" sz="1700" b="1" kern="1200" noProof="0" dirty="0" err="1">
              <a:latin typeface="Tamil Bible" pitchFamily="2" charset="0"/>
            </a:rPr>
            <a:t>gpNy</a:t>
          </a:r>
          <a:r>
            <a:rPr lang="en-US" sz="1700" b="1" kern="1200" noProof="0" dirty="0"/>
            <a:t>. 1:1).</a:t>
          </a:r>
          <a:endParaRPr lang="en-US" sz="17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err="1">
              <a:effectLst>
                <a:outerShdw blurRad="38100" dist="38100" dir="2700000" algn="tl">
                  <a:srgbClr val="000000">
                    <a:alpha val="43137"/>
                  </a:srgbClr>
                </a:outerShdw>
              </a:effectLst>
              <a:latin typeface="Tamil Bible" pitchFamily="2" charset="0"/>
            </a:rPr>
            <a:t>jPNkhj;NjA</a:t>
          </a:r>
          <a:endParaRPr lang="en-US" sz="2400" kern="1200" spc="600" noProof="0" dirty="0">
            <a:effectLst>
              <a:outerShdw blurRad="38100" dist="38100" dir="2700000" algn="tl">
                <a:srgbClr val="000000">
                  <a:alpha val="43137"/>
                </a:srgbClr>
              </a:outerShdw>
            </a:effectLst>
            <a:latin typeface="Tamil Bible" pitchFamily="2" charset="0"/>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latin typeface="Tamil Bible" pitchFamily="2" charset="0"/>
            </a:rPr>
            <a:t>mtu</a:t>
          </a:r>
          <a:r>
            <a:rPr lang="en-US" sz="2000" b="1" kern="1200" noProof="0" dirty="0">
              <a:latin typeface="Tamil Bible" pitchFamily="2" charset="0"/>
            </a:rPr>
            <a:t>; </a:t>
          </a:r>
          <a:r>
            <a:rPr lang="en-US" sz="2000" b="1" kern="1200" noProof="0" dirty="0" err="1">
              <a:latin typeface="Tamil Bible" pitchFamily="2" charset="0"/>
            </a:rPr>
            <a:t>fl;bnaOg;Gjy</a:t>
          </a:r>
          <a:r>
            <a:rPr lang="en-US" sz="2000" b="1" kern="1200" noProof="0" dirty="0">
              <a:latin typeface="Tamil Bible" pitchFamily="2" charset="0"/>
            </a:rPr>
            <a:t>; </a:t>
          </a:r>
          <a:r>
            <a:rPr lang="en-US" sz="2000" b="1" kern="1200" noProof="0" dirty="0"/>
            <a:t>(2 </a:t>
          </a:r>
          <a:r>
            <a:rPr lang="en-US" sz="2000" b="1" kern="1200" noProof="0" dirty="0" err="1">
              <a:latin typeface="Tamil Bible" pitchFamily="2" charset="0"/>
            </a:rPr>
            <a:t>nfhup</a:t>
          </a:r>
          <a:r>
            <a:rPr lang="en-US" sz="2000" b="1" kern="1200" noProof="0" dirty="0"/>
            <a:t>. 8:6); </a:t>
          </a:r>
          <a:r>
            <a:rPr lang="en-US" sz="2000" b="1" kern="1200" noProof="0" dirty="0" err="1">
              <a:latin typeface="Tamil Bible" pitchFamily="2" charset="0"/>
            </a:rPr>
            <a:t>Cf;fg;gLj;Jjy</a:t>
          </a:r>
          <a:r>
            <a:rPr lang="en-US" sz="2000" b="1" kern="1200" noProof="0" dirty="0">
              <a:latin typeface="Tamil Bible" pitchFamily="2" charset="0"/>
            </a:rPr>
            <a:t>;</a:t>
          </a:r>
          <a:r>
            <a:rPr lang="en-US" sz="2000" b="1" kern="1200" noProof="0" dirty="0"/>
            <a:t> (</a:t>
          </a:r>
          <a:r>
            <a:rPr lang="en-US" sz="2000" b="1" kern="1200" noProof="0" dirty="0" err="1">
              <a:latin typeface="Tamil Bible" pitchFamily="2" charset="0"/>
            </a:rPr>
            <a:t>jPj;J</a:t>
          </a:r>
          <a:r>
            <a:rPr lang="en-US" sz="2000" b="1" kern="1200" noProof="0" dirty="0"/>
            <a:t> 2:6, 9, 15); </a:t>
          </a:r>
          <a:r>
            <a:rPr lang="en-US" sz="2000" b="1" kern="1200" noProof="0" dirty="0" err="1">
              <a:latin typeface="Tamil Bible" pitchFamily="2" charset="0"/>
            </a:rPr>
            <a:t>kw;Wk</a:t>
          </a:r>
          <a:r>
            <a:rPr lang="en-US" sz="2000" b="1" kern="1200" noProof="0" dirty="0">
              <a:latin typeface="Tamil Bible" pitchFamily="2" charset="0"/>
            </a:rPr>
            <a:t>; </a:t>
          </a:r>
          <a:r>
            <a:rPr lang="en-US" sz="2000" b="1" kern="1200" noProof="0" dirty="0" err="1">
              <a:latin typeface="Tamil Bible" pitchFamily="2" charset="0"/>
            </a:rPr>
            <a:t>MWjy</a:t>
          </a:r>
          <a:r>
            <a:rPr lang="en-US" sz="2000" b="1" kern="1200" noProof="0" dirty="0">
              <a:latin typeface="Tamil Bible" pitchFamily="2" charset="0"/>
            </a:rPr>
            <a:t>; </a:t>
          </a:r>
          <a:r>
            <a:rPr lang="en-US" sz="2000" b="1" kern="1200" noProof="0" dirty="0" err="1">
              <a:latin typeface="Tamil Bible" pitchFamily="2" charset="0"/>
            </a:rPr>
            <a:t>mspj;jy</a:t>
          </a:r>
          <a:r>
            <a:rPr lang="en-US" sz="2000" b="1" kern="1200" noProof="0" dirty="0">
              <a:latin typeface="Tamil Bible" pitchFamily="2" charset="0"/>
            </a:rPr>
            <a:t>; </a:t>
          </a:r>
          <a:r>
            <a:rPr lang="en-US" sz="2000" b="1" kern="1200" noProof="0" dirty="0"/>
            <a:t>(2 </a:t>
          </a:r>
          <a:r>
            <a:rPr lang="en-US" sz="2000" b="1" kern="1200" noProof="0" dirty="0" err="1">
              <a:latin typeface="Tamil Bible" pitchFamily="2" charset="0"/>
            </a:rPr>
            <a:t>nfhup</a:t>
          </a:r>
          <a:r>
            <a:rPr lang="en-US" sz="2000" b="1" kern="1200" noProof="0" dirty="0"/>
            <a:t>. 7:13) </a:t>
          </a:r>
          <a:r>
            <a:rPr lang="en-US" sz="2000" b="1" kern="1200" noProof="0" dirty="0" err="1">
              <a:latin typeface="Tamil Bible" pitchFamily="2" charset="0"/>
            </a:rPr>
            <a:t>Nghd;w</a:t>
          </a:r>
          <a:r>
            <a:rPr lang="en-US" sz="2000" b="1" kern="1200" noProof="0" dirty="0">
              <a:latin typeface="Tamil Bible" pitchFamily="2" charset="0"/>
            </a:rPr>
            <a:t> </a:t>
          </a:r>
          <a:r>
            <a:rPr lang="en-US" sz="2000" b="1" kern="1200" noProof="0" dirty="0" err="1">
              <a:latin typeface="Tamil Bible" pitchFamily="2" charset="0"/>
            </a:rPr>
            <a:t>gy</a:t>
          </a:r>
          <a:r>
            <a:rPr lang="en-US" sz="2000" b="1" kern="1200" noProof="0" dirty="0">
              <a:latin typeface="Tamil Bible" pitchFamily="2" charset="0"/>
            </a:rPr>
            <a:t> </a:t>
          </a:r>
          <a:r>
            <a:rPr lang="en-US" sz="2000" b="1" kern="1200" noProof="0" dirty="0" err="1">
              <a:latin typeface="Tamil Bible" pitchFamily="2" charset="0"/>
            </a:rPr>
            <a:t>jPu;f;fjuprdg</a:t>
          </a:r>
          <a:r>
            <a:rPr lang="en-US" sz="2000" b="1" kern="1200" noProof="0" dirty="0">
              <a:latin typeface="Tamil Bible" pitchFamily="2" charset="0"/>
            </a:rPr>
            <a:t>; </a:t>
          </a:r>
          <a:r>
            <a:rPr lang="en-US" sz="2000" b="1" kern="1200" noProof="0" dirty="0" err="1">
              <a:latin typeface="Tamil Bible" pitchFamily="2" charset="0"/>
            </a:rPr>
            <a:t>gzpfis</a:t>
          </a:r>
          <a:r>
            <a:rPr lang="en-US" sz="2000" b="1" kern="1200" noProof="0" dirty="0">
              <a:latin typeface="Tamil Bible" pitchFamily="2" charset="0"/>
            </a:rPr>
            <a:t> </a:t>
          </a:r>
          <a:r>
            <a:rPr lang="en-US" sz="2000" b="1" kern="1200" noProof="0" dirty="0" err="1">
              <a:latin typeface="Tamil Bible" pitchFamily="2" charset="0"/>
            </a:rPr>
            <a:t>epiwNtw;wpdhu</a:t>
          </a:r>
          <a:r>
            <a:rPr lang="en-US" sz="2000" b="1" kern="1200" noProof="0" dirty="0">
              <a:latin typeface="Tamil Bible" pitchFamily="2" charset="0"/>
            </a:rPr>
            <a:t>;</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err="1">
              <a:effectLst>
                <a:outerShdw blurRad="38100" dist="38100" dir="2700000" algn="tl">
                  <a:srgbClr val="000000">
                    <a:alpha val="43137"/>
                  </a:srgbClr>
                </a:outerShdw>
              </a:effectLst>
              <a:latin typeface="Tamil Bible" pitchFamily="2" charset="0"/>
            </a:rPr>
            <a:t>jPj;J</a:t>
          </a:r>
          <a:endParaRPr lang="en-US" sz="2400" kern="1200" spc="600" noProof="0" dirty="0">
            <a:effectLst>
              <a:outerShdw blurRad="38100" dist="38100" dir="2700000" algn="tl">
                <a:srgbClr val="000000">
                  <a:alpha val="43137"/>
                </a:srgbClr>
              </a:outerShdw>
            </a:effectLst>
            <a:latin typeface="Tamil Bible" pitchFamily="2" charset="0"/>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21/10/2026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dirty="0" err="1">
                <a:ln w="6600">
                  <a:solidFill>
                    <a:srgbClr val="B83E0A"/>
                  </a:solidFill>
                  <a:prstDash val="solid"/>
                </a:ln>
                <a:solidFill>
                  <a:srgbClr val="FFFFFF"/>
                </a:solidFill>
                <a:effectLst>
                  <a:outerShdw dist="38100" dir="2700000" algn="tl" rotWithShape="0">
                    <a:srgbClr val="B83E0A"/>
                  </a:outerShdw>
                </a:effectLst>
                <a:uLnTx/>
                <a:uFillTx/>
                <a:latin typeface="Tamil Bible" pitchFamily="2" charset="0"/>
              </a:rPr>
              <a:t>Gjpa</a:t>
            </a:r>
            <a:r>
              <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Tamil Bible" pitchFamily="2" charset="0"/>
              </a:rPr>
              <a:t> </a:t>
            </a:r>
            <a:r>
              <a:rPr kumimoji="0" lang="en-US" sz="4800" b="1" i="0" u="none" strike="noStrike" kern="1200" cap="none" spc="300" normalizeH="0" baseline="0" noProof="0" dirty="0" err="1">
                <a:ln w="6600">
                  <a:solidFill>
                    <a:srgbClr val="B83E0A"/>
                  </a:solidFill>
                  <a:prstDash val="solid"/>
                </a:ln>
                <a:solidFill>
                  <a:srgbClr val="FFFFFF"/>
                </a:solidFill>
                <a:effectLst>
                  <a:outerShdw dist="38100" dir="2700000" algn="tl" rotWithShape="0">
                    <a:srgbClr val="B83E0A"/>
                  </a:outerShdw>
                </a:effectLst>
                <a:uLnTx/>
                <a:uFillTx/>
                <a:latin typeface="Tamil Bible" pitchFamily="2" charset="0"/>
              </a:rPr>
              <a:t>Vw;ghl;L</a:t>
            </a:r>
            <a:r>
              <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Tamil Bible" pitchFamily="2" charset="0"/>
              </a:rPr>
              <a:t> </a:t>
            </a:r>
            <a:r>
              <a:rPr kumimoji="0" lang="en-US" sz="4800" b="1" i="0" u="none" strike="noStrike" kern="1200" cap="none" spc="300" normalizeH="0" baseline="0" noProof="0" dirty="0" err="1">
                <a:ln w="6600">
                  <a:solidFill>
                    <a:srgbClr val="B83E0A"/>
                  </a:solidFill>
                  <a:prstDash val="solid"/>
                </a:ln>
                <a:solidFill>
                  <a:srgbClr val="FFFFFF"/>
                </a:solidFill>
                <a:effectLst>
                  <a:outerShdw dist="38100" dir="2700000" algn="tl" rotWithShape="0">
                    <a:srgbClr val="B83E0A"/>
                  </a:outerShdw>
                </a:effectLst>
                <a:uLnTx/>
                <a:uFillTx/>
                <a:latin typeface="Tamil Bible" pitchFamily="2" charset="0"/>
              </a:rPr>
              <a:t>jPu;f;fjuprpfs</a:t>
            </a:r>
            <a:r>
              <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Tamil Bible" pitchFamily="2" charset="0"/>
              </a:rPr>
              <a:t>;</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9501261" y="0"/>
            <a:ext cx="2585964"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Tamil Bible" pitchFamily="2" charset="0"/>
              </a:rPr>
              <a:t>ghlk</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Tamil Bible" pitchFamily="2" charset="0"/>
              </a:rPr>
              <a:t>;</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4 </a:t>
            </a: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Tamil Bible" pitchFamily="2" charset="0"/>
              </a:rPr>
              <a:t>mf;Nlhgu</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Tamil Bible" pitchFamily="2" charset="0"/>
              </a:rPr>
              <a:t>; </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24, 2026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tuq;fspy</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tpj;jpahrq;fs</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cz;L</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&gt;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Mtpahdth</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xUtNu</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Copaq;fspNyAk</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tpj;jpahrq;fs</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cz;L</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&gt;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fh;j;jh</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xUtNu</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fphpiafspNyAk</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tpj;jpahrq;fs</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cz;L</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&gt;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vy;yhUf;Fs;Sk</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vy;yhtw;iwAk</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elg;gpf;fpw</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Njtd</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 </a:t>
            </a:r>
            <a:r>
              <a:rPr kumimoji="0" lang="en-US" sz="2200" b="1" i="0" u="none" strike="noStrike" kern="1200" cap="none" spc="0" normalizeH="0" baseline="0" noProof="0" dirty="0" err="1">
                <a:ln>
                  <a:noFill/>
                </a:ln>
                <a:solidFill>
                  <a:srgbClr val="E97132">
                    <a:lumMod val="50000"/>
                  </a:srgbClr>
                </a:solidFill>
                <a:effectLst/>
                <a:uLnTx/>
                <a:uFillTx/>
                <a:latin typeface="Tamil Bible" pitchFamily="2" charset="0"/>
              </a:rPr>
              <a:t>xUtNu</a:t>
            </a:r>
            <a:r>
              <a:rPr kumimoji="0" lang="en-US" sz="2200" b="1" i="0" u="none" strike="noStrike" kern="1200" cap="none" spc="0" normalizeH="0" baseline="0" noProof="0" dirty="0">
                <a:ln>
                  <a:noFill/>
                </a:ln>
                <a:solidFill>
                  <a:srgbClr val="E97132">
                    <a:lumMod val="50000"/>
                  </a:srgbClr>
                </a:solidFill>
                <a:effectLst/>
                <a:uLnTx/>
                <a:uFillTx/>
                <a:latin typeface="Tamil Bible" pitchFamily="2" charset="0"/>
              </a:rPr>
              <a:t>.</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kumimoji="0" lang="en-US" sz="1500" b="1" i="0" u="none" strike="noStrike" kern="1200" cap="none" spc="0" normalizeH="0" baseline="0" noProof="0" dirty="0" err="1">
                <a:ln>
                  <a:noFill/>
                </a:ln>
                <a:solidFill>
                  <a:srgbClr val="E97132">
                    <a:lumMod val="50000"/>
                  </a:srgbClr>
                </a:solidFill>
                <a:effectLst/>
                <a:uLnTx/>
                <a:uFillTx/>
                <a:latin typeface="Tamil Bible" pitchFamily="2" charset="0"/>
              </a:rPr>
              <a:t>nfhupe;jpau</a:t>
            </a:r>
            <a:r>
              <a:rPr kumimoji="0" lang="en-US" sz="1500" b="1" i="0" u="none" strike="noStrike" kern="1200" cap="none" spc="0" normalizeH="0" baseline="0" noProof="0" dirty="0">
                <a:ln>
                  <a:noFill/>
                </a:ln>
                <a:solidFill>
                  <a:srgbClr val="E97132">
                    <a:lumMod val="50000"/>
                  </a:srgbClr>
                </a:solidFill>
                <a:effectLst/>
                <a:uLnTx/>
                <a:uFillTx/>
                <a:latin typeface="Tamil Bible" pitchFamily="2" charset="0"/>
              </a:rPr>
              <a:t>;</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12:4-6)</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highlight>
                  <a:srgbClr val="6D1307"/>
                </a:highlight>
                <a:uLnTx/>
                <a:uFillTx/>
                <a:latin typeface="Tamil Bible" pitchFamily="2" charset="0"/>
              </a:rPr>
              <a:t>Gjpa</a:t>
            </a:r>
            <a:r>
              <a:rPr kumimoji="0" lang="en-US" sz="2000" b="1" i="0" u="none" strike="noStrike" kern="1200" cap="none" spc="0" normalizeH="0" baseline="0" noProof="0" dirty="0">
                <a:ln>
                  <a:noFill/>
                </a:ln>
                <a:solidFill>
                  <a:prstClr val="white"/>
                </a:solidFill>
                <a:effectLst/>
                <a:highlight>
                  <a:srgbClr val="6D1307"/>
                </a:highlight>
                <a:uLnTx/>
                <a:uFillTx/>
                <a:latin typeface="Tamil Bible" pitchFamily="2" charset="0"/>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Tamil Bible" pitchFamily="2" charset="0"/>
              </a:rPr>
              <a:t>Vw;ghl;by</a:t>
            </a:r>
            <a:r>
              <a:rPr kumimoji="0" lang="en-US" sz="2000" b="1" i="0" u="none" strike="noStrike" kern="1200" cap="none" spc="0" normalizeH="0" baseline="0" noProof="0" dirty="0">
                <a:ln>
                  <a:noFill/>
                </a:ln>
                <a:solidFill>
                  <a:prstClr val="white"/>
                </a:solidFill>
                <a:effectLst/>
                <a:highlight>
                  <a:srgbClr val="6D1307"/>
                </a:highlight>
                <a:uLnTx/>
                <a:uFillTx/>
                <a:latin typeface="Tamil Bible" pitchFamily="2" charset="0"/>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Tamil Bible" pitchFamily="2" charset="0"/>
              </a:rPr>
              <a:t>jPu;f;fjuprpfspd</a:t>
            </a:r>
            <a:r>
              <a:rPr kumimoji="0" lang="en-US" sz="2000" b="1" i="0" u="none" strike="noStrike" kern="1200" cap="none" spc="0" normalizeH="0" baseline="0" noProof="0" dirty="0">
                <a:ln>
                  <a:noFill/>
                </a:ln>
                <a:solidFill>
                  <a:prstClr val="white"/>
                </a:solidFill>
                <a:effectLst/>
                <a:highlight>
                  <a:srgbClr val="6D1307"/>
                </a:highlight>
                <a:uLnTx/>
                <a:uFillTx/>
                <a:latin typeface="Tamil Bible" pitchFamily="2" charset="0"/>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Tamil Bible" pitchFamily="2" charset="0"/>
              </a:rPr>
              <a:t>gq;F</a:t>
            </a:r>
            <a:endParaRPr kumimoji="0" lang="en-US" sz="2000" b="1" i="0" u="none" strike="noStrike" kern="1200" cap="none" spc="0" normalizeH="0" baseline="0" noProof="0" dirty="0">
              <a:ln>
                <a:noFill/>
              </a:ln>
              <a:solidFill>
                <a:prstClr val="white"/>
              </a:solidFill>
              <a:effectLst/>
              <a:highlight>
                <a:srgbClr val="6D1307"/>
              </a:highlight>
              <a:uLnTx/>
              <a:uFillTx/>
              <a:latin typeface="Tamil Bible" pitchFamily="2" charset="0"/>
            </a:endParaRPr>
          </a:p>
          <a:p>
            <a:pPr lvl="0">
              <a:spcBef>
                <a:spcPts val="600"/>
              </a:spcBef>
              <a:defRPr/>
            </a:pPr>
            <a:r>
              <a:rPr lang="en-US" sz="2000" b="1" dirty="0" err="1">
                <a:solidFill>
                  <a:prstClr val="white"/>
                </a:solidFill>
                <a:highlight>
                  <a:srgbClr val="205C01"/>
                </a:highlight>
                <a:latin typeface="Tamil Bible" pitchFamily="2" charset="0"/>
              </a:rPr>
              <a:t>Gjpa</a:t>
            </a:r>
            <a:r>
              <a:rPr lang="en-US" sz="2000" b="1" dirty="0">
                <a:solidFill>
                  <a:prstClr val="white"/>
                </a:solidFill>
                <a:highlight>
                  <a:srgbClr val="205C01"/>
                </a:highlight>
                <a:latin typeface="Tamil Bible" pitchFamily="2" charset="0"/>
              </a:rPr>
              <a:t> </a:t>
            </a:r>
            <a:r>
              <a:rPr lang="en-US" sz="2000" b="1" dirty="0" err="1">
                <a:solidFill>
                  <a:prstClr val="white"/>
                </a:solidFill>
                <a:highlight>
                  <a:srgbClr val="205C01"/>
                </a:highlight>
                <a:latin typeface="Tamil Bible" pitchFamily="2" charset="0"/>
              </a:rPr>
              <a:t>Vw;ghl;L</a:t>
            </a:r>
            <a:r>
              <a:rPr lang="en-US" sz="2000" b="1" dirty="0">
                <a:solidFill>
                  <a:prstClr val="white"/>
                </a:solidFill>
                <a:highlight>
                  <a:srgbClr val="205C01"/>
                </a:highlight>
                <a:latin typeface="Tamil Bible" pitchFamily="2" charset="0"/>
              </a:rPr>
              <a:t> </a:t>
            </a:r>
            <a:r>
              <a:rPr lang="en-US" sz="2000" b="1" dirty="0" err="1">
                <a:solidFill>
                  <a:prstClr val="white"/>
                </a:solidFill>
                <a:highlight>
                  <a:srgbClr val="205C01"/>
                </a:highlight>
                <a:latin typeface="Tamil Bible" pitchFamily="2" charset="0"/>
              </a:rPr>
              <a:t>jPu;f;fjuprpfs</a:t>
            </a:r>
            <a:r>
              <a:rPr lang="en-US" sz="2000" b="1" dirty="0">
                <a:solidFill>
                  <a:prstClr val="white"/>
                </a:solidFill>
                <a:highlight>
                  <a:srgbClr val="205C01"/>
                </a:highlight>
                <a:latin typeface="Tamil Bible" pitchFamily="2" charset="0"/>
              </a:rPr>
              <a:t>;</a:t>
            </a:r>
            <a:r>
              <a:rPr lang="en-US" sz="2000" b="1" dirty="0">
                <a:solidFill>
                  <a:prstClr val="white"/>
                </a:solidFill>
                <a:highlight>
                  <a:srgbClr val="205C01"/>
                </a:highlight>
              </a:rPr>
              <a:t>:</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en-US" sz="2000" b="1" noProof="0" dirty="0">
                <a:solidFill>
                  <a:prstClr val="black"/>
                </a:solidFill>
                <a:uFill>
                  <a:solidFill>
                    <a:srgbClr val="D01729"/>
                  </a:solidFill>
                </a:uFill>
                <a:latin typeface="Tamil Bible" pitchFamily="2" charset="0"/>
              </a:rPr>
              <a:t>,</a:t>
            </a:r>
            <a:r>
              <a:rPr lang="en-US" sz="2000" b="1" noProof="0" dirty="0" err="1">
                <a:solidFill>
                  <a:prstClr val="black"/>
                </a:solidFill>
                <a:uFill>
                  <a:solidFill>
                    <a:srgbClr val="D01729"/>
                  </a:solidFill>
                </a:uFill>
                <a:latin typeface="Tamil Bible" pitchFamily="2" charset="0"/>
              </a:rPr>
              <a:t>NaR</a:t>
            </a:r>
            <a:r>
              <a:rPr lang="en-US" sz="2000" b="1" noProof="0" dirty="0">
                <a:solidFill>
                  <a:prstClr val="black"/>
                </a:solidFill>
                <a:uFill>
                  <a:solidFill>
                    <a:srgbClr val="D01729"/>
                  </a:solidFill>
                </a:uFill>
              </a:rPr>
              <a:t>, </a:t>
            </a:r>
            <a:r>
              <a:rPr lang="en-US" sz="2000" b="1" noProof="0" dirty="0" err="1">
                <a:solidFill>
                  <a:prstClr val="black"/>
                </a:solidFill>
                <a:uFill>
                  <a:solidFill>
                    <a:srgbClr val="D01729"/>
                  </a:solidFill>
                </a:uFill>
                <a:latin typeface="Tamil Bible" pitchFamily="2" charset="0"/>
              </a:rPr>
              <a:t>Kd;dwptpf;fg;gl;l</a:t>
            </a:r>
            <a:r>
              <a:rPr lang="en-US" sz="2000" b="1" noProof="0" dirty="0">
                <a:solidFill>
                  <a:prstClr val="black"/>
                </a:solidFill>
                <a:uFill>
                  <a:solidFill>
                    <a:srgbClr val="D01729"/>
                  </a:solidFill>
                </a:uFill>
                <a:latin typeface="Tamil Bible" pitchFamily="2" charset="0"/>
              </a:rPr>
              <a:t> </a:t>
            </a:r>
            <a:r>
              <a:rPr lang="en-US" sz="2000" b="1" noProof="0" dirty="0" err="1">
                <a:solidFill>
                  <a:prstClr val="black"/>
                </a:solidFill>
                <a:uFill>
                  <a:solidFill>
                    <a:srgbClr val="D01729"/>
                  </a:solidFill>
                </a:uFill>
                <a:latin typeface="Tamil Bible" pitchFamily="2" charset="0"/>
              </a:rPr>
              <a:t>jPu;f;fjuprp</a:t>
            </a:r>
            <a:endParaRPr kumimoji="0" lang="en-US" sz="2000" b="1" i="0" u="none" strike="noStrike" kern="1200" cap="none" spc="0" normalizeH="0" baseline="0" noProof="0" dirty="0">
              <a:ln>
                <a:noFill/>
              </a:ln>
              <a:solidFill>
                <a:prstClr val="black"/>
              </a:solidFill>
              <a:effectLst/>
              <a:uLnTx/>
              <a:uFill>
                <a:solidFill>
                  <a:srgbClr val="D01729"/>
                </a:solidFill>
              </a:uFill>
              <a:latin typeface="Tamil Bible" pitchFamily="2" charset="0"/>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mg;Ngh</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jyu;fSk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jPu;f;fjuprpfSk</a:t>
            </a:r>
            <a:r>
              <a:rPr kumimoji="0" lang="en-US" sz="2000" b="1" i="0" u="none" strike="noStrike" kern="1200" cap="none" spc="0" normalizeH="0" baseline="0" noProof="0" dirty="0">
                <a:ln>
                  <a:noFill/>
                </a:ln>
                <a:solidFill>
                  <a:prstClr val="black"/>
                </a:solidFill>
                <a:effectLst/>
                <a:uLnTx/>
                <a:uFillTx/>
                <a:latin typeface="Tamil Bible" pitchFamily="2" charset="0"/>
              </a:rPr>
              <a:t>;</a:t>
            </a: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ngz</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a:t>
            </a:r>
          </a:p>
          <a:p>
            <a:pPr marL="893763" lvl="1">
              <a:spcBef>
                <a:spcPts val="600"/>
              </a:spcBef>
              <a:defRPr/>
            </a:pPr>
            <a:r>
              <a:rPr lang="en-US" sz="2000" b="1" dirty="0" err="1">
                <a:solidFill>
                  <a:prstClr val="black"/>
                </a:solidFill>
                <a:latin typeface="Tamil Bible" pitchFamily="2" charset="0"/>
              </a:rPr>
              <a:t>gTypd</a:t>
            </a:r>
            <a:r>
              <a:rPr lang="en-US" sz="2000" b="1" dirty="0">
                <a:solidFill>
                  <a:prstClr val="black"/>
                </a:solidFill>
                <a:latin typeface="Tamil Bible" pitchFamily="2" charset="0"/>
              </a:rPr>
              <a:t>; rf </a:t>
            </a:r>
            <a:r>
              <a:rPr lang="en-US" sz="2000" b="1" dirty="0" err="1">
                <a:solidFill>
                  <a:prstClr val="black"/>
                </a:solidFill>
                <a:latin typeface="Tamil Bible" pitchFamily="2" charset="0"/>
              </a:rPr>
              <a:t>Copau;fs</a:t>
            </a:r>
            <a:r>
              <a:rPr lang="en-US" sz="2000" b="1" dirty="0">
                <a:solidFill>
                  <a:prstClr val="black"/>
                </a:solidFill>
                <a:latin typeface="Tamil Bible" pitchFamily="2" charset="0"/>
              </a:rPr>
              <a:t>;</a:t>
            </a:r>
            <a:endParaRPr kumimoji="0" lang="en-US" sz="2000" b="1" i="0" u="none" strike="noStrike" kern="1200" cap="none" spc="0" normalizeH="0" baseline="0" noProof="0" dirty="0">
              <a:ln>
                <a:noFill/>
              </a:ln>
              <a:solidFill>
                <a:prstClr val="black"/>
              </a:solidFill>
              <a:effectLst/>
              <a:uLnTx/>
              <a:uFillTx/>
              <a:latin typeface="Tamil Bible" pitchFamily="2" charset="0"/>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fs;s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772398"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ky;fpahtpd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fhyj;jpw;F</a:t>
            </a:r>
            <a:r>
              <a:rPr lang="en-US" sz="2000" b="1" dirty="0">
                <a:solidFill>
                  <a:prstClr val="black"/>
                </a:solidFill>
                <a:latin typeface="Tamil Bible" pitchFamily="2" charset="0"/>
              </a:rPr>
              <a:t>g; </a:t>
            </a:r>
            <a:r>
              <a:rPr lang="en-US" sz="2000" b="1" dirty="0" err="1">
                <a:solidFill>
                  <a:prstClr val="black"/>
                </a:solidFill>
                <a:latin typeface="Tamil Bible" pitchFamily="2" charset="0"/>
              </a:rPr>
              <a:t>gpwF</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400 </a:t>
            </a:r>
            <a:r>
              <a:rPr kumimoji="0" lang="en-US" sz="2000" b="1" i="0" u="none" strike="noStrike" kern="1200" cap="none" spc="0" normalizeH="0" baseline="0" noProof="0" dirty="0" err="1">
                <a:ln>
                  <a:noFill/>
                </a:ln>
                <a:solidFill>
                  <a:prstClr val="black"/>
                </a:solidFill>
                <a:effectLst/>
                <a:uLnTx/>
                <a:uFillTx/>
                <a:latin typeface="Tamil Bible" pitchFamily="2" charset="0"/>
              </a:rPr>
              <a:t>Mz;Lfs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fle;J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nrd;wd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ilg;gl;l</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fhyj;jpy</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iwkf;fspilNa</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ve;jnthU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jPu;f;fjuprpfspd</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FuYk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xypf;ftpy;iy</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nksdj;jpd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fhuzkhf</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uNty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kf;fs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a:t>
            </a:r>
            <a:r>
              <a:rPr lang="en-US" sz="2000" b="1" dirty="0" err="1">
                <a:solidFill>
                  <a:prstClr val="black"/>
                </a:solidFill>
                <a:latin typeface="Tamil Bible" pitchFamily="2" charset="0"/>
              </a:rPr>
              <a:t>UKiw</a:t>
            </a:r>
            <a:r>
              <a:rPr lang="en-US" sz="2000" b="1" dirty="0">
                <a:solidFill>
                  <a:prstClr val="black"/>
                </a:solidFill>
                <a:latin typeface="Tamil Bible" pitchFamily="2" charset="0"/>
              </a:rPr>
              <a:t> </a:t>
            </a:r>
            <a:r>
              <a:rPr lang="en-US" sz="2000" b="1" dirty="0" err="1">
                <a:solidFill>
                  <a:prstClr val="black"/>
                </a:solidFill>
                <a:latin typeface="Tamil Bible" pitchFamily="2" charset="0"/>
              </a:rPr>
              <a:t>njhFg;G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mjhtJ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gioa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Vw;ghl;il</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cUthf;Fk</a:t>
            </a:r>
            <a:r>
              <a:rPr kumimoji="0" lang="en-US" sz="2000" b="1" i="0" u="none" strike="noStrike" kern="1200" cap="none" spc="0" normalizeH="0" baseline="0" noProof="0" dirty="0">
                <a:ln>
                  <a:noFill/>
                </a:ln>
                <a:solidFill>
                  <a:prstClr val="black"/>
                </a:solidFill>
                <a:effectLst/>
                <a:uLnTx/>
                <a:uFillTx/>
                <a:latin typeface="Tamil Bible" pitchFamily="2" charset="0"/>
              </a:rPr>
              <a:t>; E}</a:t>
            </a:r>
            <a:r>
              <a:rPr kumimoji="0" lang="en-US" sz="2000" b="1" i="0" u="none" strike="noStrike" kern="1200" cap="none" spc="0" normalizeH="0" baseline="0" noProof="0" dirty="0" err="1">
                <a:ln>
                  <a:noFill/>
                </a:ln>
                <a:solidFill>
                  <a:prstClr val="black"/>
                </a:solidFill>
                <a:effectLst/>
                <a:uLnTx/>
                <a:uFillTx/>
                <a:latin typeface="Tamil Bible" pitchFamily="2" charset="0"/>
              </a:rPr>
              <a:t>y;fs</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KOikaile;Jtpl;ljhf</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fUjpdu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4" y="3158453"/>
            <a:ext cx="806640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kw;Wk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ngz</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jPu;f;fjuprpfspd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gq;F</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vd;dthf</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Ue;jd</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mtu;fs</a:t>
            </a:r>
            <a:r>
              <a:rPr kumimoji="0" lang="en-US" sz="2000" b="1" i="0" u="none" strike="noStrike" kern="1200" cap="none" spc="0" normalizeH="0" baseline="0" noProof="0" dirty="0">
                <a:ln>
                  <a:noFill/>
                </a:ln>
                <a:solidFill>
                  <a:prstClr val="black"/>
                </a:solidFill>
                <a:effectLst/>
                <a:uLnTx/>
                <a:uFillTx/>
                <a:latin typeface="Tamil Bible" pitchFamily="2" charset="0"/>
              </a:rPr>
              <a:t>; ahu;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gioa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Vw;ghl;L</a:t>
            </a:r>
            <a:r>
              <a:rPr lang="en-US" sz="2000" b="1" dirty="0">
                <a:solidFill>
                  <a:prstClr val="black"/>
                </a:solidFill>
                <a:latin typeface="Tamil Bible" pitchFamily="2" charset="0"/>
              </a:rPr>
              <a:t>f; </a:t>
            </a:r>
            <a:r>
              <a:rPr lang="en-US" sz="2000" b="1" dirty="0" err="1">
                <a:solidFill>
                  <a:prstClr val="black"/>
                </a:solidFill>
                <a:latin typeface="Tamil Bible" pitchFamily="2" charset="0"/>
              </a:rPr>
              <a:t>fhyj;jpypUe;j</a:t>
            </a:r>
            <a:r>
              <a:rPr lang="en-US" sz="2000" b="1" dirty="0" err="1">
                <a:solidFill>
                  <a:schemeClr val="bg1"/>
                </a:solidFill>
                <a:latin typeface="Tamil Bible" pitchFamily="2" charset="0"/>
              </a:rPr>
              <a:t>J</a:t>
            </a:r>
            <a:r>
              <a:rPr lang="en-US" sz="2000" b="1" dirty="0">
                <a:solidFill>
                  <a:schemeClr val="bg1"/>
                </a:solidFill>
                <a:latin typeface="Tamil Bible" pitchFamily="2" charset="0"/>
              </a:rPr>
              <a:t> </a:t>
            </a:r>
            <a:r>
              <a:rPr lang="en-US" sz="2000" b="1" dirty="0" err="1">
                <a:solidFill>
                  <a:prstClr val="black"/>
                </a:solidFill>
                <a:latin typeface="Tamil Bible" pitchFamily="2" charset="0"/>
              </a:rPr>
              <a:t>NghyNt</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f;fhyj;jpYk</a:t>
            </a:r>
            <a:r>
              <a:rPr lang="en-US" sz="2000" b="1" dirty="0">
                <a:solidFill>
                  <a:prstClr val="black"/>
                </a:solidFill>
                <a:latin typeface="Tamil Bible" pitchFamily="2" charset="0"/>
              </a:rPr>
              <a:t>; </a:t>
            </a:r>
            <a:r>
              <a:rPr lang="en-US" sz="2000" b="1" dirty="0" err="1">
                <a:solidFill>
                  <a:prstClr val="black"/>
                </a:solidFill>
                <a:latin typeface="Tamil Bible" pitchFamily="2" charset="0"/>
              </a:rPr>
              <a:t>fs;sj</a:t>
            </a:r>
            <a:r>
              <a:rPr lang="en-US" sz="2000" b="1" dirty="0">
                <a:solidFill>
                  <a:prstClr val="black"/>
                </a:solidFill>
                <a:latin typeface="Tamil Bible" pitchFamily="2" charset="0"/>
              </a:rPr>
              <a:t>; </a:t>
            </a:r>
            <a:r>
              <a:rPr lang="en-US" sz="2000" b="1" dirty="0" err="1">
                <a:solidFill>
                  <a:prstClr val="black"/>
                </a:solidFill>
                <a:latin typeface="Tamil Bible" pitchFamily="2" charset="0"/>
              </a:rPr>
              <a:t>jPu;f;fjuprpfs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Ue;jhu;fsh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607540"/>
            <a:ext cx="7772398"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Ug;gpDk</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Njtd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ePz;l</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fhyk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nksdkhf</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Uf;ftpy;iy</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cupa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fhyj;jpy</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xU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jPu;f;fjuprpia</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mDg;gpdhu</a:t>
            </a:r>
            <a:r>
              <a:rPr kumimoji="0" lang="en-US" sz="2000" b="1" i="0" u="none" strike="noStrike" kern="1200" cap="none" spc="0" normalizeH="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jhd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Nahthd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ehdfd</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kj</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11:7-9). </a:t>
            </a:r>
            <a:r>
              <a:rPr kumimoji="0" lang="en-US" sz="2000" b="1" i="0" u="none" strike="noStrike" kern="1200" cap="none" spc="0" normalizeH="0" baseline="0" noProof="0" dirty="0" err="1">
                <a:ln>
                  <a:noFill/>
                </a:ln>
                <a:solidFill>
                  <a:prstClr val="black"/>
                </a:solidFill>
                <a:effectLst/>
                <a:uLnTx/>
                <a:uFillTx/>
                <a:latin typeface="Tamil Bible" pitchFamily="2" charset="0"/>
              </a:rPr>
              <a:t>me;j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jUzj;jpypUe;J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kPz;Lk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Njhd;wpdu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Vw;ghl;il</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vOJtJ</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cs;spl;l</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gy;NtW</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nghWg;Gfs</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mtu;fsplk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xg;gilf;fg;gl;bUe;jd</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	</a:t>
            </a:r>
            <a:r>
              <a:rPr kumimoji="0" lang="en-US" sz="3200" b="1" i="0" u="none" strike="noStrike" kern="1200" cap="none" spc="0" normalizeH="0" baseline="0" noProof="0" dirty="0" err="1">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Tamil Bible" pitchFamily="2" charset="0"/>
              </a:rPr>
              <a:t>Gjpa</a:t>
            </a: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Tamil Bible" pitchFamily="2" charset="0"/>
              </a:rPr>
              <a:t> </a:t>
            </a:r>
            <a:r>
              <a:rPr kumimoji="0" lang="en-US" sz="3200" b="1" i="0" u="none" strike="noStrike" kern="1200" cap="none" spc="0" normalizeH="0" baseline="0" noProof="0" dirty="0" err="1">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Tamil Bible" pitchFamily="2" charset="0"/>
              </a:rPr>
              <a:t>Vw;ghl;L</a:t>
            </a: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Tamil Bible" pitchFamily="2" charset="0"/>
              </a:rPr>
              <a:t> </a:t>
            </a:r>
            <a:r>
              <a:rPr kumimoji="0" lang="en-US" sz="3200" b="1" i="0" u="none" strike="noStrike" kern="1200" cap="none" spc="0" normalizeH="0" baseline="0" noProof="0" dirty="0" err="1">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Tamil Bible" pitchFamily="2" charset="0"/>
              </a:rPr>
              <a:t>jPu;f;fjuprpfs</a:t>
            </a:r>
            <a:r>
              <a:rPr lang="en-US" sz="3200" b="1" dirty="0">
                <a:ln w="10160">
                  <a:solidFill>
                    <a:srgbClr val="166E40"/>
                  </a:solidFill>
                  <a:prstDash val="solid"/>
                </a:ln>
                <a:solidFill>
                  <a:srgbClr val="FFFFFF"/>
                </a:solidFill>
                <a:effectLst>
                  <a:outerShdw blurRad="38100" dist="22860" dir="5400000" algn="tl" rotWithShape="0">
                    <a:srgbClr val="000000">
                      <a:alpha val="30000"/>
                    </a:srgbClr>
                  </a:outerShdw>
                </a:effectLst>
                <a:latin typeface="Tamil Bible" pitchFamily="2" charset="0"/>
              </a:rPr>
              <a:t>pd; </a:t>
            </a:r>
            <a:r>
              <a:rPr lang="en-US" sz="3200" b="1" dirty="0" err="1">
                <a:ln w="10160">
                  <a:solidFill>
                    <a:srgbClr val="166E40"/>
                  </a:solidFill>
                  <a:prstDash val="solid"/>
                </a:ln>
                <a:solidFill>
                  <a:srgbClr val="FFFFFF"/>
                </a:solidFill>
                <a:effectLst>
                  <a:outerShdw blurRad="38100" dist="22860" dir="5400000" algn="tl" rotWithShape="0">
                    <a:srgbClr val="000000">
                      <a:alpha val="30000"/>
                    </a:srgbClr>
                  </a:outerShdw>
                </a:effectLst>
                <a:latin typeface="Tamil Bible" pitchFamily="2" charset="0"/>
              </a:rPr>
              <a:t>gq;F</a:t>
            </a:r>
            <a:endPar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Tamil Bible" pitchFamily="2" charset="0"/>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430194"/>
            <a:ext cx="12191998" cy="338554"/>
          </a:xfrm>
          <a:prstGeom prst="rect">
            <a:avLst/>
          </a:prstGeom>
          <a:noFill/>
        </p:spPr>
        <p:txBody>
          <a:bodyPr wrap="square">
            <a:spAutoFit/>
          </a:bodyPr>
          <a:lstStyle/>
          <a:p>
            <a:pPr lvl="0" algn="ctr">
              <a:defRPr/>
            </a:pPr>
            <a:r>
              <a:rPr kumimoji="0" lang="en-US"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jPh;f;fjhprdQ</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 </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nrhy;YfpwtNdh</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 </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kD</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Uf;Fg;gf;jptpUj;jpAk</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;&gt; </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Gj;jpAk</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;&gt; </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MWjYk</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 </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cz;lhfj;jf;fjhfg</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 </a:t>
            </a:r>
            <a:r>
              <a:rPr lang="en-US" sz="16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NgRfpwhd</a:t>
            </a:r>
            <a:r>
              <a:rPr lang="en-US"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Tamil Bible" pitchFamily="2" charset="0"/>
              </a:rPr>
              <a:t>;.</a:t>
            </a:r>
            <a:r>
              <a:rPr kumimoji="0" lang="en-US"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rPr>
              <a:t>(1 </a:t>
            </a:r>
            <a:r>
              <a:rPr kumimoji="0" lang="en-US" sz="1200" b="1" i="0" u="none" strike="noStrike" kern="1200" cap="none" spc="0" normalizeH="0" baseline="0" noProof="0" dirty="0" err="1">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Tamil Bible" pitchFamily="2" charset="0"/>
              </a:rPr>
              <a:t>nfhupe;jpau</a:t>
            </a:r>
            <a:r>
              <a:rPr kumimoji="0" 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Tamil Bible" pitchFamily="2" charset="0"/>
              </a:rPr>
              <a:t>;</a:t>
            </a:r>
            <a:r>
              <a:rPr kumimoji="0" lang="en-US" sz="12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rPr>
              <a:t> 14:3)</a:t>
            </a:r>
            <a:endParaRPr kumimoji="0" lang="en-US"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Vw;ghl;by</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jPu;f;fjuprdk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vd;gJ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gupRj;j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Mtpapd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tukhf</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Kd;itf;fg;gLfpwJ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Mtp</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jhuhskhf</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nghopag;gl;lJ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Nuh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12:6). </a:t>
            </a:r>
            <a:r>
              <a:rPr kumimoji="0" lang="en-US" sz="2000" b="1" i="0" u="none" strike="noStrike" kern="1200" cap="none" spc="0" normalizeH="0" baseline="0" noProof="0" dirty="0" err="1">
                <a:ln>
                  <a:noFill/>
                </a:ln>
                <a:solidFill>
                  <a:prstClr val="black"/>
                </a:solidFill>
                <a:effectLst/>
                <a:uLnTx/>
                <a:uFillTx/>
                <a:latin typeface="Tamil Bible" pitchFamily="2" charset="0"/>
              </a:rPr>
              <a:t>xNu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rigapy</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gy</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jPu;f;fjuprpfs</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Ue;jjhy</a:t>
            </a:r>
            <a:r>
              <a:rPr kumimoji="0" lang="en-US" sz="2000" b="1" i="0" u="none" strike="noStrike" kern="1200" cap="none" spc="0" normalizeH="0" noProof="0" dirty="0">
                <a:ln>
                  <a:noFill/>
                </a:ln>
                <a:solidFill>
                  <a:prstClr val="black"/>
                </a:solidFill>
                <a:effectLst/>
                <a:uLnTx/>
                <a:uFillTx/>
                <a:latin typeface="Tamil Bible" pitchFamily="2" charset="0"/>
              </a:rPr>
              <a:t>;&gt; </a:t>
            </a:r>
            <a:r>
              <a:rPr kumimoji="0" lang="en-US" sz="2000" b="1" i="0" u="none" strike="noStrike" kern="1200" cap="none" spc="0" normalizeH="0" noProof="0" dirty="0" err="1">
                <a:ln>
                  <a:noFill/>
                </a:ln>
                <a:solidFill>
                  <a:prstClr val="black"/>
                </a:solidFill>
                <a:effectLst/>
                <a:uLnTx/>
                <a:uFillTx/>
                <a:latin typeface="Tamil Bible" pitchFamily="2" charset="0"/>
              </a:rPr>
              <a:t>mtu;fs</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Kiw</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itj;J</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Ngr</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Ntz;bapUe;jJ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 </a:t>
            </a:r>
            <a:r>
              <a:rPr kumimoji="0" lang="en-US" sz="2000" b="1" i="0" u="none" strike="noStrike" kern="1200" cap="none" spc="0" normalizeH="0" baseline="0" noProof="0" dirty="0" err="1">
                <a:ln>
                  <a:noFill/>
                </a:ln>
                <a:solidFill>
                  <a:prstClr val="black"/>
                </a:solidFill>
                <a:effectLst/>
                <a:uLnTx/>
                <a:uFillTx/>
                <a:latin typeface="Tamil Bible" pitchFamily="2" charset="0"/>
              </a:rPr>
              <a:t>nfhup</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498905626"/>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664376"/>
            <a:ext cx="1194434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vd;ndd;d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ghj;jpuq;fis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tfpj;jdu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ntsp</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19:10; 1:1; </a:t>
            </a:r>
            <a:r>
              <a:rPr kumimoji="0" lang="en-US" sz="2000" b="1" i="0" u="none" strike="noStrike" kern="1200" cap="none" spc="0" normalizeH="0" baseline="0" noProof="0" dirty="0" err="1">
                <a:ln>
                  <a:noFill/>
                </a:ln>
                <a:solidFill>
                  <a:prstClr val="black"/>
                </a:solidFill>
                <a:effectLst/>
                <a:uLnTx/>
                <a:uFillTx/>
                <a:latin typeface="Tamil Bible" pitchFamily="2" charset="0"/>
              </a:rPr>
              <a:t>vNg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4:11-12; 1 </a:t>
            </a:r>
            <a:r>
              <a:rPr kumimoji="0" lang="en-US" sz="2000" b="1" i="0" u="none" strike="noStrike" kern="1200" cap="none" spc="0" normalizeH="0" baseline="0" noProof="0" dirty="0" err="1">
                <a:ln>
                  <a:noFill/>
                </a:ln>
                <a:solidFill>
                  <a:prstClr val="black"/>
                </a:solidFill>
                <a:effectLst/>
                <a:uLnTx/>
                <a:uFillTx/>
                <a:latin typeface="Tamil Bible" pitchFamily="2" charset="0"/>
              </a:rPr>
              <a:t>nfhup</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14:3; </a:t>
            </a:r>
            <a:r>
              <a:rPr kumimoji="0" lang="en-US" sz="2000" b="1" i="0" u="none" strike="noStrike" kern="1200" cap="none" spc="0" normalizeH="0" baseline="0" noProof="0" dirty="0">
                <a:ln>
                  <a:noFill/>
                </a:ln>
                <a:solidFill>
                  <a:prstClr val="black"/>
                </a:solidFill>
                <a:effectLst/>
                <a:uLnTx/>
                <a:uFillTx/>
                <a:latin typeface="Tamil Bible" pitchFamily="2" charset="0"/>
              </a:rPr>
              <a:t>mg;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err="1">
                <a:ln w="0"/>
                <a:solidFill>
                  <a:prstClr val="white"/>
                </a:solidFill>
                <a:effectLst>
                  <a:innerShdw blurRad="63500" dist="50800" dir="13500000">
                    <a:srgbClr val="000000">
                      <a:alpha val="50000"/>
                    </a:srgbClr>
                  </a:innerShdw>
                </a:effectLst>
                <a:uLnTx/>
                <a:uFillTx/>
                <a:latin typeface="Tamil Bible" pitchFamily="2" charset="0"/>
              </a:rPr>
              <a:t>Gjpa</a:t>
            </a:r>
            <a:r>
              <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Tamil Bible" pitchFamily="2" charset="0"/>
              </a:rPr>
              <a:t> </a:t>
            </a:r>
            <a:r>
              <a:rPr kumimoji="0" lang="en-US" sz="5400" b="1" i="0" u="none" strike="noStrike" kern="1200" cap="none" spc="50" normalizeH="0" baseline="0" noProof="0" dirty="0" err="1">
                <a:ln w="0"/>
                <a:solidFill>
                  <a:prstClr val="white"/>
                </a:solidFill>
                <a:effectLst>
                  <a:innerShdw blurRad="63500" dist="50800" dir="13500000">
                    <a:srgbClr val="000000">
                      <a:alpha val="50000"/>
                    </a:srgbClr>
                  </a:innerShdw>
                </a:effectLst>
                <a:uLnTx/>
                <a:uFillTx/>
                <a:latin typeface="Tamil Bible" pitchFamily="2" charset="0"/>
              </a:rPr>
              <a:t>Vw;ghl;L</a:t>
            </a:r>
            <a:r>
              <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Tamil Bible" pitchFamily="2" charset="0"/>
              </a:rPr>
              <a:t> </a:t>
            </a:r>
            <a:r>
              <a:rPr kumimoji="0" lang="en-US" sz="5400" b="1" i="0" u="none" strike="noStrike" kern="1200" cap="none" spc="50" normalizeH="0" baseline="0" noProof="0" dirty="0" err="1">
                <a:ln w="0"/>
                <a:solidFill>
                  <a:prstClr val="white"/>
                </a:solidFill>
                <a:effectLst>
                  <a:innerShdw blurRad="63500" dist="50800" dir="13500000">
                    <a:srgbClr val="000000">
                      <a:alpha val="50000"/>
                    </a:srgbClr>
                  </a:innerShdw>
                </a:effectLst>
                <a:uLnTx/>
                <a:uFillTx/>
                <a:latin typeface="Tamil Bible" pitchFamily="2" charset="0"/>
              </a:rPr>
              <a:t>jPu;f;fjuprpfs</a:t>
            </a:r>
            <a:r>
              <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Tamil Bible" pitchFamily="2" charset="0"/>
              </a:rPr>
              <a:t>;</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en-US" sz="4400" b="1" noProof="0" dirty="0">
                <a:ln w="22225">
                  <a:noFill/>
                  <a:prstDash val="solid"/>
                </a:ln>
                <a:solidFill>
                  <a:srgbClr val="B83E0A">
                    <a:lumMod val="40000"/>
                    <a:lumOff val="60000"/>
                  </a:srgbClr>
                </a:solidFill>
                <a:latin typeface="Tamil Bible" pitchFamily="2" charset="0"/>
              </a:rPr>
              <a:t>,</a:t>
            </a:r>
            <a:r>
              <a:rPr lang="en-US" sz="4400" b="1" noProof="0" dirty="0" err="1">
                <a:ln w="22225">
                  <a:noFill/>
                  <a:prstDash val="solid"/>
                </a:ln>
                <a:solidFill>
                  <a:srgbClr val="B83E0A">
                    <a:lumMod val="40000"/>
                    <a:lumOff val="60000"/>
                  </a:srgbClr>
                </a:solidFill>
                <a:latin typeface="Tamil Bible" pitchFamily="2" charset="0"/>
              </a:rPr>
              <a:t>NaR</a:t>
            </a:r>
            <a:r>
              <a:rPr lang="en-US" sz="4400" b="1" noProof="0" dirty="0">
                <a:ln w="22225">
                  <a:noFill/>
                  <a:prstDash val="solid"/>
                </a:ln>
                <a:solidFill>
                  <a:srgbClr val="B83E0A">
                    <a:lumMod val="40000"/>
                    <a:lumOff val="60000"/>
                  </a:srgbClr>
                </a:solidFill>
              </a:rPr>
              <a:t>, </a:t>
            </a:r>
            <a:r>
              <a:rPr lang="en-US" sz="4400" b="1" noProof="0" dirty="0" err="1">
                <a:ln w="22225">
                  <a:noFill/>
                  <a:prstDash val="solid"/>
                </a:ln>
                <a:solidFill>
                  <a:srgbClr val="B83E0A">
                    <a:lumMod val="40000"/>
                    <a:lumOff val="60000"/>
                  </a:srgbClr>
                </a:solidFill>
                <a:latin typeface="Tamil Bible" pitchFamily="2" charset="0"/>
              </a:rPr>
              <a:t>Kd;dwptpf;fg;gl;l</a:t>
            </a:r>
            <a:r>
              <a:rPr lang="en-US" sz="4400" b="1" noProof="0" dirty="0">
                <a:ln w="22225">
                  <a:noFill/>
                  <a:prstDash val="solid"/>
                </a:ln>
                <a:solidFill>
                  <a:srgbClr val="B83E0A">
                    <a:lumMod val="40000"/>
                    <a:lumOff val="60000"/>
                  </a:srgbClr>
                </a:solidFill>
                <a:latin typeface="Tamil Bible" pitchFamily="2" charset="0"/>
              </a:rPr>
              <a:t> </a:t>
            </a:r>
            <a:r>
              <a:rPr lang="en-US" sz="4400" b="1" noProof="0" dirty="0" err="1">
                <a:ln w="22225">
                  <a:noFill/>
                  <a:prstDash val="solid"/>
                </a:ln>
                <a:solidFill>
                  <a:srgbClr val="B83E0A">
                    <a:lumMod val="40000"/>
                    <a:lumOff val="60000"/>
                  </a:srgbClr>
                </a:solidFill>
                <a:latin typeface="Tamil Bible" pitchFamily="2" charset="0"/>
              </a:rPr>
              <a:t>jPu;f;fjuprp</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Tamil Bible" pitchFamily="2" charset="0"/>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en-US" b="1" dirty="0">
                <a:solidFill>
                  <a:srgbClr val="166E40">
                    <a:lumMod val="75000"/>
                  </a:srgbClr>
                </a:solidFill>
                <a:latin typeface="Tamil Bible" pitchFamily="2" charset="0"/>
              </a:rPr>
              <a:t>cd; </a:t>
            </a:r>
            <a:r>
              <a:rPr lang="en-US" b="1" dirty="0" err="1">
                <a:solidFill>
                  <a:srgbClr val="166E40">
                    <a:lumMod val="75000"/>
                  </a:srgbClr>
                </a:solidFill>
                <a:latin typeface="Tamil Bible" pitchFamily="2" charset="0"/>
              </a:rPr>
              <a:t>Njtdhfpa</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fh;j;jh</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vd;idg;Nghy</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xU</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jPh;f;fjhprpia</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cdf;fhf</a:t>
            </a:r>
            <a:r>
              <a:rPr lang="en-US" b="1" dirty="0">
                <a:solidFill>
                  <a:srgbClr val="166E40">
                    <a:lumMod val="75000"/>
                  </a:srgbClr>
                </a:solidFill>
                <a:latin typeface="Tamil Bible" pitchFamily="2" charset="0"/>
              </a:rPr>
              <a:t> cd; </a:t>
            </a:r>
            <a:r>
              <a:rPr lang="en-US" b="1" dirty="0" err="1">
                <a:solidFill>
                  <a:srgbClr val="166E40">
                    <a:lumMod val="75000"/>
                  </a:srgbClr>
                </a:solidFill>
                <a:latin typeface="Tamil Bible" pitchFamily="2" charset="0"/>
              </a:rPr>
              <a:t>eLNt</a:t>
            </a:r>
            <a:r>
              <a:rPr lang="en-US" b="1" dirty="0">
                <a:solidFill>
                  <a:srgbClr val="166E40">
                    <a:lumMod val="75000"/>
                  </a:srgbClr>
                </a:solidFill>
                <a:latin typeface="Tamil Bible" pitchFamily="2" charset="0"/>
              </a:rPr>
              <a:t> cd; </a:t>
            </a:r>
            <a:r>
              <a:rPr lang="en-US" b="1" dirty="0" err="1">
                <a:solidFill>
                  <a:srgbClr val="166E40">
                    <a:lumMod val="75000"/>
                  </a:srgbClr>
                </a:solidFill>
                <a:latin typeface="Tamil Bible" pitchFamily="2" charset="0"/>
              </a:rPr>
              <a:t>rNfhjuhpypUe;J</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vOk;gg;gz;Zthh</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mtUf;Fr</a:t>
            </a:r>
            <a:r>
              <a:rPr lang="en-US" b="1" dirty="0">
                <a:solidFill>
                  <a:srgbClr val="166E40">
                    <a:lumMod val="75000"/>
                  </a:srgbClr>
                </a:solidFill>
                <a:latin typeface="Tamil Bible" pitchFamily="2" charset="0"/>
              </a:rPr>
              <a:t>; </a:t>
            </a:r>
            <a:r>
              <a:rPr lang="en-US" b="1" dirty="0" err="1">
                <a:solidFill>
                  <a:srgbClr val="166E40">
                    <a:lumMod val="75000"/>
                  </a:srgbClr>
                </a:solidFill>
                <a:latin typeface="Tamil Bible" pitchFamily="2" charset="0"/>
              </a:rPr>
              <a:t>nrtpnfhLg;gPh;fshf</a:t>
            </a:r>
            <a:r>
              <a:rPr lang="en-US" b="1" dirty="0">
                <a:solidFill>
                  <a:srgbClr val="166E40">
                    <a:lumMod val="75000"/>
                  </a:srgbClr>
                </a:solidFill>
                <a:latin typeface="Tamil Bible" pitchFamily="2" charset="0"/>
              </a:rPr>
              <a:t>.</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err="1">
                <a:ln>
                  <a:noFill/>
                </a:ln>
                <a:solidFill>
                  <a:srgbClr val="166E40">
                    <a:lumMod val="75000"/>
                  </a:srgbClr>
                </a:solidFill>
                <a:effectLst/>
                <a:uLnTx/>
                <a:uFillTx/>
                <a:latin typeface="Tamil Bible" pitchFamily="2" charset="0"/>
              </a:rPr>
              <a:t>cghfkk</a:t>
            </a:r>
            <a:r>
              <a:rPr kumimoji="0" lang="en-US" sz="1400" b="1" i="0" u="none" strike="noStrike" kern="1200" cap="none" spc="0" normalizeH="0" baseline="0" noProof="0" dirty="0">
                <a:ln>
                  <a:noFill/>
                </a:ln>
                <a:solidFill>
                  <a:srgbClr val="166E40">
                    <a:lumMod val="75000"/>
                  </a:srgbClr>
                </a:solidFill>
                <a:effectLst/>
                <a:uLnTx/>
                <a:uFillTx/>
                <a:latin typeface="Tamil Bible" pitchFamily="2" charset="0"/>
              </a:rPr>
              <a:t>;</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0" y="1238031"/>
            <a:ext cx="76612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NaR</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mtuJ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rkfhyj;jtu;fshy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xU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jPu;f;fjuprpahf</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fUjg;gl;lhu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a:ln>
                  <a:noFill/>
                </a:ln>
                <a:solidFill>
                  <a:prstClr val="black"/>
                </a:solidFill>
                <a:effectLst/>
                <a:uLnTx/>
                <a:uFillTx/>
                <a:latin typeface="Tamil Bible" pitchFamily="2" charset="0"/>
              </a:rPr>
              <a:t>kj</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21:11; </a:t>
            </a:r>
            <a:r>
              <a:rPr kumimoji="0" lang="en-US" sz="2000" b="1" i="0" u="none" strike="noStrike" kern="1200" cap="none" spc="0" normalizeH="0" baseline="0" noProof="0" dirty="0" err="1">
                <a:ln>
                  <a:noFill/>
                </a:ln>
                <a:solidFill>
                  <a:prstClr val="black"/>
                </a:solidFill>
                <a:effectLst/>
                <a:uLnTx/>
                <a:uFillTx/>
                <a:latin typeface="Tamil Bible" pitchFamily="2" charset="0"/>
              </a:rPr>
              <a:t>khw</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6:15; </a:t>
            </a:r>
            <a:r>
              <a:rPr kumimoji="0" lang="en-US" sz="2000" b="1" i="0" u="none" strike="noStrike" kern="1200" cap="none" spc="0" normalizeH="0" baseline="0" noProof="0" dirty="0">
                <a:ln>
                  <a:noFill/>
                </a:ln>
                <a:solidFill>
                  <a:prstClr val="black"/>
                </a:solidFill>
                <a:effectLst/>
                <a:uLnTx/>
                <a:uFillTx/>
                <a:latin typeface="Tamil Bible" pitchFamily="2" charset="0"/>
              </a:rPr>
              <a:t>Y}f;</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7:16; </a:t>
            </a:r>
            <a:r>
              <a:rPr kumimoji="0" lang="en-US" sz="2000" b="1" i="0" u="none" strike="noStrike" kern="1200" cap="none" spc="0" normalizeH="0" baseline="0" noProof="0" dirty="0">
                <a:ln>
                  <a:noFill/>
                </a:ln>
                <a:solidFill>
                  <a:prstClr val="black"/>
                </a:solidFill>
                <a:effectLst/>
                <a:uLnTx/>
                <a:uFillTx/>
                <a:latin typeface="Tamil Bible" pitchFamily="2" charset="0"/>
              </a:rPr>
              <a:t>Nah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4933670" y="3780810"/>
            <a:ext cx="4372934" cy="1323439"/>
          </a:xfrm>
          <a:prstGeom prst="rect">
            <a:avLst/>
          </a:prstGeom>
          <a:noFill/>
        </p:spPr>
        <p:txBody>
          <a:bodyPr wrap="square">
            <a:spAutoFit/>
          </a:bodyPr>
          <a:lstStyle/>
          <a:p>
            <a:pPr lvl="0">
              <a:spcBef>
                <a:spcPts val="600"/>
              </a:spcBef>
              <a:defRPr/>
            </a:pPr>
            <a:r>
              <a:rPr kumimoji="0" lang="en-US" sz="2000" b="1" i="0" u="none" strike="noStrike" kern="1200" cap="none" spc="0" normalizeH="0" baseline="0" noProof="0" dirty="0" err="1">
                <a:ln>
                  <a:noFill/>
                </a:ln>
                <a:solidFill>
                  <a:prstClr val="black"/>
                </a:solidFill>
                <a:effectLst/>
                <a:uLnTx/>
                <a:uFillTx/>
                <a:latin typeface="Tamil Bible" pitchFamily="2" charset="0"/>
              </a:rPr>
              <a:t>kw;w</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jPu;f;fjuprpfis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Nghy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Uz;l</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lj;jpy</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gpufhrpf;Fk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xU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xsp</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kl;Lky;y</a:t>
            </a:r>
            <a:r>
              <a:rPr kumimoji="0" lang="en-US" sz="2000" b="1" i="0" u="none" strike="noStrike" kern="1200" cap="none" spc="0" normalizeH="0" noProof="0" dirty="0">
                <a:ln>
                  <a:noFill/>
                </a:ln>
                <a:solidFill>
                  <a:prstClr val="black"/>
                </a:solidFill>
                <a:effectLst/>
                <a:uLnTx/>
                <a:uFillTx/>
                <a:latin typeface="Tamil Bible" pitchFamily="2" charset="0"/>
              </a:rPr>
              <a:t>&gt; </a:t>
            </a:r>
            <a:r>
              <a:rPr kumimoji="0" lang="en-US" sz="2000" b="1" i="0" u="none" strike="noStrike" kern="1200" cap="none" spc="0" normalizeH="0" noProof="0" dirty="0" err="1">
                <a:ln>
                  <a:noFill/>
                </a:ln>
                <a:solidFill>
                  <a:prstClr val="black"/>
                </a:solidFill>
                <a:effectLst/>
                <a:uLnTx/>
                <a:uFillTx/>
                <a:latin typeface="Tamil Bible" pitchFamily="2" charset="0"/>
              </a:rPr>
              <a:t>mtNu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me;j</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xsp</a:t>
            </a:r>
            <a:r>
              <a:rPr kumimoji="0" lang="en-US" sz="2000" b="1" i="0" u="none" strike="noStrike" kern="1200" cap="none" spc="0" normalizeH="0" noProof="0" dirty="0">
                <a:ln>
                  <a:noFill/>
                </a:ln>
                <a:solidFill>
                  <a:prstClr val="black"/>
                </a:solidFill>
                <a:effectLst/>
                <a:uLnTx/>
                <a:uFillTx/>
                <a:latin typeface="Tamil Bible" pitchFamily="2" charset="0"/>
              </a:rPr>
              <a:t> Mthu;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(2 </a:t>
            </a:r>
            <a:r>
              <a:rPr kumimoji="0" lang="en-US" sz="2000" b="1" i="0" u="none" strike="noStrike" kern="1200" cap="none" spc="0" normalizeH="0" baseline="0" noProof="0" dirty="0" err="1">
                <a:ln>
                  <a:noFill/>
                </a:ln>
                <a:solidFill>
                  <a:prstClr val="black"/>
                </a:solidFill>
                <a:effectLst/>
                <a:uLnTx/>
                <a:uFillTx/>
                <a:latin typeface="Tamil Bible" pitchFamily="2" charset="0"/>
              </a:rPr>
              <a:t>NgJU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1:19; </a:t>
            </a:r>
            <a:r>
              <a:rPr kumimoji="0" lang="en-US" sz="2000" b="1" i="0" u="none" strike="noStrike" kern="1200" cap="none" spc="0" normalizeH="0" baseline="0" noProof="0" dirty="0">
                <a:ln>
                  <a:noFill/>
                </a:ln>
                <a:solidFill>
                  <a:prstClr val="black"/>
                </a:solidFill>
                <a:effectLst/>
                <a:uLnTx/>
                <a:uFillTx/>
                <a:latin typeface="Tamil Bible" pitchFamily="2" charset="0"/>
              </a:rPr>
              <a:t>Nah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0" y="3154204"/>
            <a:ext cx="766128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Mdhy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NaR</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iwthu;j;ijia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vOjtpy;iy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mtNu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me;j</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thu;j;ij”ah</a:t>
            </a:r>
            <a:r>
              <a:rPr lang="en-US" sz="2000" b="1" dirty="0">
                <a:solidFill>
                  <a:prstClr val="black"/>
                </a:solidFill>
                <a:latin typeface="Tamil Bible" pitchFamily="2" charset="0"/>
              </a:rPr>
              <a:t>f ,</a:t>
            </a:r>
            <a:r>
              <a:rPr lang="en-US" sz="2000" b="1" dirty="0" err="1">
                <a:solidFill>
                  <a:prstClr val="black"/>
                </a:solidFill>
                <a:latin typeface="Tamil Bible" pitchFamily="2" charset="0"/>
              </a:rPr>
              <a:t>Uf;fpwhu</a:t>
            </a:r>
            <a:r>
              <a:rPr lang="en-US" sz="2000" b="1" dirty="0">
                <a:solidFill>
                  <a:prstClr val="black"/>
                </a:solidFill>
                <a:latin typeface="Tamil Bible" pitchFamily="2" charset="0"/>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a:ln>
                  <a:noFill/>
                </a:ln>
                <a:solidFill>
                  <a:prstClr val="black"/>
                </a:solidFill>
                <a:effectLst/>
                <a:uLnTx/>
                <a:uFillTx/>
                <a:latin typeface="Tamil Bible" pitchFamily="2" charset="0"/>
              </a:rPr>
              <a:t>Nahthd</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0" y="2477235"/>
            <a:ext cx="803656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NkhNrahYk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gpw</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jPu;f;fjuprpahYk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Kd;dwptpf;fg;gl;l</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Nkrpah</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NaRNt</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vd;W</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NgJU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Fwpg;gpl;lhu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cgh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18:15; </a:t>
            </a:r>
            <a:r>
              <a:rPr kumimoji="0" lang="en-US" sz="2000" b="1" i="0" u="none" strike="noStrike" kern="1200" cap="none" spc="0" normalizeH="0" baseline="0" noProof="0" dirty="0">
                <a:ln>
                  <a:noFill/>
                </a:ln>
                <a:solidFill>
                  <a:prstClr val="black"/>
                </a:solidFill>
                <a:effectLst/>
                <a:uLnTx/>
                <a:uFillTx/>
                <a:latin typeface="Tamil Bible" pitchFamily="2" charset="0"/>
              </a:rPr>
              <a:t>mg;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3:18-2</a:t>
            </a:r>
            <a:r>
              <a:rPr kumimoji="0" lang="en-US" sz="2000" b="1" i="0" u="none" strike="noStrike" kern="1200" cap="none" spc="0" normalizeH="0" baseline="0" noProof="0" dirty="0">
                <a:ln>
                  <a:noFill/>
                </a:ln>
                <a:solidFill>
                  <a:schemeClr val="bg1"/>
                </a:solidFill>
                <a:effectLst/>
                <a:uLnTx/>
                <a:uFillTx/>
                <a:latin typeface="Aptos" panose="02110004020202020204"/>
                <a:ea typeface="+mn-ea"/>
                <a:cs typeface="+mn-cs"/>
              </a:rPr>
              <a:t>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0" y="1854041"/>
            <a:ext cx="766127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mtu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e;j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jiyg;ig</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jdf;Fj;jhNd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R+l;bf;nfhz;lhu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khw</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6:4; </a:t>
            </a:r>
            <a:r>
              <a:rPr kumimoji="0" lang="en-US" sz="2000" b="1" i="0" u="none" strike="noStrike" kern="1200" cap="none" spc="0" normalizeH="0" baseline="0" noProof="0" dirty="0">
                <a:ln>
                  <a:noFill/>
                </a:ln>
                <a:solidFill>
                  <a:prstClr val="black"/>
                </a:solidFill>
                <a:effectLst/>
                <a:uLnTx/>
                <a:uFillTx/>
                <a:latin typeface="Tamil Bible" pitchFamily="2" charset="0"/>
              </a:rPr>
              <a:t>Y}f;</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4933670" y="4992489"/>
            <a:ext cx="4952010"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mtUila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gzp</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ve;jnthU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jPu;f;fjup</a:t>
            </a:r>
            <a:r>
              <a:rPr kumimoji="0" lang="en-US" sz="2000" b="1" i="0" u="none" strike="noStrike" kern="1200" cap="none" spc="0" normalizeH="0" noProof="0" dirty="0" err="1">
                <a:ln>
                  <a:noFill/>
                </a:ln>
                <a:solidFill>
                  <a:schemeClr val="bg1"/>
                </a:solidFill>
                <a:effectLst/>
                <a:uLnTx/>
                <a:uFillTx/>
                <a:latin typeface="Tamil Bible" pitchFamily="2" charset="0"/>
              </a:rPr>
              <a:t>rpapd</a:t>
            </a:r>
            <a:r>
              <a:rPr kumimoji="0" lang="en-US" sz="2000" b="1" i="0" u="none" strike="noStrike" kern="1200" cap="none" spc="0" normalizeH="0" noProof="0" dirty="0">
                <a:ln>
                  <a:noFill/>
                </a:ln>
                <a:solidFill>
                  <a:schemeClr val="bg1"/>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gzpiaAk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jhz;b</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nry;fpwJ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NaR</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kl;LNk</a:t>
            </a:r>
            <a:r>
              <a:rPr kumimoji="0" lang="en-US" sz="2000" b="1" i="0" u="none" strike="noStrike" kern="1200" cap="none" spc="0" normalizeH="0" baseline="0" noProof="0" dirty="0">
                <a:ln>
                  <a:noFill/>
                </a:ln>
                <a:solidFill>
                  <a:prstClr val="black"/>
                </a:solidFill>
                <a:effectLst/>
                <a:uLnTx/>
                <a:uFillTx/>
                <a:latin typeface="Tamil Bible" pitchFamily="2" charset="0"/>
              </a:rPr>
              <a:t>&gt; </a:t>
            </a:r>
            <a:r>
              <a:rPr kumimoji="0" lang="en-US" sz="2000" b="1" i="0" u="none" strike="noStrike" kern="1200" cap="none" spc="0" normalizeH="0" baseline="0" noProof="0" dirty="0" err="1">
                <a:ln>
                  <a:noFill/>
                </a:ln>
                <a:solidFill>
                  <a:prstClr val="black"/>
                </a:solidFill>
                <a:effectLst/>
                <a:uLnTx/>
                <a:uFillTx/>
                <a:latin typeface="Tamil Bible" pitchFamily="2" charset="0"/>
              </a:rPr>
              <a:t>jk;Kila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tho;T</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kuzk</a:t>
            </a:r>
            <a:r>
              <a:rPr lang="en-US" sz="2000" b="1" dirty="0">
                <a:solidFill>
                  <a:prstClr val="black"/>
                </a:solidFill>
                <a:latin typeface="Tamil Bible" pitchFamily="2" charset="0"/>
              </a:rPr>
              <a:t>; </a:t>
            </a:r>
            <a:r>
              <a:rPr lang="en-US" sz="2000" b="1" dirty="0" err="1">
                <a:solidFill>
                  <a:prstClr val="black"/>
                </a:solidFill>
                <a:latin typeface="Tamil Bible" pitchFamily="2" charset="0"/>
              </a:rPr>
              <a:t>kw;Wk</a:t>
            </a:r>
            <a:r>
              <a:rPr lang="en-US" sz="2000" b="1" dirty="0">
                <a:solidFill>
                  <a:prstClr val="black"/>
                </a:solidFill>
                <a:latin typeface="Tamil Bible" pitchFamily="2" charset="0"/>
              </a:rPr>
              <a:t>; </a:t>
            </a:r>
            <a:r>
              <a:rPr lang="en-US" sz="2000" b="1" dirty="0" err="1">
                <a:solidFill>
                  <a:prstClr val="black"/>
                </a:solidFill>
                <a:latin typeface="Tamil Bible" pitchFamily="2" charset="0"/>
              </a:rPr>
              <a:t>capu;j;njOjy</a:t>
            </a:r>
            <a:r>
              <a:rPr lang="en-US" sz="2000" b="1" dirty="0">
                <a:solidFill>
                  <a:prstClr val="black"/>
                </a:solidFill>
                <a:latin typeface="Tamil Bible" pitchFamily="2" charset="0"/>
              </a:rPr>
              <a:t>; </a:t>
            </a:r>
            <a:r>
              <a:rPr lang="en-US" sz="2000" b="1" dirty="0" err="1">
                <a:solidFill>
                  <a:prstClr val="black"/>
                </a:solidFill>
                <a:latin typeface="Tamil Bible" pitchFamily="2" charset="0"/>
              </a:rPr>
              <a:t>Mfpatw;wpd</a:t>
            </a:r>
            <a:r>
              <a:rPr lang="en-US" sz="2000" b="1" dirty="0">
                <a:solidFill>
                  <a:prstClr val="black"/>
                </a:solidFill>
                <a:latin typeface="Tamil Bible" pitchFamily="2" charset="0"/>
              </a:rPr>
              <a:t>; </a:t>
            </a:r>
            <a:r>
              <a:rPr lang="en-US" sz="2000" b="1" dirty="0" err="1">
                <a:solidFill>
                  <a:prstClr val="black"/>
                </a:solidFill>
                <a:latin typeface="Tamil Bible" pitchFamily="2" charset="0"/>
              </a:rPr>
              <a:t>thapyhf</a:t>
            </a:r>
            <a:r>
              <a:rPr lang="en-US" sz="2000" b="1" dirty="0">
                <a:solidFill>
                  <a:prstClr val="black"/>
                </a:solidFill>
                <a:latin typeface="Tamil Bible" pitchFamily="2" charset="0"/>
              </a:rPr>
              <a:t>&gt; ek; </a:t>
            </a:r>
            <a:r>
              <a:rPr lang="en-US" sz="2000" b="1" dirty="0" err="1">
                <a:solidFill>
                  <a:prstClr val="black"/>
                </a:solidFill>
                <a:latin typeface="Tamil Bible" pitchFamily="2" charset="0"/>
              </a:rPr>
              <a:t>midtUf;Fk</a:t>
            </a:r>
            <a:r>
              <a:rPr lang="en-US" sz="2000" b="1" dirty="0">
                <a:solidFill>
                  <a:prstClr val="black"/>
                </a:solidFill>
                <a:latin typeface="Tamil Bible" pitchFamily="2" charset="0"/>
              </a:rPr>
              <a:t>; </a:t>
            </a:r>
            <a:r>
              <a:rPr lang="en-US" sz="2000" b="1" dirty="0" err="1">
                <a:solidFill>
                  <a:prstClr val="black"/>
                </a:solidFill>
                <a:latin typeface="Tamil Bible" pitchFamily="2" charset="0"/>
              </a:rPr>
              <a:t>epj;jpa</a:t>
            </a:r>
            <a:r>
              <a:rPr lang="en-US" sz="2000" b="1" dirty="0" err="1">
                <a:solidFill>
                  <a:schemeClr val="bg1"/>
                </a:solidFill>
                <a:latin typeface="Tamil Bible" pitchFamily="2" charset="0"/>
              </a:rPr>
              <a:t>j;ij</a:t>
            </a:r>
            <a:r>
              <a:rPr lang="en-US" sz="2000" b="1" dirty="0">
                <a:solidFill>
                  <a:schemeClr val="bg1"/>
                </a:solidFill>
                <a:latin typeface="Tamil Bible" pitchFamily="2" charset="0"/>
              </a:rPr>
              <a:t> </a:t>
            </a:r>
            <a:r>
              <a:rPr lang="en-US" sz="2000" b="1" dirty="0" err="1">
                <a:solidFill>
                  <a:prstClr val="black"/>
                </a:solidFill>
                <a:latin typeface="Tamil Bible" pitchFamily="2" charset="0"/>
              </a:rPr>
              <a:t>toq;f</a:t>
            </a:r>
            <a:r>
              <a:rPr lang="en-US" sz="2000" b="1" dirty="0">
                <a:solidFill>
                  <a:prstClr val="black"/>
                </a:solidFill>
                <a:latin typeface="Tamil Bible" pitchFamily="2" charset="0"/>
              </a:rPr>
              <a:t> </a:t>
            </a:r>
            <a:r>
              <a:rPr lang="en-US" sz="2000" b="1" dirty="0" err="1">
                <a:solidFill>
                  <a:prstClr val="black"/>
                </a:solidFill>
                <a:latin typeface="Tamil Bible" pitchFamily="2" charset="0"/>
              </a:rPr>
              <a:t>ty;ytu</a:t>
            </a:r>
            <a:r>
              <a:rPr lang="en-US" sz="2000" b="1" dirty="0">
                <a:solidFill>
                  <a:prstClr val="black"/>
                </a:solidFill>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600" normalizeH="0" baseline="0" noProof="0" dirty="0" err="1">
                <a:ln w="9525">
                  <a:solidFill>
                    <a:prstClr val="white"/>
                  </a:solidFill>
                  <a:prstDash val="solid"/>
                </a:ln>
                <a:solidFill>
                  <a:srgbClr val="166E40"/>
                </a:solidFill>
                <a:effectLst>
                  <a:outerShdw blurRad="12700" dist="38100" dir="2700000" algn="tl" rotWithShape="0">
                    <a:srgbClr val="C8FF85"/>
                  </a:outerShdw>
                </a:effectLst>
                <a:uLnTx/>
                <a:uFillTx/>
                <a:latin typeface="Tamil Bible" pitchFamily="2" charset="0"/>
              </a:rPr>
              <a:t>mg;Ngh</a:t>
            </a: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Tamil Bible" pitchFamily="2" charset="0"/>
              </a:rPr>
              <a:t>];</a:t>
            </a:r>
            <a:r>
              <a:rPr kumimoji="0" lang="en-US" sz="4400" b="1" i="0" u="none" strike="noStrike" kern="1200" cap="none" spc="600" normalizeH="0" baseline="0" noProof="0" dirty="0" err="1">
                <a:ln w="9525">
                  <a:solidFill>
                    <a:prstClr val="white"/>
                  </a:solidFill>
                  <a:prstDash val="solid"/>
                </a:ln>
                <a:solidFill>
                  <a:srgbClr val="166E40"/>
                </a:solidFill>
                <a:effectLst>
                  <a:outerShdw blurRad="12700" dist="38100" dir="2700000" algn="tl" rotWithShape="0">
                    <a:srgbClr val="C8FF85"/>
                  </a:outerShdw>
                </a:effectLst>
                <a:uLnTx/>
                <a:uFillTx/>
                <a:latin typeface="Tamil Bible" pitchFamily="2" charset="0"/>
              </a:rPr>
              <a:t>jyu;fSk</a:t>
            </a: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Tamil Bible" pitchFamily="2" charset="0"/>
              </a:rPr>
              <a:t>; </a:t>
            </a:r>
            <a:r>
              <a:rPr kumimoji="0" lang="en-US" sz="4400" b="1" i="0" u="none" strike="noStrike" kern="1200" cap="none" spc="600" normalizeH="0" baseline="0" noProof="0" dirty="0" err="1">
                <a:ln w="9525">
                  <a:solidFill>
                    <a:prstClr val="white"/>
                  </a:solidFill>
                  <a:prstDash val="solid"/>
                </a:ln>
                <a:solidFill>
                  <a:srgbClr val="166E40"/>
                </a:solidFill>
                <a:effectLst>
                  <a:outerShdw blurRad="12700" dist="38100" dir="2700000" algn="tl" rotWithShape="0">
                    <a:srgbClr val="C8FF85"/>
                  </a:outerShdw>
                </a:effectLst>
                <a:uLnTx/>
                <a:uFillTx/>
                <a:latin typeface="Tamil Bible" pitchFamily="2" charset="0"/>
              </a:rPr>
              <a:t>jPu;f;fjuprpfSk</a:t>
            </a: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Tamil Bible" pitchFamily="2" charset="0"/>
              </a:rPr>
              <a:t>;</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lang="en-US" b="1" dirty="0">
                <a:solidFill>
                  <a:srgbClr val="FFFF99"/>
                </a:solidFill>
                <a:effectLst>
                  <a:outerShdw blurRad="38100" dist="38100" dir="2700000" algn="tl">
                    <a:srgbClr val="000000"/>
                  </a:outerShdw>
                </a:effectLst>
                <a:latin typeface="Tamil Bible" pitchFamily="2" charset="0"/>
              </a:rPr>
              <a:t>,</a:t>
            </a:r>
            <a:r>
              <a:rPr lang="en-US" b="1" dirty="0" err="1">
                <a:solidFill>
                  <a:srgbClr val="FFFF99"/>
                </a:solidFill>
                <a:effectLst>
                  <a:outerShdw blurRad="38100" dist="38100" dir="2700000" algn="tl">
                    <a:srgbClr val="000000"/>
                  </a:outerShdw>
                </a:effectLst>
                <a:latin typeface="Tamil Bible" pitchFamily="2" charset="0"/>
              </a:rPr>
              <a:t>e;j</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ufrpak</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g;nghOJ</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mtUila</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ghpRj;j</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mg;Ngh</a:t>
            </a:r>
            <a:r>
              <a:rPr lang="en-US" b="1" dirty="0">
                <a:solidFill>
                  <a:srgbClr val="FFFF99"/>
                </a:solidFill>
                <a:effectLst>
                  <a:outerShdw blurRad="38100" dist="38100" dir="2700000" algn="tl">
                    <a:srgbClr val="000000"/>
                  </a:outerShdw>
                </a:effectLst>
                <a:latin typeface="Tamil Bible" pitchFamily="2" charset="0"/>
              </a:rPr>
              <a:t>];</a:t>
            </a:r>
            <a:r>
              <a:rPr lang="en-US" b="1" dirty="0" err="1">
                <a:solidFill>
                  <a:srgbClr val="FFFF99"/>
                </a:solidFill>
                <a:effectLst>
                  <a:outerShdw blurRad="38100" dist="38100" dir="2700000" algn="tl">
                    <a:srgbClr val="000000"/>
                  </a:outerShdw>
                </a:effectLst>
                <a:latin typeface="Tamil Bible" pitchFamily="2" charset="0"/>
              </a:rPr>
              <a:t>jyUf;Fk</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jPh;f;fjhprpfSf;Fk</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MtpahdtuhNy</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ntspg;gLj;jg;gl;bUf;fpwJNghy</a:t>
            </a:r>
            <a:r>
              <a:rPr lang="en-US" b="1" dirty="0">
                <a:solidFill>
                  <a:srgbClr val="FFFF99"/>
                </a:solidFill>
                <a:effectLst>
                  <a:outerShdw blurRad="38100" dist="38100" dir="2700000" algn="tl">
                    <a:srgbClr val="000000"/>
                  </a:outerShdw>
                </a:effectLst>
                <a:latin typeface="Tamil Bible" pitchFamily="2" charset="0"/>
              </a:rPr>
              <a:t>&gt; </a:t>
            </a:r>
            <a:r>
              <a:rPr lang="en-US" b="1" dirty="0" err="1">
                <a:solidFill>
                  <a:srgbClr val="FFFF99"/>
                </a:solidFill>
                <a:effectLst>
                  <a:outerShdw blurRad="38100" dist="38100" dir="2700000" algn="tl">
                    <a:srgbClr val="000000"/>
                  </a:outerShdw>
                </a:effectLst>
                <a:latin typeface="Tamil Bible" pitchFamily="2" charset="0"/>
              </a:rPr>
              <a:t>Kw;fhyq;fspy</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kDGj;jpuUf;F</a:t>
            </a:r>
            <a:r>
              <a:rPr lang="en-US" b="1" dirty="0">
                <a:solidFill>
                  <a:srgbClr val="FFFF99"/>
                </a:solidFill>
                <a:effectLst>
                  <a:outerShdw blurRad="38100" dist="38100" dir="2700000" algn="tl">
                    <a:srgbClr val="000000"/>
                  </a:outerShdw>
                </a:effectLst>
                <a:latin typeface="Tamil Bible" pitchFamily="2" charset="0"/>
              </a:rPr>
              <a:t> </a:t>
            </a:r>
            <a:r>
              <a:rPr lang="en-US" b="1" dirty="0" err="1">
                <a:solidFill>
                  <a:srgbClr val="FFFF99"/>
                </a:solidFill>
                <a:effectLst>
                  <a:outerShdw blurRad="38100" dist="38100" dir="2700000" algn="tl">
                    <a:srgbClr val="000000"/>
                  </a:outerShdw>
                </a:effectLst>
                <a:latin typeface="Tamil Bible" pitchFamily="2" charset="0"/>
              </a:rPr>
              <a:t>mwptpf;fg;gltpy;iy</a:t>
            </a:r>
            <a:r>
              <a:rPr lang="en-US" b="1" dirty="0">
                <a:solidFill>
                  <a:srgbClr val="FFFF99"/>
                </a:solidFill>
                <a:effectLst>
                  <a:outerShdw blurRad="38100" dist="38100" dir="2700000" algn="tl">
                    <a:srgbClr val="000000"/>
                  </a:outerShdw>
                </a:effectLst>
                <a:latin typeface="Tamil Bible" pitchFamily="2" charset="0"/>
              </a:rPr>
              <a:t>.</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14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Tamil Bible" pitchFamily="2" charset="0"/>
              </a:rPr>
              <a:t>vNgrpau</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Tamil Bible" pitchFamily="2" charset="0"/>
              </a:rPr>
              <a:t>;</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422734793"/>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Xd;whf</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Fwpg;gplg;gLk;NghJ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mg;Ngh</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jyu;fs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jPu;f;fjuprpfSf;F</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Ke;jpf</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nfhs;Sfpwhu;fs</a:t>
            </a:r>
            <a:r>
              <a:rPr kumimoji="0" lang="en-US" sz="2000" b="1" i="0" u="none" strike="noStrike" kern="1200" cap="none" spc="0" normalizeH="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Y}</a:t>
            </a:r>
            <a:r>
              <a:rPr kumimoji="0" lang="en-US" sz="2000" b="1" i="0" u="none" strike="noStrike" kern="1200" cap="none" spc="0" normalizeH="0" baseline="0" noProof="0" dirty="0" err="1">
                <a:ln>
                  <a:noFill/>
                </a:ln>
                <a:solidFill>
                  <a:prstClr val="black"/>
                </a:solidFill>
                <a:effectLst/>
                <a:uLnTx/>
                <a:uFillTx/>
                <a:latin typeface="Tamil Bible" pitchFamily="2" charset="0"/>
              </a:rPr>
              <a:t>f;fh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11:49</a:t>
            </a:r>
            <a:r>
              <a:rPr kumimoji="0" lang="en-US" sz="2000" b="1" i="0" u="none" strike="noStrike" kern="1200" cap="none" spc="0" normalizeH="0" baseline="0" noProof="0" dirty="0">
                <a:ln>
                  <a:noFill/>
                </a:ln>
                <a:solidFill>
                  <a:prstClr val="black"/>
                </a:solidFill>
                <a:effectLst/>
                <a:uLnTx/>
                <a:uFillTx/>
                <a:latin typeface="Tamil Bible" pitchFamily="2" charset="0"/>
              </a:rPr>
              <a:t>I </a:t>
            </a:r>
            <a:r>
              <a:rPr kumimoji="0" lang="en-US" sz="2000" b="1" i="0" u="none" strike="noStrike" kern="1200" cap="none" spc="0" normalizeH="0" baseline="0" noProof="0" dirty="0" err="1">
                <a:ln>
                  <a:noFill/>
                </a:ln>
                <a:solidFill>
                  <a:prstClr val="black"/>
                </a:solidFill>
                <a:effectLst/>
                <a:uLnTx/>
                <a:uFillTx/>
                <a:latin typeface="Tamil Bible" pitchFamily="2" charset="0"/>
              </a:rPr>
              <a:t>jtpu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NgJU</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mg;Ngh</a:t>
            </a:r>
            <a:r>
              <a:rPr kumimoji="0" lang="en-US" sz="2000" b="1" i="0" u="none" strike="noStrike" kern="1200" cap="none" spc="0" normalizeH="0" noProof="0" dirty="0">
                <a:ln>
                  <a:noFill/>
                </a:ln>
                <a:solidFill>
                  <a:prstClr val="black"/>
                </a:solidFill>
                <a:effectLst/>
                <a:uLnTx/>
                <a:uFillTx/>
                <a:latin typeface="Tamil Bible" pitchFamily="2" charset="0"/>
              </a:rPr>
              <a:t>];</a:t>
            </a:r>
            <a:r>
              <a:rPr kumimoji="0" lang="en-US" sz="2000" b="1" i="0" u="none" strike="noStrike" kern="1200" cap="none" spc="0" normalizeH="0" noProof="0" dirty="0" err="1">
                <a:ln>
                  <a:noFill/>
                </a:ln>
                <a:solidFill>
                  <a:prstClr val="black"/>
                </a:solidFill>
                <a:effectLst/>
                <a:uLnTx/>
                <a:uFillTx/>
                <a:latin typeface="Tamil Bible" pitchFamily="2" charset="0"/>
              </a:rPr>
              <a:t>jyu;fis</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gz;ila</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jPu;f;fjuprpfSld</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xg;gpLfpwhu</a:t>
            </a:r>
            <a:r>
              <a:rPr kumimoji="0" lang="en-US" sz="2000" b="1" i="0" u="none" strike="noStrike" kern="1200" cap="none" spc="0" normalizeH="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(2 </a:t>
            </a:r>
            <a:r>
              <a:rPr kumimoji="0" lang="en-US" sz="2000" b="1" i="0" u="none" strike="noStrike" kern="1200" cap="none" spc="0" normalizeH="0" baseline="0" noProof="0" dirty="0" err="1">
                <a:ln>
                  <a:noFill/>
                </a:ln>
                <a:solidFill>
                  <a:prstClr val="black"/>
                </a:solidFill>
                <a:effectLst/>
                <a:uLnTx/>
                <a:uFillTx/>
                <a:latin typeface="Tamil Bible" pitchFamily="2" charset="0"/>
              </a:rPr>
              <a:t>NgJU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0" y="1390650"/>
            <a:ext cx="103632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Vw;ghl;bd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mg;Ngh</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jyu;fSf;Fk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jPu;f;fjuprpfSf;Fk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nghJthd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gz;Gfs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cs;sd</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250180"/>
            <a:ext cx="6003132"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gy</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jPu;f;fjuprpfis</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Fwpg;gpLfpwJ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mtu;fspy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rpyUila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ngau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tUkhW</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gu;dgh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mg;Ngh</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jyu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rPNkhd</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Yfp</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kdhaPd</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rTy</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mg;Ngh</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jyu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A+jh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rPyh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kw;Wk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mfG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mg;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548009"/>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NaR</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fpwp</a:t>
            </a:r>
            <a:r>
              <a:rPr kumimoji="0" lang="en-US" sz="2000" b="1" i="0" u="none" strike="noStrike" kern="1200" cap="none" spc="0" normalizeH="0" baseline="0" noProof="0" dirty="0">
                <a:ln>
                  <a:noFill/>
                </a:ln>
                <a:solidFill>
                  <a:prstClr val="black"/>
                </a:solidFill>
                <a:effectLst/>
                <a:uLnTx/>
                <a:uFillTx/>
                <a:latin typeface="Tamil Bible" pitchFamily="2" charset="0"/>
              </a:rPr>
              <a:t>];J </a:t>
            </a:r>
            <a:r>
              <a:rPr kumimoji="0" lang="en-US" sz="2000" b="1" i="0" u="none" strike="noStrike" kern="1200" cap="none" spc="0" normalizeH="0" baseline="0" noProof="0" dirty="0" err="1">
                <a:ln>
                  <a:noFill/>
                </a:ln>
                <a:solidFill>
                  <a:prstClr val="black"/>
                </a:solidFill>
                <a:effectLst/>
                <a:uLnTx/>
                <a:uFillTx/>
                <a:latin typeface="Tamil Bible" pitchFamily="2" charset="0"/>
              </a:rPr>
              <a:t>jhNk</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mg;Ngh</a:t>
            </a:r>
            <a:r>
              <a:rPr lang="en-US" sz="2000" b="1" dirty="0">
                <a:solidFill>
                  <a:prstClr val="black"/>
                </a:solidFill>
                <a:latin typeface="Tamil Bible" pitchFamily="2" charset="0"/>
              </a:rPr>
              <a:t>];</a:t>
            </a:r>
            <a:r>
              <a:rPr lang="en-US" sz="2000" b="1" dirty="0" err="1">
                <a:solidFill>
                  <a:prstClr val="black"/>
                </a:solidFill>
                <a:latin typeface="Tamil Bible" pitchFamily="2" charset="0"/>
              </a:rPr>
              <a:t>jyu;fSf;F</a:t>
            </a:r>
            <a:r>
              <a:rPr lang="en-US" sz="2000" b="1" dirty="0">
                <a:solidFill>
                  <a:prstClr val="black"/>
                </a:solidFill>
                <a:latin typeface="Tamil Bible" pitchFamily="2" charset="0"/>
              </a:rPr>
              <a:t> </a:t>
            </a:r>
            <a:r>
              <a:rPr lang="en-US" sz="2000" b="1" dirty="0" err="1">
                <a:solidFill>
                  <a:prstClr val="black"/>
                </a:solidFill>
                <a:latin typeface="Tamil Bible" pitchFamily="2" charset="0"/>
              </a:rPr>
              <a:t>capu;njOjYf;F</a:t>
            </a:r>
            <a:r>
              <a:rPr lang="en-US" sz="2000" b="1" dirty="0">
                <a:solidFill>
                  <a:prstClr val="black"/>
                </a:solidFill>
                <a:latin typeface="Tamil Bible" pitchFamily="2" charset="0"/>
              </a:rPr>
              <a:t> </a:t>
            </a:r>
            <a:r>
              <a:rPr lang="en-US" sz="2000" b="1" dirty="0" err="1">
                <a:solidFill>
                  <a:prstClr val="black"/>
                </a:solidFill>
                <a:latin typeface="Tamil Bible" pitchFamily="2" charset="0"/>
              </a:rPr>
              <a:t>rhl;rpfshf</a:t>
            </a:r>
            <a:r>
              <a:rPr lang="en-US" sz="2000" b="1" dirty="0">
                <a:solidFill>
                  <a:prstClr val="black"/>
                </a:solidFill>
                <a:latin typeface="Tamil Bible" pitchFamily="2" charset="0"/>
              </a:rPr>
              <a:t> ,</a:t>
            </a:r>
            <a:r>
              <a:rPr lang="en-US" sz="2000" b="1" dirty="0" err="1">
                <a:solidFill>
                  <a:prstClr val="black"/>
                </a:solidFill>
                <a:latin typeface="Tamil Bible" pitchFamily="2" charset="0"/>
              </a:rPr>
              <a:t>Uf;Fk;gb</a:t>
            </a:r>
            <a:r>
              <a:rPr lang="en-US" sz="2000" b="1" dirty="0">
                <a:solidFill>
                  <a:prstClr val="black"/>
                </a:solidFill>
                <a:latin typeface="Tamil Bible" pitchFamily="2" charset="0"/>
              </a:rPr>
              <a:t> </a:t>
            </a:r>
            <a:r>
              <a:rPr lang="en-US" sz="2000" b="1" dirty="0" err="1">
                <a:solidFill>
                  <a:prstClr val="black"/>
                </a:solidFill>
                <a:latin typeface="Tamil Bible" pitchFamily="2" charset="0"/>
              </a:rPr>
              <a:t>gpuj;Nafkhd</a:t>
            </a:r>
            <a:r>
              <a:rPr lang="en-US" sz="2000" b="1" dirty="0">
                <a:solidFill>
                  <a:prstClr val="black"/>
                </a:solidFill>
                <a:latin typeface="Tamil Bible" pitchFamily="2" charset="0"/>
              </a:rPr>
              <a:t> </a:t>
            </a:r>
            <a:r>
              <a:rPr lang="en-US" sz="2000" b="1" dirty="0" err="1">
                <a:solidFill>
                  <a:prstClr val="black"/>
                </a:solidFill>
                <a:latin typeface="Tamil Bible" pitchFamily="2" charset="0"/>
              </a:rPr>
              <a:t>gzpia</a:t>
            </a:r>
            <a:r>
              <a:rPr lang="en-US" sz="2000" b="1" dirty="0">
                <a:solidFill>
                  <a:prstClr val="black"/>
                </a:solidFill>
                <a:latin typeface="Tamil Bible" pitchFamily="2" charset="0"/>
              </a:rPr>
              <a:t> </a:t>
            </a:r>
            <a:r>
              <a:rPr lang="en-US" sz="2000" b="1" dirty="0" err="1">
                <a:solidFill>
                  <a:prstClr val="black"/>
                </a:solidFill>
                <a:latin typeface="Tamil Bible" pitchFamily="2" charset="0"/>
              </a:rPr>
              <a:t>toq;fpdhu</a:t>
            </a:r>
            <a:r>
              <a:rPr lang="en-US" sz="2000" b="1" dirty="0">
                <a:solidFill>
                  <a:prstClr val="black"/>
                </a:solidFill>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mg;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1000" normalizeH="0" baseline="0" noProof="0" dirty="0" err="1">
                <a:ln w="12700" cmpd="sng">
                  <a:noFill/>
                  <a:prstDash val="solid"/>
                </a:ln>
                <a:gradFill>
                  <a:gsLst>
                    <a:gs pos="0">
                      <a:srgbClr val="1E7980"/>
                    </a:gs>
                    <a:gs pos="4000">
                      <a:srgbClr val="2EB9C4"/>
                    </a:gs>
                    <a:gs pos="87000">
                      <a:srgbClr val="91E0E5"/>
                    </a:gs>
                  </a:gsLst>
                  <a:lin ang="5400000"/>
                </a:gradFill>
                <a:effectLst/>
                <a:uLnTx/>
                <a:uFillTx/>
                <a:latin typeface="Tamil Bible" pitchFamily="2" charset="0"/>
              </a:rPr>
              <a:t>ngz</a:t>
            </a:r>
            <a:r>
              <a:rPr kumimoji="0" lang="en-US"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Tamil Bible" pitchFamily="2" charset="0"/>
              </a:rPr>
              <a:t>; </a:t>
            </a:r>
            <a:r>
              <a:rPr kumimoji="0" lang="en-US" sz="5400" b="1" i="0" u="none" strike="noStrike" kern="1200" cap="none" spc="1000" normalizeH="0" baseline="0" noProof="0" dirty="0" err="1">
                <a:ln w="12700" cmpd="sng">
                  <a:noFill/>
                  <a:prstDash val="solid"/>
                </a:ln>
                <a:gradFill>
                  <a:gsLst>
                    <a:gs pos="0">
                      <a:srgbClr val="1E7980"/>
                    </a:gs>
                    <a:gs pos="4000">
                      <a:srgbClr val="2EB9C4"/>
                    </a:gs>
                    <a:gs pos="87000">
                      <a:srgbClr val="91E0E5"/>
                    </a:gs>
                  </a:gsLst>
                  <a:lin ang="5400000"/>
                </a:gradFill>
                <a:effectLst/>
                <a:uLnTx/>
                <a:uFillTx/>
                <a:latin typeface="Tamil Bible" pitchFamily="2" charset="0"/>
              </a:rPr>
              <a:t>jPu;f;fjuprpfs</a:t>
            </a:r>
            <a:r>
              <a:rPr kumimoji="0" lang="en-US"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Tamil Bible" pitchFamily="2" charset="0"/>
              </a:rPr>
              <a:t>;</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err="1">
                <a:solidFill>
                  <a:srgbClr val="7030A0"/>
                </a:solidFill>
                <a:latin typeface="Tamil Bible" pitchFamily="2" charset="0"/>
              </a:rPr>
              <a:t>jPh;fjhprdQ;nrhy;Yfpw</a:t>
            </a:r>
            <a:r>
              <a:rPr lang="en-US" b="1" dirty="0">
                <a:solidFill>
                  <a:srgbClr val="7030A0"/>
                </a:solidFill>
                <a:latin typeface="Tamil Bible" pitchFamily="2" charset="0"/>
              </a:rPr>
              <a:t> </a:t>
            </a:r>
            <a:r>
              <a:rPr lang="en-US" b="1" dirty="0" err="1">
                <a:solidFill>
                  <a:srgbClr val="7030A0"/>
                </a:solidFill>
                <a:latin typeface="Tamil Bible" pitchFamily="2" charset="0"/>
              </a:rPr>
              <a:t>fd;dpah</a:t>
            </a:r>
            <a:r>
              <a:rPr lang="en-US" b="1" dirty="0">
                <a:solidFill>
                  <a:srgbClr val="7030A0"/>
                </a:solidFill>
                <a:latin typeface="Tamil Bible" pitchFamily="2" charset="0"/>
              </a:rPr>
              <a:t>];</a:t>
            </a:r>
            <a:r>
              <a:rPr lang="en-US" b="1" dirty="0" err="1">
                <a:solidFill>
                  <a:srgbClr val="7030A0"/>
                </a:solidFill>
                <a:latin typeface="Tamil Bible" pitchFamily="2" charset="0"/>
              </a:rPr>
              <a:t>jphPfshfpa</a:t>
            </a:r>
            <a:r>
              <a:rPr lang="en-US" b="1" dirty="0">
                <a:solidFill>
                  <a:srgbClr val="7030A0"/>
                </a:solidFill>
                <a:latin typeface="Tamil Bible" pitchFamily="2" charset="0"/>
              </a:rPr>
              <a:t> </a:t>
            </a:r>
            <a:r>
              <a:rPr lang="en-US" b="1" dirty="0" err="1">
                <a:solidFill>
                  <a:srgbClr val="7030A0"/>
                </a:solidFill>
                <a:latin typeface="Tamil Bible" pitchFamily="2" charset="0"/>
              </a:rPr>
              <a:t>ehY</a:t>
            </a:r>
            <a:r>
              <a:rPr lang="en-US" b="1" dirty="0">
                <a:solidFill>
                  <a:srgbClr val="7030A0"/>
                </a:solidFill>
                <a:latin typeface="Tamil Bible" pitchFamily="2" charset="0"/>
              </a:rPr>
              <a:t> </a:t>
            </a:r>
            <a:r>
              <a:rPr lang="en-US" b="1" dirty="0" err="1">
                <a:solidFill>
                  <a:srgbClr val="7030A0"/>
                </a:solidFill>
                <a:latin typeface="Tamil Bible" pitchFamily="2" charset="0"/>
              </a:rPr>
              <a:t>Fkhuj;jpfs</a:t>
            </a:r>
            <a:r>
              <a:rPr lang="en-US" b="1" dirty="0">
                <a:solidFill>
                  <a:srgbClr val="7030A0"/>
                </a:solidFill>
                <a:latin typeface="Tamil Bible" pitchFamily="2" charset="0"/>
              </a:rPr>
              <a:t>; </a:t>
            </a:r>
            <a:r>
              <a:rPr lang="en-US" b="1" dirty="0" err="1">
                <a:solidFill>
                  <a:srgbClr val="7030A0"/>
                </a:solidFill>
                <a:latin typeface="Tamil Bible" pitchFamily="2" charset="0"/>
              </a:rPr>
              <a:t>mtDf;F</a:t>
            </a:r>
            <a:r>
              <a:rPr lang="en-US" b="1" dirty="0">
                <a:solidFill>
                  <a:srgbClr val="7030A0"/>
                </a:solidFill>
                <a:latin typeface="Tamil Bible" pitchFamily="2" charset="0"/>
              </a:rPr>
              <a:t> ,</a:t>
            </a:r>
            <a:r>
              <a:rPr lang="en-US" b="1" dirty="0" err="1">
                <a:solidFill>
                  <a:srgbClr val="7030A0"/>
                </a:solidFill>
                <a:latin typeface="Tamil Bible" pitchFamily="2" charset="0"/>
              </a:rPr>
              <a:t>Ue;jhh;fs</a:t>
            </a:r>
            <a:r>
              <a:rPr lang="en-US" b="1" dirty="0">
                <a:solidFill>
                  <a:srgbClr val="7030A0"/>
                </a:solidFill>
                <a:latin typeface="Tamil Bible" pitchFamily="2" charset="0"/>
              </a:rPr>
              <a:t>;.</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a:ln>
                  <a:noFill/>
                </a:ln>
                <a:solidFill>
                  <a:srgbClr val="7030A0"/>
                </a:solidFill>
                <a:effectLst/>
                <a:uLnTx/>
                <a:uFillTx/>
                <a:latin typeface="Tamil Bible" pitchFamily="2" charset="0"/>
              </a:rPr>
              <a:t>mg;</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21:9)</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692655"/>
            <a:ext cx="4169632"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NahNty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Kd;djhfNt</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mwptpj;jgb</a:t>
            </a:r>
            <a:r>
              <a:rPr kumimoji="0" lang="en-US" sz="2000" b="1" i="0" u="none" strike="noStrike" kern="1200" cap="none" spc="0" normalizeH="0" baseline="0" noProof="0" dirty="0">
                <a:ln>
                  <a:noFill/>
                </a:ln>
                <a:solidFill>
                  <a:prstClr val="black"/>
                </a:solidFill>
                <a:effectLst/>
                <a:uLnTx/>
                <a:uFillTx/>
                <a:latin typeface="Tamil Bible" pitchFamily="2" charset="0"/>
              </a:rPr>
              <a:t>&gt; </a:t>
            </a:r>
            <a:r>
              <a:rPr kumimoji="0" lang="en-US" sz="2000" b="1" i="0" u="none" strike="noStrike" kern="1200" cap="none" spc="0" normalizeH="0" baseline="0" noProof="0" dirty="0" err="1">
                <a:ln>
                  <a:noFill/>
                </a:ln>
                <a:solidFill>
                  <a:prstClr val="black"/>
                </a:solidFill>
                <a:effectLst/>
                <a:uLnTx/>
                <a:uFillTx/>
                <a:latin typeface="Tamil Bible" pitchFamily="2" charset="0"/>
              </a:rPr>
              <a:t>gupRj;j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Mtpahdtu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nra</a:t>
            </a:r>
            <a:r>
              <a:rPr lang="en-US" sz="2000" b="1" dirty="0" err="1">
                <a:solidFill>
                  <a:prstClr val="black"/>
                </a:solidFill>
                <a:latin typeface="Tamil Bible" pitchFamily="2" charset="0"/>
              </a:rPr>
              <a:t>y;gLtjhy</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Fkhuu;fSk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Fkhuj;jpfSk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Kjpatu;fSk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thypgu;fSk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Ntiyf;fhuu;fSk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Ntiyf;fhupfSk</a:t>
            </a:r>
            <a:r>
              <a:rPr lang="en-US" sz="2000" b="1" dirty="0">
                <a:solidFill>
                  <a:prstClr val="black"/>
                </a:solidFill>
                <a:latin typeface="Tamil Bible" pitchFamily="2" charset="0"/>
              </a:rPr>
              <a:t>; </a:t>
            </a:r>
            <a:r>
              <a:rPr lang="en-US" sz="2000" b="1" dirty="0" err="1">
                <a:solidFill>
                  <a:prstClr val="black"/>
                </a:solidFill>
                <a:latin typeface="Tamil Bible" pitchFamily="2" charset="0"/>
              </a:rPr>
              <a:t>jPu;f;fjuprdk</a:t>
            </a:r>
            <a:r>
              <a:rPr lang="en-US" sz="2000" b="1" dirty="0">
                <a:solidFill>
                  <a:prstClr val="black"/>
                </a:solidFill>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ciug;ghu;fs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a:ln>
                  <a:noFill/>
                </a:ln>
                <a:solidFill>
                  <a:prstClr val="black"/>
                </a:solidFill>
                <a:effectLst/>
                <a:uLnTx/>
                <a:uFillTx/>
                <a:latin typeface="Tamil Bible" pitchFamily="2" charset="0"/>
              </a:rPr>
              <a:t>NahNty</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489963"/>
            <a:ext cx="422342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NkYk</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jPu;f;fjuprdk</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vd;gJ</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Mz;fSf;Fk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ngz;fSf;Fk</a:t>
            </a:r>
            <a:r>
              <a:rPr kumimoji="0" lang="en-US" sz="2000" b="1" i="0" u="none" strike="noStrike" kern="1200" cap="none" spc="0" normalizeH="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nghJthd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xU</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tukhf</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Fwpg;gplg;gl;Ls;sJ</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(1 </a:t>
            </a:r>
            <a:r>
              <a:rPr kumimoji="0" lang="en-US" sz="2000" b="1" i="0" u="none" strike="noStrike" kern="1200" cap="none" spc="0" normalizeH="0" baseline="0" noProof="0" dirty="0" err="1">
                <a:ln>
                  <a:noFill/>
                </a:ln>
                <a:solidFill>
                  <a:prstClr val="black"/>
                </a:solidFill>
                <a:effectLst/>
                <a:uLnTx/>
                <a:uFillTx/>
                <a:latin typeface="Tamil Bible" pitchFamily="2" charset="0"/>
              </a:rPr>
              <a:t>nfhup</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30817" y="2544248"/>
            <a:ext cx="483702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RtpNr</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fuhfpa</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gpypg;G</a:t>
            </a:r>
            <a:r>
              <a:rPr lang="en-US" sz="2000" b="1" noProof="0" dirty="0" err="1">
                <a:solidFill>
                  <a:prstClr val="black"/>
                </a:solidFill>
                <a:latin typeface="Tamil Bible" pitchFamily="2" charset="0"/>
              </a:rPr>
              <a:t>tpd</a:t>
            </a:r>
            <a:r>
              <a:rPr lang="en-US" sz="2000" b="1" noProof="0" dirty="0">
                <a:solidFill>
                  <a:prstClr val="black"/>
                </a:solidFill>
                <a:latin typeface="Tamil Bible" pitchFamily="2" charset="0"/>
              </a:rPr>
              <a:t>; </a:t>
            </a:r>
            <a:r>
              <a:rPr lang="en-US" sz="2000" b="1" noProof="0" dirty="0" err="1">
                <a:solidFill>
                  <a:prstClr val="black"/>
                </a:solidFill>
                <a:latin typeface="Tamil Bible" pitchFamily="2" charset="0"/>
              </a:rPr>
              <a:t>ehd;F</a:t>
            </a:r>
            <a:r>
              <a:rPr lang="en-US" sz="2000" b="1" noProof="0" dirty="0">
                <a:solidFill>
                  <a:prstClr val="black"/>
                </a:solidFill>
                <a:latin typeface="Tamil Bible" pitchFamily="2" charset="0"/>
              </a:rPr>
              <a:t> </a:t>
            </a:r>
            <a:r>
              <a:rPr lang="en-US" sz="2000" b="1" noProof="0" dirty="0" err="1">
                <a:solidFill>
                  <a:prstClr val="black"/>
                </a:solidFill>
                <a:latin typeface="Tamil Bible" pitchFamily="2" charset="0"/>
              </a:rPr>
              <a:t>Gjy;tpfSk</a:t>
            </a:r>
            <a:r>
              <a:rPr lang="en-US" sz="2000" b="1" noProof="0" dirty="0">
                <a:solidFill>
                  <a:prstClr val="black"/>
                </a:solidFill>
                <a:latin typeface="Tamil Bible" pitchFamily="2" charset="0"/>
              </a:rPr>
              <a:t>; </a:t>
            </a:r>
            <a:r>
              <a:rPr lang="en-US" sz="2000" b="1" noProof="0" dirty="0" err="1">
                <a:solidFill>
                  <a:prstClr val="black"/>
                </a:solidFill>
                <a:latin typeface="Tamil Bible" pitchFamily="2" charset="0"/>
              </a:rPr>
              <a:t>jPu;f;fjuprd</a:t>
            </a:r>
            <a:r>
              <a:rPr lang="en-US" sz="2000" b="1" noProof="0" dirty="0">
                <a:solidFill>
                  <a:prstClr val="black"/>
                </a:solidFill>
                <a:latin typeface="Tamil Bible" pitchFamily="2" charset="0"/>
              </a:rPr>
              <a:t> </a:t>
            </a:r>
            <a:r>
              <a:rPr lang="en-US" sz="2000" b="1" noProof="0" dirty="0" err="1">
                <a:solidFill>
                  <a:prstClr val="black"/>
                </a:solidFill>
                <a:latin typeface="Tamil Bible" pitchFamily="2" charset="0"/>
              </a:rPr>
              <a:t>tuj;ij</a:t>
            </a:r>
            <a:r>
              <a:rPr lang="en-US" sz="2000" b="1" noProof="0" dirty="0">
                <a:solidFill>
                  <a:prstClr val="black"/>
                </a:solidFill>
                <a:latin typeface="Tamil Bible" pitchFamily="2" charset="0"/>
              </a:rPr>
              <a:t> </a:t>
            </a:r>
            <a:r>
              <a:rPr lang="en-US" sz="2000" b="1" noProof="0" dirty="0" err="1">
                <a:solidFill>
                  <a:prstClr val="black"/>
                </a:solidFill>
                <a:latin typeface="Tamil Bible" pitchFamily="2" charset="0"/>
              </a:rPr>
              <a:t>ngw;wpUe;jdu</a:t>
            </a:r>
            <a:r>
              <a:rPr lang="en-US" sz="2000" b="1" noProof="0" dirty="0">
                <a:solidFill>
                  <a:prstClr val="black"/>
                </a:solidFill>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a:ln>
                  <a:noFill/>
                </a:ln>
                <a:solidFill>
                  <a:prstClr val="black"/>
                </a:solidFill>
                <a:effectLst/>
                <a:uLnTx/>
                <a:uFillTx/>
                <a:latin typeface="Tamil Bible" pitchFamily="2" charset="0"/>
              </a:rPr>
              <a:t>mg;</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21 :8-9).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2959698" y="1033780"/>
            <a:ext cx="5310542" cy="1631216"/>
          </a:xfrm>
          <a:prstGeom prst="rect">
            <a:avLst/>
          </a:prstGeom>
          <a:noFill/>
        </p:spPr>
        <p:txBody>
          <a:bodyPr wrap="square" rtlCol="0">
            <a:spAutoFit/>
          </a:bodyPr>
          <a:lstStyle/>
          <a:p>
            <a:pPr lvl="0">
              <a:spcBef>
                <a:spcPts val="600"/>
              </a:spcBef>
              <a:defRPr/>
            </a:pPr>
            <a:r>
              <a:rPr kumimoji="0" lang="en-US" sz="2000" b="1" i="0" u="none" strike="noStrike" kern="1200" cap="none" spc="0" normalizeH="0" baseline="0" noProof="0" dirty="0" err="1">
                <a:ln>
                  <a:noFill/>
                </a:ln>
                <a:solidFill>
                  <a:prstClr val="black"/>
                </a:solidFill>
                <a:effectLst/>
                <a:uLnTx/>
                <a:uFillTx/>
                <a:latin typeface="Tamil Bible" pitchFamily="2" charset="0"/>
              </a:rPr>
              <a:t>Gjpa</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Vw;ghl;by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ngauhy</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Fwpg;gplg;gl;l</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xN</a:t>
            </a:r>
            <a:r>
              <a:rPr kumimoji="0" lang="en-US" sz="2000" b="1" i="0" u="none" strike="noStrike" kern="1200" cap="none" spc="0" normalizeH="0" baseline="0" noProof="0" dirty="0" err="1">
                <a:ln>
                  <a:noFill/>
                </a:ln>
                <a:solidFill>
                  <a:schemeClr val="bg1"/>
                </a:solidFill>
                <a:effectLst/>
                <a:uLnTx/>
                <a:uFillTx/>
                <a:latin typeface="Tamil Bible" pitchFamily="2" charset="0"/>
              </a:rPr>
              <a:t>u</a:t>
            </a:r>
            <a:r>
              <a:rPr kumimoji="0" lang="en-US" sz="2000" b="1" i="0" u="none" strike="noStrike" kern="1200" cap="none" spc="0" normalizeH="0" baseline="0" noProof="0" dirty="0">
                <a:ln>
                  <a:noFill/>
                </a:ln>
                <a:solidFill>
                  <a:schemeClr val="bg1"/>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ngz</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md;dhs</a:t>
            </a:r>
            <a:r>
              <a:rPr kumimoji="0" lang="en-US" sz="2000" b="1" i="0" u="none" strike="noStrike" kern="1200" cap="none" spc="0" normalizeH="0" baseline="0" noProof="0" dirty="0">
                <a:ln>
                  <a:noFill/>
                </a:ln>
                <a:solidFill>
                  <a:prstClr val="black"/>
                </a:solidFill>
                <a:effectLst/>
                <a:uLnTx/>
                <a:uFillTx/>
                <a:latin typeface="Tamil Bible" pitchFamily="2" charset="0"/>
              </a:rPr>
              <a:t>; Mthu;&gt; </a:t>
            </a:r>
            <a:r>
              <a:rPr kumimoji="0" lang="en-US" sz="2000" b="1" i="0" u="none" strike="noStrike" kern="1200" cap="none" spc="0" normalizeH="0" baseline="0" noProof="0" dirty="0" err="1">
                <a:ln>
                  <a:noFill/>
                </a:ln>
                <a:solidFill>
                  <a:prstClr val="black"/>
                </a:solidFill>
                <a:effectLst/>
                <a:uLnTx/>
                <a:uFillTx/>
                <a:latin typeface="Tamil Bible" pitchFamily="2" charset="0"/>
              </a:rPr>
              <a:t>mtu</a:t>
            </a:r>
            <a:r>
              <a:rPr kumimoji="0" lang="en-US" sz="2000" b="1" i="0" u="none" strike="noStrike" kern="1200" cap="none" spc="0" normalizeH="0" baseline="0" noProof="0" dirty="0">
                <a:ln>
                  <a:noFill/>
                </a:ln>
                <a:solidFill>
                  <a:prstClr val="black"/>
                </a:solidFill>
                <a:effectLst/>
                <a:uLnTx/>
                <a:uFillTx/>
                <a:latin typeface="Tamil Bible" pitchFamily="2" charset="0"/>
              </a:rPr>
              <a:t>;&gt;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err="1">
                <a:solidFill>
                  <a:prstClr val="black"/>
                </a:solidFill>
                <a:latin typeface="Tamil Bible" pitchFamily="2" charset="0"/>
              </a:rPr>
              <a:t>fh;j;jiug</a:t>
            </a:r>
            <a:r>
              <a:rPr lang="en-US" sz="2000" b="1" dirty="0">
                <a:solidFill>
                  <a:prstClr val="black"/>
                </a:solidFill>
                <a:latin typeface="Tamil Bible" pitchFamily="2" charset="0"/>
              </a:rPr>
              <a:t>; </a:t>
            </a:r>
            <a:r>
              <a:rPr lang="en-US" sz="2000" b="1" dirty="0" err="1">
                <a:solidFill>
                  <a:prstClr val="black"/>
                </a:solidFill>
                <a:latin typeface="Tamil Bible" pitchFamily="2" charset="0"/>
              </a:rPr>
              <a:t>Gfo;e;J</a:t>
            </a:r>
            <a:r>
              <a:rPr lang="en-US" sz="2000" b="1" dirty="0">
                <a:solidFill>
                  <a:prstClr val="black"/>
                </a:solidFill>
                <a:latin typeface="Tamil Bible" pitchFamily="2" charset="0"/>
              </a:rPr>
              <a:t>&gt; </a:t>
            </a:r>
            <a:r>
              <a:rPr lang="en-US" sz="2000" b="1" dirty="0" err="1">
                <a:solidFill>
                  <a:prstClr val="black"/>
                </a:solidFill>
                <a:latin typeface="Tamil Bible" pitchFamily="2" charset="0"/>
              </a:rPr>
              <a:t>vUrNykpNy</a:t>
            </a:r>
            <a:r>
              <a:rPr lang="en-US" sz="2000" b="1" dirty="0">
                <a:solidFill>
                  <a:prstClr val="black"/>
                </a:solidFill>
                <a:latin typeface="Tamil Bible" pitchFamily="2" charset="0"/>
              </a:rPr>
              <a:t> </a:t>
            </a:r>
            <a:r>
              <a:rPr lang="en-US" sz="2000" b="1" dirty="0" err="1">
                <a:solidFill>
                  <a:prstClr val="black"/>
                </a:solidFill>
                <a:latin typeface="Tamil Bible" pitchFamily="2" charset="0"/>
              </a:rPr>
              <a:t>kPl;Gz;lhff</a:t>
            </a:r>
            <a:r>
              <a:rPr lang="en-US" sz="2000" b="1" dirty="0">
                <a:solidFill>
                  <a:prstClr val="black"/>
                </a:solidFill>
                <a:latin typeface="Tamil Bible" pitchFamily="2" charset="0"/>
              </a:rPr>
              <a:t>; </a:t>
            </a:r>
            <a:r>
              <a:rPr lang="en-US" sz="2000" b="1" dirty="0" err="1">
                <a:solidFill>
                  <a:prstClr val="black"/>
                </a:solidFill>
                <a:latin typeface="Tamil Bible" pitchFamily="2" charset="0"/>
              </a:rPr>
              <a:t>fhj;jpUe;j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ahtUf;Fk</a:t>
            </a:r>
            <a:r>
              <a:rPr lang="en-US" sz="2000" b="1" dirty="0">
                <a:solidFill>
                  <a:prstClr val="black"/>
                </a:solidFill>
                <a:latin typeface="Tamil Bible" pitchFamily="2" charset="0"/>
              </a:rPr>
              <a:t>; </a:t>
            </a:r>
            <a:r>
              <a:rPr lang="en-US" sz="2000" b="1" dirty="0" err="1">
                <a:solidFill>
                  <a:prstClr val="black"/>
                </a:solidFill>
                <a:latin typeface="Tamil Bible" pitchFamily="2" charset="0"/>
              </a:rPr>
              <a:t>mtiuf;Fwpj;Jg</a:t>
            </a:r>
            <a:r>
              <a:rPr lang="en-US" sz="2000" b="1" dirty="0">
                <a:solidFill>
                  <a:prstClr val="black"/>
                </a:solidFill>
                <a:latin typeface="Tamil Bible" pitchFamily="2" charset="0"/>
              </a:rPr>
              <a:t>; </a:t>
            </a:r>
            <a:r>
              <a:rPr lang="en-US" sz="2000" b="1" dirty="0" err="1">
                <a:solidFill>
                  <a:prstClr val="black"/>
                </a:solidFill>
                <a:latin typeface="Tamil Bible" pitchFamily="2" charset="0"/>
              </a:rPr>
              <a:t>Ngrpdhs</a:t>
            </a:r>
            <a:r>
              <a:rPr lang="en-US" sz="2000" b="1" dirty="0">
                <a:solidFill>
                  <a:prstClr val="black"/>
                </a:solidFill>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Y}</a:t>
            </a:r>
            <a:r>
              <a:rPr kumimoji="0" lang="en-US" sz="2000" b="1" i="0" u="none" strike="noStrike" kern="1200" cap="none" spc="0" normalizeH="0" baseline="0" noProof="0" dirty="0" err="1">
                <a:ln>
                  <a:noFill/>
                </a:ln>
                <a:solidFill>
                  <a:prstClr val="black"/>
                </a:solidFill>
                <a:effectLst/>
                <a:uLnTx/>
                <a:uFillTx/>
                <a:latin typeface="Tamil Bible" pitchFamily="2" charset="0"/>
              </a:rPr>
              <a:t>f;fh</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2:36-3</a:t>
            </a:r>
            <a:r>
              <a:rPr kumimoji="0" lang="en-US" sz="2000" b="1" i="0" u="none" strike="noStrike" kern="1200" cap="none" spc="0" normalizeH="0" baseline="0" noProof="0" dirty="0">
                <a:ln>
                  <a:noFill/>
                </a:ln>
                <a:solidFill>
                  <a:schemeClr val="bg1"/>
                </a:solidFill>
                <a:effectLst/>
                <a:uLnTx/>
                <a:uFillTx/>
                <a:latin typeface="Aptos" panose="02110004020202020204"/>
                <a:ea typeface="+mn-ea"/>
                <a:cs typeface="+mn-cs"/>
              </a:rPr>
              <a:t>8).</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2" grpId="0"/>
      <p:bldP spid="14" grpId="0"/>
      <p:bldP spid="7"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10160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en-US" sz="4400" b="1" dirty="0" err="1">
                <a:ln w="22225">
                  <a:solidFill>
                    <a:srgbClr val="B83E0A"/>
                  </a:solidFill>
                  <a:prstDash val="solid"/>
                </a:ln>
                <a:solidFill>
                  <a:srgbClr val="B83E0A">
                    <a:lumMod val="40000"/>
                    <a:lumOff val="60000"/>
                  </a:srgbClr>
                </a:solidFill>
                <a:latin typeface="Tamil Bible" pitchFamily="2" charset="0"/>
              </a:rPr>
              <a:t>gTypd</a:t>
            </a:r>
            <a:r>
              <a:rPr lang="en-US" sz="4400" b="1" dirty="0">
                <a:ln w="22225">
                  <a:solidFill>
                    <a:srgbClr val="B83E0A"/>
                  </a:solidFill>
                  <a:prstDash val="solid"/>
                </a:ln>
                <a:solidFill>
                  <a:srgbClr val="B83E0A">
                    <a:lumMod val="40000"/>
                    <a:lumOff val="60000"/>
                  </a:srgbClr>
                </a:solidFill>
                <a:latin typeface="Tamil Bible" pitchFamily="2" charset="0"/>
              </a:rPr>
              <a:t>; rf </a:t>
            </a:r>
            <a:r>
              <a:rPr lang="en-US" sz="4400" b="1" dirty="0" err="1">
                <a:ln w="22225">
                  <a:solidFill>
                    <a:srgbClr val="B83E0A"/>
                  </a:solidFill>
                  <a:prstDash val="solid"/>
                </a:ln>
                <a:solidFill>
                  <a:srgbClr val="B83E0A">
                    <a:lumMod val="40000"/>
                    <a:lumOff val="60000"/>
                  </a:srgbClr>
                </a:solidFill>
                <a:latin typeface="Tamil Bible" pitchFamily="2" charset="0"/>
              </a:rPr>
              <a:t>Copau;fs</a:t>
            </a:r>
            <a:r>
              <a:rPr lang="en-US" sz="4400" b="1" dirty="0">
                <a:ln w="22225">
                  <a:solidFill>
                    <a:srgbClr val="B83E0A"/>
                  </a:solidFill>
                  <a:prstDash val="solid"/>
                </a:ln>
                <a:solidFill>
                  <a:srgbClr val="B83E0A">
                    <a:lumMod val="40000"/>
                    <a:lumOff val="60000"/>
                  </a:srgbClr>
                </a:solidFill>
                <a:latin typeface="Tamil Bible" pitchFamily="2" charset="0"/>
              </a:rPr>
              <a:t>;</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Tamil Bible" pitchFamily="2" charset="0"/>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545888"/>
            <a:ext cx="7946776" cy="120032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en-US" b="1" dirty="0" err="1">
                <a:solidFill>
                  <a:srgbClr val="B78B19">
                    <a:lumMod val="50000"/>
                  </a:srgbClr>
                </a:solidFill>
                <a:latin typeface="Tamil Bible" pitchFamily="2" charset="0"/>
              </a:rPr>
              <a:t>Fkhudhfpa</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jPNkhj;NjANt</a:t>
            </a:r>
            <a:r>
              <a:rPr lang="en-US" b="1" dirty="0">
                <a:solidFill>
                  <a:srgbClr val="B78B19">
                    <a:lumMod val="50000"/>
                  </a:srgbClr>
                </a:solidFill>
                <a:latin typeface="Tamil Bible" pitchFamily="2" charset="0"/>
              </a:rPr>
              <a:t>&gt; </a:t>
            </a:r>
            <a:r>
              <a:rPr lang="en-US" b="1" dirty="0" err="1">
                <a:solidFill>
                  <a:srgbClr val="B78B19">
                    <a:lumMod val="50000"/>
                  </a:srgbClr>
                </a:solidFill>
                <a:latin typeface="Tamil Bible" pitchFamily="2" charset="0"/>
              </a:rPr>
              <a:t>cd;idf;Fwpj;J</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Kd</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cz;lhd</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jPh;f;fjhprdq;fspd;gbNa</a:t>
            </a:r>
            <a:r>
              <a:rPr lang="en-US" b="1" dirty="0">
                <a:solidFill>
                  <a:srgbClr val="B78B19">
                    <a:lumMod val="50000"/>
                  </a:srgbClr>
                </a:solidFill>
                <a:latin typeface="Tamil Bible" pitchFamily="2" charset="0"/>
              </a:rPr>
              <a:t>&gt; </a:t>
            </a:r>
            <a:r>
              <a:rPr lang="en-US" b="1" dirty="0" err="1">
                <a:solidFill>
                  <a:srgbClr val="B78B19">
                    <a:lumMod val="50000"/>
                  </a:srgbClr>
                </a:solidFill>
                <a:latin typeface="Tamil Bible" pitchFamily="2" charset="0"/>
              </a:rPr>
              <a:t>eP</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mitfis</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Kd;dpl;L</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ey;y</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Nghuhl;lk;gz;Zk;gb</a:t>
            </a:r>
            <a:r>
              <a:rPr lang="en-US" b="1" dirty="0">
                <a:solidFill>
                  <a:srgbClr val="B78B19">
                    <a:lumMod val="50000"/>
                  </a:srgbClr>
                </a:solidFill>
                <a:latin typeface="Tamil Bible" pitchFamily="2" charset="0"/>
              </a:rPr>
              <a:t>&gt; ,</a:t>
            </a:r>
            <a:r>
              <a:rPr lang="en-US" b="1" dirty="0" err="1">
                <a:solidFill>
                  <a:srgbClr val="B78B19">
                    <a:lumMod val="50000"/>
                  </a:srgbClr>
                </a:solidFill>
                <a:latin typeface="Tamil Bible" pitchFamily="2" charset="0"/>
              </a:rPr>
              <a:t>e;jf</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fl;lisia</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cdf;F</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xg;Gtpf;fpNwd</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eP</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tpRthrKk</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ey;kdr;rhl;rpAk</a:t>
            </a:r>
            <a:r>
              <a:rPr lang="en-US" b="1" dirty="0">
                <a:solidFill>
                  <a:srgbClr val="B78B19">
                    <a:lumMod val="50000"/>
                  </a:srgbClr>
                </a:solidFill>
                <a:latin typeface="Tamil Bible" pitchFamily="2" charset="0"/>
              </a:rPr>
              <a:t>; </a:t>
            </a:r>
            <a:r>
              <a:rPr lang="en-US" b="1" dirty="0" err="1">
                <a:solidFill>
                  <a:srgbClr val="B78B19">
                    <a:lumMod val="50000"/>
                  </a:srgbClr>
                </a:solidFill>
                <a:latin typeface="Tamil Bible" pitchFamily="2" charset="0"/>
              </a:rPr>
              <a:t>cilatdhapU</a:t>
            </a:r>
            <a:r>
              <a:rPr lang="en-US" b="1" dirty="0">
                <a:solidFill>
                  <a:srgbClr val="B78B19">
                    <a:lumMod val="50000"/>
                  </a:srgbClr>
                </a:solidFill>
                <a:latin typeface="Tamil Bible" pitchFamily="2" charset="0"/>
              </a:rPr>
              <a:t>.</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 </a:t>
            </a:r>
            <a:r>
              <a:rPr kumimoji="0" lang="en-US" sz="1400" b="1" i="0" u="none" strike="noStrike" kern="1200" cap="none" spc="0" normalizeH="0" baseline="0" noProof="0" dirty="0" err="1">
                <a:ln>
                  <a:noFill/>
                </a:ln>
                <a:solidFill>
                  <a:srgbClr val="B78B19">
                    <a:lumMod val="50000"/>
                  </a:srgbClr>
                </a:solidFill>
                <a:effectLst/>
                <a:uLnTx/>
                <a:uFillTx/>
                <a:latin typeface="Tamil Bible" pitchFamily="2" charset="0"/>
              </a:rPr>
              <a:t>jPNkhj;NjA</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2" y="1680938"/>
            <a:ext cx="812800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Tamil Bible" pitchFamily="2" charset="0"/>
              </a:rPr>
              <a:t>mg;Ngh</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jyu;fs</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ngz</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jPu;f;fjuprpfs</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MfpNahUld</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gTYf;F</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cjtpatu;fspy</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rpyUk</a:t>
            </a:r>
            <a:r>
              <a:rPr kumimoji="0" lang="en-US" sz="2000" b="1" i="0" u="none" strike="noStrike" kern="1200" cap="none" spc="0" normalizeH="0" noProof="0" dirty="0">
                <a:ln>
                  <a:noFill/>
                </a:ln>
                <a:solidFill>
                  <a:prstClr val="black"/>
                </a:solidFill>
                <a:effectLst/>
                <a:uLnTx/>
                <a:uFillTx/>
                <a:latin typeface="Tamil Bible" pitchFamily="2" charset="0"/>
              </a:rPr>
              <a:t>; </a:t>
            </a:r>
            <a:r>
              <a:rPr kumimoji="0" lang="en-US" sz="2000" b="1" i="0" u="none" strike="noStrike" kern="1200" cap="none" spc="0" normalizeH="0" noProof="0" dirty="0" err="1">
                <a:ln>
                  <a:noFill/>
                </a:ln>
                <a:solidFill>
                  <a:prstClr val="black"/>
                </a:solidFill>
                <a:effectLst/>
                <a:uLnTx/>
                <a:uFillTx/>
                <a:latin typeface="Tamil Bible" pitchFamily="2" charset="0"/>
              </a:rPr>
              <a:t>Fwpg;gplg;gl;Ls;sdu</a:t>
            </a:r>
            <a:r>
              <a:rPr kumimoji="0" lang="en-US" sz="2000" b="1" i="0" u="none" strike="noStrike" kern="1200" cap="none" spc="0" normalizeH="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err="1">
                <a:ln>
                  <a:noFill/>
                </a:ln>
                <a:solidFill>
                  <a:prstClr val="black"/>
                </a:solidFill>
                <a:effectLst/>
                <a:uLnTx/>
                <a:uFillTx/>
                <a:latin typeface="Tamil Bible" pitchFamily="2" charset="0"/>
              </a:rPr>
              <a:t>tu;fs</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rPyh</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kw;Wk</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gu;dghit</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NghyNt</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jPu;f;fjuprd</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tuj;ij</a:t>
            </a:r>
            <a:r>
              <a:rPr kumimoji="0" lang="en-US" sz="2000" b="1" i="0" u="none" strike="noStrike" kern="1200" cap="none" spc="0" normalizeH="0" baseline="0" noProof="0" dirty="0">
                <a:ln>
                  <a:noFill/>
                </a:ln>
                <a:solidFill>
                  <a:prstClr val="black"/>
                </a:solidFill>
                <a:effectLst/>
                <a:uLnTx/>
                <a:uFillTx/>
                <a:latin typeface="Tamil Bible" pitchFamily="2" charset="0"/>
              </a:rPr>
              <a:t> </a:t>
            </a:r>
            <a:r>
              <a:rPr kumimoji="0" lang="en-US" sz="2000" b="1" i="0" u="none" strike="noStrike" kern="1200" cap="none" spc="0" normalizeH="0" baseline="0" noProof="0" dirty="0" err="1">
                <a:ln>
                  <a:noFill/>
                </a:ln>
                <a:solidFill>
                  <a:prstClr val="black"/>
                </a:solidFill>
                <a:effectLst/>
                <a:uLnTx/>
                <a:uFillTx/>
                <a:latin typeface="Tamil Bible" pitchFamily="2" charset="0"/>
              </a:rPr>
              <a:t>ngw;wpUe;jdu</a:t>
            </a:r>
            <a:r>
              <a:rPr kumimoji="0" lang="en-US" sz="2000" b="1" i="0" u="none" strike="noStrike" kern="1200" cap="none" spc="0" normalizeH="0" baseline="0" noProof="0" dirty="0">
                <a:ln>
                  <a:noFill/>
                </a:ln>
                <a:solidFill>
                  <a:prstClr val="black"/>
                </a:solidFill>
                <a:effectLst/>
                <a:uLnTx/>
                <a:uFillTx/>
                <a:latin typeface="Tamil Bible" pitchFamily="2" charset="0"/>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701937755"/>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2283957156"/>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000" normalizeH="0" baseline="0" noProof="0" dirty="0" err="1">
                <a:ln w="13462">
                  <a:noFill/>
                  <a:prstDash val="solid"/>
                </a:ln>
                <a:solidFill>
                  <a:srgbClr val="FFFF00"/>
                </a:solidFill>
                <a:effectLst>
                  <a:outerShdw dist="50800" dir="2700000" algn="bl" rotWithShape="0">
                    <a:srgbClr val="166E40"/>
                  </a:outerShdw>
                </a:effectLst>
                <a:uLnTx/>
                <a:uFillTx/>
                <a:latin typeface="Tamil Bible" pitchFamily="2" charset="0"/>
              </a:rPr>
              <a:t>fs;s</a:t>
            </a:r>
            <a:r>
              <a:rPr lang="en-US" sz="4400" b="1" spc="1000" dirty="0">
                <a:ln w="13462">
                  <a:noFill/>
                  <a:prstDash val="solid"/>
                </a:ln>
                <a:solidFill>
                  <a:srgbClr val="FFFF00"/>
                </a:solidFill>
                <a:effectLst>
                  <a:outerShdw dist="50800" dir="2700000" algn="bl" rotWithShape="0">
                    <a:srgbClr val="166E40"/>
                  </a:outerShdw>
                </a:effectLst>
                <a:latin typeface="Tamil Bible" pitchFamily="2" charset="0"/>
              </a:rPr>
              <a:t>j; </a:t>
            </a:r>
            <a:r>
              <a:rPr lang="en-US" sz="4400" b="1" spc="1000" dirty="0" err="1">
                <a:ln w="13462">
                  <a:noFill/>
                  <a:prstDash val="solid"/>
                </a:ln>
                <a:solidFill>
                  <a:srgbClr val="FFFF00"/>
                </a:solidFill>
                <a:effectLst>
                  <a:outerShdw dist="50800" dir="2700000" algn="bl" rotWithShape="0">
                    <a:srgbClr val="166E40"/>
                  </a:outerShdw>
                </a:effectLst>
                <a:latin typeface="Tamil Bible" pitchFamily="2" charset="0"/>
              </a:rPr>
              <a:t>jPu;f;fjuprpfs</a:t>
            </a:r>
            <a:r>
              <a:rPr lang="en-US" sz="4400" b="1" spc="1000" dirty="0">
                <a:ln w="13462">
                  <a:noFill/>
                  <a:prstDash val="solid"/>
                </a:ln>
                <a:solidFill>
                  <a:srgbClr val="FFFF00"/>
                </a:solidFill>
                <a:effectLst>
                  <a:outerShdw dist="50800" dir="2700000" algn="bl" rotWithShape="0">
                    <a:srgbClr val="166E40"/>
                  </a:outerShdw>
                </a:effectLst>
                <a:latin typeface="Tamil Bible" pitchFamily="2" charset="0"/>
              </a:rPr>
              <a:t>;</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Tamil Bible" pitchFamily="2" charset="0"/>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923330"/>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lang="en-US" b="1" dirty="0" err="1">
                <a:solidFill>
                  <a:srgbClr val="99FF99"/>
                </a:solidFill>
                <a:effectLst>
                  <a:outerShdw blurRad="38100" dist="38100" dir="2700000" algn="tl">
                    <a:srgbClr val="000000"/>
                  </a:outerShdw>
                </a:effectLst>
                <a:latin typeface="Tamil Bible" pitchFamily="2" charset="0"/>
              </a:rPr>
              <a:t>gphpakhdth;fNs</a:t>
            </a:r>
            <a:r>
              <a:rPr lang="en-US" b="1" dirty="0">
                <a:solidFill>
                  <a:srgbClr val="99FF99"/>
                </a:solidFill>
                <a:effectLst>
                  <a:outerShdw blurRad="38100" dist="38100" dir="2700000" algn="tl">
                    <a:srgbClr val="000000"/>
                  </a:outerShdw>
                </a:effectLst>
                <a:latin typeface="Tamil Bible" pitchFamily="2" charset="0"/>
              </a:rPr>
              <a:t>&gt; </a:t>
            </a:r>
            <a:r>
              <a:rPr lang="en-US" b="1" dirty="0" err="1">
                <a:solidFill>
                  <a:srgbClr val="99FF99"/>
                </a:solidFill>
                <a:effectLst>
                  <a:outerShdw blurRad="38100" dist="38100" dir="2700000" algn="tl">
                    <a:srgbClr val="000000"/>
                  </a:outerShdw>
                </a:effectLst>
                <a:latin typeface="Tamil Bible" pitchFamily="2" charset="0"/>
              </a:rPr>
              <a:t>cyfj;jpy</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mNefq</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fs;sj;jPh;f;fjhprpfs</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Njhd;wpapUg;gjpdhy</a:t>
            </a:r>
            <a:r>
              <a:rPr lang="en-US" b="1" dirty="0">
                <a:solidFill>
                  <a:srgbClr val="99FF99"/>
                </a:solidFill>
                <a:effectLst>
                  <a:outerShdw blurRad="38100" dist="38100" dir="2700000" algn="tl">
                    <a:srgbClr val="000000"/>
                  </a:outerShdw>
                </a:effectLst>
                <a:latin typeface="Tamil Bible" pitchFamily="2" charset="0"/>
              </a:rPr>
              <a:t>;&gt; </a:t>
            </a:r>
            <a:r>
              <a:rPr lang="en-US" b="1" dirty="0" err="1">
                <a:solidFill>
                  <a:srgbClr val="99FF99"/>
                </a:solidFill>
                <a:effectLst>
                  <a:outerShdw blurRad="38100" dist="38100" dir="2700000" algn="tl">
                    <a:srgbClr val="000000"/>
                  </a:outerShdw>
                </a:effectLst>
                <a:latin typeface="Tamil Bible" pitchFamily="2" charset="0"/>
              </a:rPr>
              <a:t>ePq;fs</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vy;yh</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MtpfisAk</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ek;ghky</a:t>
            </a:r>
            <a:r>
              <a:rPr lang="en-US" b="1" dirty="0">
                <a:solidFill>
                  <a:srgbClr val="99FF99"/>
                </a:solidFill>
                <a:effectLst>
                  <a:outerShdw blurRad="38100" dist="38100" dir="2700000" algn="tl">
                    <a:srgbClr val="000000"/>
                  </a:outerShdw>
                </a:effectLst>
                <a:latin typeface="Tamil Bible" pitchFamily="2" charset="0"/>
              </a:rPr>
              <a:t>;&gt; </a:t>
            </a:r>
            <a:r>
              <a:rPr lang="en-US" b="1" dirty="0" err="1">
                <a:solidFill>
                  <a:srgbClr val="99FF99"/>
                </a:solidFill>
                <a:effectLst>
                  <a:outerShdw blurRad="38100" dist="38100" dir="2700000" algn="tl">
                    <a:srgbClr val="000000"/>
                  </a:outerShdw>
                </a:effectLst>
                <a:latin typeface="Tamil Bible" pitchFamily="2" charset="0"/>
              </a:rPr>
              <a:t>me;j</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Mtpfs</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Njtdhy</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cz;lhditfNsh</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vd;W</a:t>
            </a:r>
            <a:r>
              <a:rPr lang="en-US" b="1" dirty="0">
                <a:solidFill>
                  <a:srgbClr val="99FF99"/>
                </a:solidFill>
                <a:effectLst>
                  <a:outerShdw blurRad="38100" dist="38100" dir="2700000" algn="tl">
                    <a:srgbClr val="000000"/>
                  </a:outerShdw>
                </a:effectLst>
                <a:latin typeface="Tamil Bible" pitchFamily="2" charset="0"/>
              </a:rPr>
              <a:t> </a:t>
            </a:r>
            <a:r>
              <a:rPr lang="en-US" b="1" dirty="0" err="1">
                <a:solidFill>
                  <a:srgbClr val="99FF99"/>
                </a:solidFill>
                <a:effectLst>
                  <a:outerShdw blurRad="38100" dist="38100" dir="2700000" algn="tl">
                    <a:srgbClr val="000000"/>
                  </a:outerShdw>
                </a:effectLst>
                <a:latin typeface="Tamil Bible" pitchFamily="2" charset="0"/>
              </a:rPr>
              <a:t>Nrhjpj;jwpAq;fs</a:t>
            </a:r>
            <a:r>
              <a:rPr lang="en-US" b="1" dirty="0">
                <a:solidFill>
                  <a:srgbClr val="99FF99"/>
                </a:solidFill>
                <a:effectLst>
                  <a:outerShdw blurRad="38100" dist="38100" dir="2700000" algn="tl">
                    <a:srgbClr val="000000"/>
                  </a:outerShdw>
                </a:effectLst>
                <a:latin typeface="Tamil Bible" pitchFamily="2" charset="0"/>
              </a:rPr>
              <a:t>;.</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 </a:t>
            </a:r>
            <a:r>
              <a:rPr kumimoji="0" lang="en-US" sz="14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Tamil Bible" pitchFamily="2" charset="0"/>
              </a:rPr>
              <a:t>Nahthd</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Tamil Bible" pitchFamily="2" charset="0"/>
              </a:rPr>
              <a:t>;</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3997141" y="1438215"/>
            <a:ext cx="8194860" cy="1261884"/>
          </a:xfrm>
          <a:prstGeom prst="rect">
            <a:avLst/>
          </a:prstGeom>
          <a:noFill/>
        </p:spPr>
        <p:txBody>
          <a:bodyPr wrap="square" rtlCol="0">
            <a:spAutoFit/>
          </a:bodyPr>
          <a:lstStyle/>
          <a:p>
            <a:pPr lvl="0">
              <a:spcBef>
                <a:spcPts val="600"/>
              </a:spcBef>
              <a:defRPr/>
            </a:pP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NaR</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fs;sjPu</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f;fjuprpfs</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vOk;Gthu;fs</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vd;W</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vr;rupg;G</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nfhLj;jhu</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;&gt;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mtu;fis</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gl;rpf;fpw</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Xeha;fs</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vd;W</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mioj;jhu</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kj</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24:24; 7:15). </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e;j</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fs;sj</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jPu;f;fjuprpfs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Muk;gfhy</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jpUr;rigf;Fs;NsNa</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Njhd;wj</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njhlq;fpdu</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(1 </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Nah</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79071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068261" y="4671217"/>
            <a:ext cx="6073027" cy="155427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tpRthrpfshfpa</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ehk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jPu;f;fjuprpfis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Nrhjpj;J</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ghu;f;fTk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mtu;fspd</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nra;jpfs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midj;Jk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Ntjtrdq;fSf;F</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irthfTk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fpwp</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];Jit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ikakhf</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nfhz;litahfTk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Ug;gij</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cWjpg;gLj;jTk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miof;fg;gl;bUf;fpNwhk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38352"/>
            <a:ext cx="11541760"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ngha</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jPu;f;fjuprpfSf;F</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vjpuhfTk</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mtu;fis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topelj;Jk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jPa</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rf;jpfSf;F</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vjpuhfTk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ek;kplk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cs;s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xNu</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ghJfhg;G</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&gt;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Njtd</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ekf;fhf</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toq;fpAs;s</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ftrj;ij</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mzpe;Jnfhs;tNj</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MFk</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vNg</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088580" y="3478403"/>
            <a:ext cx="8052619"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cz;ikahd</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jPu;f;fjuprdk</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NjtDila</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thu;j;ijNahL</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xj;JNghfpwJ</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&gt;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fpwp</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Jitr</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Rl;bf;fhl;LfpwJ</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kw;Wk</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jpUr;rigia</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fl;bnaOg;GfpwJ</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Mdhy</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fs;sj</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jPu;f;fjuprpfNsh</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gpuptpidia</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cz;lhf;Fk</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Nfhl;ghLfisAk</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Raeyj;ijAk</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 </a:t>
            </a:r>
            <a:r>
              <a:rPr lang="en-US" sz="1900" b="1" dirty="0" err="1">
                <a:solidFill>
                  <a:prstClr val="white"/>
                </a:solidFill>
                <a:effectLst>
                  <a:glow rad="101600">
                    <a:srgbClr val="721A02"/>
                  </a:glow>
                  <a:outerShdw blurRad="38100" dist="38100" dir="2700000" algn="tl">
                    <a:srgbClr val="000000">
                      <a:alpha val="43137"/>
                    </a:srgbClr>
                  </a:outerShdw>
                </a:effectLst>
                <a:latin typeface="Tamil Bible" pitchFamily="2" charset="0"/>
              </a:rPr>
              <a:t>Cf;Ftpf;fpwhu;fs</a:t>
            </a:r>
            <a:r>
              <a:rPr lang="en-US" sz="1900" b="1" dirty="0">
                <a:solidFill>
                  <a:prstClr val="white"/>
                </a:solidFill>
                <a:effectLst>
                  <a:glow rad="101600">
                    <a:srgbClr val="721A02"/>
                  </a:glow>
                  <a:outerShdw blurRad="38100" dist="38100" dir="2700000" algn="tl">
                    <a:srgbClr val="000000">
                      <a:alpha val="43137"/>
                    </a:srgbClr>
                  </a:outerShdw>
                </a:effectLst>
                <a:latin typeface="Tamil Bible" pitchFamily="2" charset="0"/>
              </a:rPr>
              <a:t>;</a:t>
            </a:r>
            <a:endPar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3997140" y="2559909"/>
            <a:ext cx="8418380"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vNgR</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rigapd</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g;gu;fsplk</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;&gt;</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mtu;fSf;Fs;Ns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nfhbjhd</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xeha;fs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Njhd;Wthu;fs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vd;W</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gTy</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vr;rupj;jhu</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mg;</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20:29).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nfhupe;jpau;fsplk</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fs;s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mg;Ngh</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jyu;fs</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Ug;gJ</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Fwpj;J</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mtu</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 </a:t>
            </a:r>
            <a:r>
              <a:rPr kumimoji="0" lang="en-US" sz="19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vr;rupj;jhu</a:t>
            </a:r>
            <a:r>
              <a:rPr kumimoji="0" lang="en-US" sz="19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(2 </a:t>
            </a:r>
            <a:r>
              <a:rPr kumimoji="0" lang="en-US" sz="19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Tamil Bible" pitchFamily="2" charset="0"/>
              </a:rPr>
              <a:t>nfhup</a:t>
            </a:r>
            <a:r>
              <a:rPr kumimoji="0" lang="en-US" sz="19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rPr>
              <a:t>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001520" y="564214"/>
            <a:ext cx="8046720" cy="5632311"/>
          </a:xfrm>
          <a:prstGeom prst="rect">
            <a:avLst/>
          </a:prstGeom>
          <a:noFill/>
        </p:spPr>
        <p:txBody>
          <a:bodyPr wrap="square">
            <a:spAutoFit/>
          </a:bodyPr>
          <a:lstStyle/>
          <a:p>
            <a:pPr lvl="0" algn="just">
              <a:spcBef>
                <a:spcPts val="600"/>
              </a:spcBef>
              <a:defRPr/>
            </a:pPr>
            <a:r>
              <a:rPr kumimoji="0" lang="en-US" sz="2000" b="1" i="0" u="none" strike="noStrike" kern="1200" cap="none" spc="0" normalizeH="0" baseline="0" noProof="0" dirty="0">
                <a:ln>
                  <a:noFill/>
                </a:ln>
                <a:solidFill>
                  <a:prstClr val="black"/>
                </a:solidFill>
                <a:effectLst/>
                <a:uLnTx/>
                <a:uFillTx/>
                <a:latin typeface="Constantia" panose="02030602050306030303" pitchFamily="18" charset="0"/>
              </a:rPr>
              <a:t>“</a:t>
            </a:r>
            <a:r>
              <a:rPr lang="ta-IN" sz="2000" b="1" dirty="0">
                <a:solidFill>
                  <a:prstClr val="black"/>
                </a:solidFill>
                <a:latin typeface="Constantia" panose="02030602050306030303" pitchFamily="18" charset="0"/>
              </a:rPr>
              <a:t>முன்னோர்கள், தீர்க்கதரிசிகள் மற்றும் அப்போஸ்தலர்கள் பரிசுத்த ஆவியானவரால் தூண்டப்பட்டுப் பேசினார்கள்; தாங்கள் சொந்த வல்லமையாலோ அல்லது தங்கள் சொந்தப் பெயரிலோ பேசவில்லை என்பதை அவர்கள் தெளிவாகக் கூறினார்கள். தங்களுக்கு எந்தப் புகழும் கிடைக்கக்கூடாது என்றும், தாங்கள் பெருமை பாராட்டக்கூடிய எதற்கும் தாங்களே மூலமானவர்கள் என்று யாரும் கருதக்கூடாது என்றும் அவர்கள் விரும்பினார்கள். எல்லாப் புகழுக்கும் உரிய இறைவனின் மகிமையைக் காப்பதில் அவர்கள் மிகுந்த அக்கறை கொண்டிருந்தனர். தங்களுக்கு வழங்கப்பட்ட திறன்களும், தாங்கள் கொண்டு வந்த செய்திகளும் இறைவனின் வல்லமையின் பிரதிநிதிகளாகத் தங்களுக்கு அளிக்கப்பட்டவை என்று அவர்கள் அறிவித்தனர். இறைவனே அவர்களுக்கு அதிகாரமாகவும், போதுமான ஆதாரமாகவும் இருந்தார்.</a:t>
            </a:r>
            <a:r>
              <a:rPr kumimoji="0" lang="en-US" sz="20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523781" y="6009306"/>
            <a:ext cx="4411785"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Tamil Bible" pitchFamily="2" charset="0"/>
              </a:rPr>
              <a:t>vyd</a:t>
            </a:r>
            <a:r>
              <a:rPr kumimoji="0" lang="en-US" sz="1600" b="1" i="0" u="none" strike="noStrike" kern="1200" cap="none" spc="0" normalizeH="0" baseline="0" noProof="0" dirty="0">
                <a:ln>
                  <a:noFill/>
                </a:ln>
                <a:solidFill>
                  <a:prstClr val="black"/>
                </a:solidFill>
                <a:effectLst/>
                <a:uLnTx/>
                <a:uFillTx/>
                <a:latin typeface="Tamil Bible" pitchFamily="2" charset="0"/>
              </a:rPr>
              <a:t>;</a:t>
            </a:r>
            <a:r>
              <a:rPr kumimoji="0" lang="en-US" sz="1600" b="1" i="0" u="none" strike="noStrike" kern="1200" cap="none" spc="0" normalizeH="0" noProof="0" dirty="0">
                <a:ln>
                  <a:noFill/>
                </a:ln>
                <a:solidFill>
                  <a:prstClr val="black"/>
                </a:solidFill>
                <a:effectLst/>
                <a:uLnTx/>
                <a:uFillTx/>
                <a:latin typeface="Tamil Bible" pitchFamily="2" charset="0"/>
              </a:rPr>
              <a:t> [p </a:t>
            </a:r>
            <a:r>
              <a:rPr kumimoji="0" lang="en-US" sz="1600" b="1" i="0" u="none" strike="noStrike" kern="1200" cap="none" spc="0" normalizeH="0" noProof="0" dirty="0" err="1">
                <a:ln>
                  <a:noFill/>
                </a:ln>
                <a:solidFill>
                  <a:prstClr val="black"/>
                </a:solidFill>
                <a:effectLst/>
                <a:uLnTx/>
                <a:uFillTx/>
                <a:latin typeface="Tamil Bible" pitchFamily="2" charset="0"/>
              </a:rPr>
              <a:t>citl</a:t>
            </a:r>
            <a:r>
              <a:rPr kumimoji="0" lang="en-US" sz="1600" b="1" i="0" u="none" strike="noStrike" kern="1200" cap="none" spc="0" normalizeH="0" noProof="0" dirty="0">
                <a:ln>
                  <a:noFill/>
                </a:ln>
                <a:solidFill>
                  <a:prstClr val="black"/>
                </a:solidFill>
                <a:effectLst/>
                <a:uLnTx/>
                <a:uFillTx/>
                <a:latin typeface="Tamil Bible" pitchFamily="2" charset="0"/>
              </a:rPr>
              <a:t>;</a:t>
            </a:r>
            <a:r>
              <a:rPr lang="en-US" sz="1600" b="1" dirty="0">
                <a:solidFill>
                  <a:prstClr val="black"/>
                </a:solidFill>
              </a:rPr>
              <a:t> (</a:t>
            </a:r>
            <a:r>
              <a:rPr lang="en-US" sz="1600" b="1" dirty="0">
                <a:solidFill>
                  <a:prstClr val="black"/>
                </a:solidFill>
                <a:latin typeface="Tamil Bible" pitchFamily="2" charset="0"/>
              </a:rPr>
              <a:t>L </a:t>
            </a:r>
            <a:r>
              <a:rPr lang="en-US" sz="1600" b="1" dirty="0" err="1">
                <a:solidFill>
                  <a:prstClr val="black"/>
                </a:solidFill>
                <a:latin typeface="Tamil Bible" pitchFamily="2" charset="0"/>
              </a:rPr>
              <a:t>gp</a:t>
            </a:r>
            <a:r>
              <a:rPr lang="en-US" sz="1600" b="1" dirty="0">
                <a:solidFill>
                  <a:prstClr val="black"/>
                </a:solidFill>
                <a:latin typeface="Tamil Bible" pitchFamily="2" charset="0"/>
              </a:rPr>
              <a:t> </a:t>
            </a:r>
            <a:r>
              <a:rPr lang="en-US" sz="1600" b="1" dirty="0" err="1">
                <a:solidFill>
                  <a:prstClr val="black"/>
                </a:solidFill>
                <a:latin typeface="Tamil Bible" pitchFamily="2" charset="0"/>
              </a:rPr>
              <a:t>iyf</a:t>
            </a:r>
            <a:r>
              <a:rPr lang="en-US" sz="1600" b="1" dirty="0">
                <a:solidFill>
                  <a:prstClr val="black"/>
                </a:solidFill>
                <a:latin typeface="Tamil Bible" pitchFamily="2" charset="0"/>
              </a:rPr>
              <a:t>; [</a:t>
            </a:r>
            <a:r>
              <a:rPr lang="en-US" sz="1600" b="1" dirty="0" err="1">
                <a:solidFill>
                  <a:prstClr val="black"/>
                </a:solidFill>
                <a:latin typeface="Tamil Bible" pitchFamily="2" charset="0"/>
              </a:rPr>
              <a:t>Pr</a:t>
            </a:r>
            <a:r>
              <a:rPr lang="en-US" sz="1600" b="1" dirty="0">
                <a:solidFill>
                  <a:prstClr val="black"/>
                </a:solidFill>
                <a:latin typeface="Tamil Bible" pitchFamily="2" charset="0"/>
              </a:rPr>
              <a:t>];</a:t>
            </a:r>
            <a:r>
              <a:rPr lang="en-US" sz="1600" b="1" dirty="0">
                <a:solidFill>
                  <a:prstClr val="black"/>
                </a:solidFill>
              </a:rPr>
              <a:t>, </a:t>
            </a:r>
            <a:r>
              <a:rPr kumimoji="0" lang="en-US" sz="1600" b="1" i="0" u="none" strike="noStrike" kern="1200" cap="none" spc="0" normalizeH="0" baseline="0" noProof="0" dirty="0">
                <a:ln>
                  <a:noFill/>
                </a:ln>
                <a:solidFill>
                  <a:prstClr val="black"/>
                </a:solidFill>
                <a:effectLst/>
                <a:uLnTx/>
                <a:uFillTx/>
                <a:latin typeface="Tamil Bible" pitchFamily="2" charset="0"/>
              </a:rPr>
              <a:t>[_</a:t>
            </a:r>
            <a:r>
              <a:rPr kumimoji="0" lang="en-US" sz="1600" b="1" i="0" u="none" strike="noStrike" kern="1200" cap="none" spc="0" normalizeH="0" baseline="0" noProof="0" dirty="0" err="1">
                <a:ln>
                  <a:noFill/>
                </a:ln>
                <a:solidFill>
                  <a:prstClr val="black"/>
                </a:solidFill>
                <a:effectLst/>
                <a:uLnTx/>
                <a:uFillTx/>
                <a:latin typeface="Tamil Bible" pitchFamily="2" charset="0"/>
              </a:rPr>
              <a:t>iy</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30)</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121920"/>
            <a:ext cx="12192000" cy="400110"/>
          </a:xfrm>
          <a:prstGeom prst="rect">
            <a:avLst/>
          </a:prstGeom>
          <a:noFill/>
        </p:spPr>
        <p:txBody>
          <a:bodyPr wrap="square" rtlCol="0">
            <a:spAutoFit/>
          </a:bodyPr>
          <a:lstStyle/>
          <a:p>
            <a:pPr lvl="0" algn="ctr">
              <a:defRPr/>
            </a:pPr>
            <a:r>
              <a:rPr lang="ta-IN" sz="2000" b="1" dirty="0">
                <a:ln w="6600">
                  <a:solidFill>
                    <a:srgbClr val="B83E0A"/>
                  </a:solidFill>
                  <a:prstDash val="solid"/>
                </a:ln>
                <a:solidFill>
                  <a:srgbClr val="FFFFFF"/>
                </a:solidFill>
                <a:effectLst>
                  <a:outerShdw dist="38100" dir="2700000" algn="tl" rotWithShape="0">
                    <a:srgbClr val="5F3B1F"/>
                  </a:outerShdw>
                </a:effectLst>
              </a:rPr>
              <a:t>பின்னிணைப்பு: எலன் ஜி. ஒயிட்டின் ஊழியத்தின் முக்கியக் கொள்கைகள்</a:t>
            </a:r>
            <a:endParaRPr kumimoji="0" lang="en-US" sz="24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757276"/>
            <a:ext cx="8102980" cy="738664"/>
          </a:xfrm>
          <a:prstGeom prst="rect">
            <a:avLst/>
          </a:prstGeom>
          <a:noFill/>
        </p:spPr>
        <p:txBody>
          <a:bodyPr wrap="square" rtlCol="0">
            <a:spAutoFit/>
          </a:bodyPr>
          <a:lstStyle/>
          <a:p>
            <a:pPr lvl="0">
              <a:spcBef>
                <a:spcPts val="600"/>
              </a:spcBef>
              <a:defRPr/>
            </a:pPr>
            <a:r>
              <a:rPr lang="ta-IN" sz="1400" b="1" dirty="0">
                <a:solidFill>
                  <a:prstClr val="black"/>
                </a:solidFill>
              </a:rPr>
              <a:t>எலன் ஜி. வொயிட்டின் ஊழியத்தில் இரண்டு அடிப்படை நோக்கங்கள் இருந்தன: மக்களை இயேசுவிடம் அழைத்து வருவது மற்றும் அவர்களின் கவனத்தை வேதாகமத்தின் பக்கம் திருப்புவது.</a:t>
            </a:r>
            <a:endParaRPr kumimoji="0" lang="en-US" sz="1400" b="1" i="0" u="none" strike="noStrike" kern="1200" cap="none" spc="0" normalizeH="0" baseline="0" noProof="0" dirty="0">
              <a:ln>
                <a:noFill/>
              </a:ln>
              <a:solidFill>
                <a:prstClr val="black"/>
              </a:solidFill>
              <a:effectLst/>
              <a:uLnTx/>
              <a:uFillTx/>
              <a:latin typeface="Aptos" panose="02110004020202020204"/>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40589"/>
            <a:ext cx="6257925" cy="2308324"/>
          </a:xfrm>
          <a:prstGeom prst="rect">
            <a:avLst/>
          </a:prstGeom>
          <a:noFill/>
        </p:spPr>
        <p:txBody>
          <a:bodyPr wrap="square">
            <a:spAutoFit/>
          </a:bodyPr>
          <a:lstStyle/>
          <a:p>
            <a:pPr lvl="0">
              <a:defRPr/>
            </a:pPr>
            <a:r>
              <a:rPr lang="ta-IN" sz="1600" b="1" dirty="0">
                <a:solidFill>
                  <a:srgbClr val="5C3C4C"/>
                </a:solidFill>
              </a:rPr>
              <a:t>இரண்டாவது அச்சு: வேதாகமம்</a:t>
            </a:r>
            <a:r>
              <a:rPr lang="en-US" sz="1600" b="1" dirty="0">
                <a:solidFill>
                  <a:srgbClr val="5C3C4C"/>
                </a:solidFill>
              </a:rPr>
              <a:t> </a:t>
            </a:r>
            <a:r>
              <a:rPr lang="ta-IN" sz="1600" b="1" dirty="0">
                <a:solidFill>
                  <a:srgbClr val="5C3C4C"/>
                </a:solidFill>
              </a:rPr>
              <a:t>எலன் தனது எழுத்துக்கள் வேதாகமத்தை விட மேலானவை என்று ஒருபோதும் உரிமை கோரியதில்லை; மாறாக, அவை வேதாகமத்தைக் கொண்டு சோதிக்கப்பட வேண்டும் என்று எப்போதும் வலியுறுத்தினார். கர்த்தருடைய தூதுவராக, அவர் தன்னை ஒரு “சிறிய ஒளி”யாகக் கருதினார்; இது மக்களை “பெரிய ஒளி”யாகிய வேதாகமத்திற்கு வழிநடத்துகிறது (</a:t>
            </a:r>
            <a:r>
              <a:rPr lang="en-US" sz="1600" b="1" dirty="0" err="1">
                <a:solidFill>
                  <a:srgbClr val="5C3C4C"/>
                </a:solidFill>
                <a:latin typeface="Tamil Bible" pitchFamily="2" charset="0"/>
              </a:rPr>
              <a:t>nryf;ll</a:t>
            </a:r>
            <a:r>
              <a:rPr lang="en-US" sz="1600" b="1" dirty="0">
                <a:solidFill>
                  <a:srgbClr val="5C3C4C"/>
                </a:solidFill>
                <a:latin typeface="Tamil Bible" pitchFamily="2" charset="0"/>
              </a:rPr>
              <a:t>; </a:t>
            </a:r>
            <a:r>
              <a:rPr lang="en-US" sz="1600" b="1" dirty="0" err="1">
                <a:solidFill>
                  <a:srgbClr val="5C3C4C"/>
                </a:solidFill>
                <a:latin typeface="Tamil Bible" pitchFamily="2" charset="0"/>
              </a:rPr>
              <a:t>nknr</a:t>
            </a:r>
            <a:r>
              <a:rPr lang="en-US" sz="1600" b="1" dirty="0">
                <a:solidFill>
                  <a:srgbClr val="5C3C4C"/>
                </a:solidFill>
                <a:latin typeface="Tamil Bible" pitchFamily="2" charset="0"/>
              </a:rPr>
              <a:t>[];</a:t>
            </a:r>
            <a:r>
              <a:rPr lang="en-US" sz="1600" b="1" dirty="0">
                <a:solidFill>
                  <a:srgbClr val="5C3C4C"/>
                </a:solidFill>
              </a:rPr>
              <a:t>, </a:t>
            </a:r>
            <a:r>
              <a:rPr lang="ta-IN" sz="1600" b="1" dirty="0">
                <a:solidFill>
                  <a:srgbClr val="5C3C4C"/>
                </a:solidFill>
              </a:rPr>
              <a:t>தொகுதி 3, ப. 29).</a:t>
            </a:r>
            <a:endParaRPr kumimoji="0" lang="en-US" sz="1600" b="1" i="0" u="none" strike="noStrike" kern="1200" cap="none" spc="0" normalizeH="0" baseline="0" noProof="0" dirty="0">
              <a:ln>
                <a:noFill/>
              </a:ln>
              <a:solidFill>
                <a:prstClr val="black"/>
              </a:solidFill>
              <a:effectLst/>
              <a:uLnTx/>
              <a:uFillTx/>
              <a:latin typeface="Aptos" panose="02110004020202020204"/>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536282"/>
            <a:ext cx="8102980" cy="1169551"/>
          </a:xfrm>
          <a:prstGeom prst="rect">
            <a:avLst/>
          </a:prstGeom>
          <a:noFill/>
        </p:spPr>
        <p:txBody>
          <a:bodyPr wrap="square">
            <a:spAutoFit/>
          </a:bodyPr>
          <a:lstStyle/>
          <a:p>
            <a:pPr lvl="0">
              <a:defRPr/>
            </a:pPr>
            <a:r>
              <a:rPr lang="ta-IN" sz="1400" b="1" dirty="0">
                <a:solidFill>
                  <a:srgbClr val="1F6D99"/>
                </a:solidFill>
              </a:rPr>
              <a:t>முதல் அச்சு: இயேசு1888-ஆம் ஆண்டு நடைபெற்ற மாநாட்டிற்குப் பிறகு, அங்கு விவாதிக்கப்பட்ட தலைப்புகள் குறித்து அவரிடம் கேட்கப்பட்டபோது, ​​அவர் இவ்வாறு பதிலளித்தார்: “கடந்த 45 ஆண்டுகளாக நான் உங்களிடம் எதை முன்வைத்துக் கொண்டிருக்கிறேனோ, அது இதுதான்—கிறிஸ்துவின் ஈடு இணையற்ற கவர்ச்சிகளே அவை” (</a:t>
            </a:r>
            <a:r>
              <a:rPr lang="en-US" sz="1400" b="1" dirty="0" err="1">
                <a:solidFill>
                  <a:srgbClr val="1F6D99"/>
                </a:solidFill>
                <a:latin typeface="Tamil Bible" pitchFamily="2" charset="0"/>
              </a:rPr>
              <a:t>nru;kd</a:t>
            </a:r>
            <a:r>
              <a:rPr lang="en-US" sz="1400" b="1" dirty="0">
                <a:solidFill>
                  <a:srgbClr val="1F6D99"/>
                </a:solidFill>
                <a:latin typeface="Tamil Bible" pitchFamily="2" charset="0"/>
              </a:rPr>
              <a:t>]; </a:t>
            </a:r>
            <a:r>
              <a:rPr lang="en-US" sz="1400" b="1" dirty="0" err="1">
                <a:solidFill>
                  <a:srgbClr val="1F6D99"/>
                </a:solidFill>
                <a:latin typeface="Tamil Bible" pitchFamily="2" charset="0"/>
              </a:rPr>
              <a:t>mz;l</a:t>
            </a:r>
            <a:r>
              <a:rPr lang="en-US" sz="1400" b="1" dirty="0">
                <a:solidFill>
                  <a:srgbClr val="1F6D99"/>
                </a:solidFill>
                <a:latin typeface="Tamil Bible" pitchFamily="2" charset="0"/>
              </a:rPr>
              <a:t> </a:t>
            </a:r>
            <a:r>
              <a:rPr lang="en-US" sz="1400" b="1" dirty="0" err="1">
                <a:solidFill>
                  <a:srgbClr val="1F6D99"/>
                </a:solidFill>
                <a:latin typeface="Tamil Bible" pitchFamily="2" charset="0"/>
              </a:rPr>
              <a:t>lhf</a:t>
            </a:r>
            <a:r>
              <a:rPr lang="en-US" sz="1400" b="1" dirty="0">
                <a:solidFill>
                  <a:srgbClr val="1F6D99"/>
                </a:solidFill>
                <a:latin typeface="Tamil Bible" pitchFamily="2" charset="0"/>
              </a:rPr>
              <a:t>;];</a:t>
            </a:r>
            <a:r>
              <a:rPr lang="en-US" sz="1400" b="1" dirty="0">
                <a:solidFill>
                  <a:srgbClr val="1F6D99"/>
                </a:solidFill>
              </a:rPr>
              <a:t>, </a:t>
            </a:r>
            <a:r>
              <a:rPr lang="ta-IN" sz="1400" b="1" dirty="0">
                <a:solidFill>
                  <a:srgbClr val="1F6D99"/>
                </a:solidFill>
              </a:rPr>
              <a:t>தொகுதி 1, பக். 116).</a:t>
            </a:r>
            <a:endParaRPr kumimoji="0" lang="en-US" sz="1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4368</TotalTime>
  <Words>2885</Words>
  <Application>Microsoft Office PowerPoint</Application>
  <PresentationFormat>Panorámica</PresentationFormat>
  <Paragraphs>74</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12</vt:i4>
      </vt:variant>
    </vt:vector>
  </HeadingPairs>
  <TitlesOfParts>
    <vt:vector size="20" baseType="lpstr">
      <vt:lpstr>Aptos</vt:lpstr>
      <vt:lpstr>Aptos Display</vt:lpstr>
      <vt:lpstr>Arial</vt:lpstr>
      <vt:lpstr>Comic Sans MS</vt:lpstr>
      <vt:lpstr>Constantia</vt:lpstr>
      <vt:lpstr>Tamil Bible</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33</cp:revision>
  <dcterms:created xsi:type="dcterms:W3CDTF">2026-10-05T23:31:51Z</dcterms:created>
  <dcterms:modified xsi:type="dcterms:W3CDTF">2026-10-21T06:18:11Z</dcterms:modified>
</cp:coreProperties>
</file>