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theme/themeOverride2.xml" ContentType="application/vnd.openxmlformats-officedocument.themeOverride+xml"/>
  <Override PartName="/ppt/theme/themeOverride3.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Lst>
  <p:notesMasterIdLst>
    <p:notesMasterId r:id="rId16"/>
  </p:notesMasterIdLst>
  <p:sldIdLst>
    <p:sldId id="256" r:id="rId3"/>
    <p:sldId id="290" r:id="rId4"/>
    <p:sldId id="297" r:id="rId5"/>
    <p:sldId id="298" r:id="rId6"/>
    <p:sldId id="259" r:id="rId7"/>
    <p:sldId id="300" r:id="rId8"/>
    <p:sldId id="299" r:id="rId9"/>
    <p:sldId id="301" r:id="rId10"/>
    <p:sldId id="302" r:id="rId11"/>
    <p:sldId id="264" r:id="rId12"/>
    <p:sldId id="303" r:id="rId13"/>
    <p:sldId id="292" r:id="rId14"/>
    <p:sldId id="293" r:id="rId15"/>
  </p:sldIdLst>
  <p:sldSz cx="12192000" cy="6858000"/>
  <p:notesSz cx="6858000" cy="9144000"/>
  <p:embeddedFontLst>
    <p:embeddedFont>
      <p:font typeface="Comic Sans MS" panose="030F0702030302020204" pitchFamily="66" charset="0"/>
      <p:regular r:id="rId17"/>
      <p:bold r:id="rId18"/>
      <p:italic r:id="rId19"/>
      <p:boldItalic r:id="rId20"/>
    </p:embeddedFont>
    <p:embeddedFont>
      <p:font typeface="Constantia" panose="02030602050306030303" pitchFamily="18" charset="0"/>
      <p:regular r:id="rId21"/>
      <p:bold r:id="rId22"/>
      <p:italic r:id="rId23"/>
      <p:boldItalic r:id="rId24"/>
    </p:embeddedFont>
    <p:embeddedFont>
      <p:font typeface="Tamil Bible" pitchFamily="2" charset="0"/>
      <p:regular r:id="rId25"/>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8BEFD"/>
    <a:srgbClr val="2F3195"/>
    <a:srgbClr val="BEA60B"/>
    <a:srgbClr val="1F2163"/>
    <a:srgbClr val="DED4C0"/>
    <a:srgbClr val="D5C8AF"/>
    <a:srgbClr val="A98F59"/>
    <a:srgbClr val="D6BEA6"/>
    <a:srgbClr val="AF7F4F"/>
    <a:srgbClr val="D9B29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98" d="100"/>
          <a:sy n="98" d="100"/>
        </p:scale>
        <p:origin x="13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font" Target="fonts/font2.fntdata"/><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font" Target="fonts/font5.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font" Target="fonts/font1.fntdata"/><Relationship Id="rId25" Type="http://schemas.openxmlformats.org/officeDocument/2006/relationships/font" Target="fonts/font9.fntdata"/><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font" Target="fonts/font4.fntdata"/><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8.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7.fntdata"/><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font" Target="fonts/font3.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6.fntdata"/><Relationship Id="rId27" Type="http://schemas.openxmlformats.org/officeDocument/2006/relationships/viewProps" Target="viewProps.xml"/></Relationships>
</file>

<file path=ppt/diagrams/_rels/data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image" Target="../media/image21.jpeg"/><Relationship Id="rId4" Type="http://schemas.openxmlformats.org/officeDocument/2006/relationships/image" Target="../media/image24.jpeg"/></Relationships>
</file>

<file path=ppt/diagrams/_rels/data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image" Target="../media/image34.jpeg"/><Relationship Id="rId4" Type="http://schemas.openxmlformats.org/officeDocument/2006/relationships/image" Target="../media/image37.jpg"/></Relationships>
</file>

<file path=ppt/diagrams/_rels/drawing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image" Target="../media/image21.jpeg"/><Relationship Id="rId4" Type="http://schemas.openxmlformats.org/officeDocument/2006/relationships/image" Target="../media/image24.jpeg"/></Relationships>
</file>

<file path=ppt/diagrams/_rels/drawing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image" Target="../media/image34.jpeg"/><Relationship Id="rId4" Type="http://schemas.openxmlformats.org/officeDocument/2006/relationships/image" Target="../media/image37.jpg"/></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220DBCA-CAB2-447B-828B-CD87083AC66F}" type="doc">
      <dgm:prSet loTypeId="urn:microsoft.com/office/officeart/2005/8/layout/process1" loCatId="process" qsTypeId="urn:microsoft.com/office/officeart/2005/8/quickstyle/3d3" qsCatId="3D" csTypeId="urn:microsoft.com/office/officeart/2005/8/colors/colorful3" csCatId="colorful" phldr="1"/>
      <dgm:spPr/>
      <dgm:t>
        <a:bodyPr/>
        <a:lstStyle/>
        <a:p>
          <a:endParaRPr lang="es-ES"/>
        </a:p>
      </dgm:t>
    </dgm:pt>
    <dgm:pt modelId="{D92FAFF3-5158-4097-A95E-C7D855F6AFB8}">
      <dgm:prSet custT="1"/>
      <dgm:spPr/>
      <dgm:t>
        <a:bodyPr/>
        <a:lstStyle/>
        <a:p>
          <a:r>
            <a:rPr lang="en" sz="1800" b="1" noProof="0" dirty="0">
              <a:effectLst>
                <a:outerShdw blurRad="38100" dist="38100" dir="2700000" algn="tl">
                  <a:srgbClr val="000000">
                    <a:alpha val="43137"/>
                  </a:srgbClr>
                </a:outerShdw>
              </a:effectLst>
              <a:latin typeface="Tamil Bible" pitchFamily="2" charset="0"/>
            </a:rPr>
            <a:t>Njtd; jdJ nra;jpia ,NaRTf;F ntspg;gLj;Jfpwhu;</a:t>
          </a:r>
          <a:endParaRPr lang="es-ES" sz="1800" dirty="0">
            <a:effectLst>
              <a:outerShdw blurRad="38100" dist="38100" dir="2700000" algn="tl">
                <a:srgbClr val="000000">
                  <a:alpha val="43137"/>
                </a:srgbClr>
              </a:outerShdw>
            </a:effectLst>
            <a:latin typeface="Tamil Bible" pitchFamily="2" charset="0"/>
          </a:endParaRPr>
        </a:p>
      </dgm:t>
    </dgm:pt>
    <dgm:pt modelId="{7EFD78A4-FDAF-4E79-9F00-AD303282D6B2}" type="parTrans" cxnId="{02B61335-5FC3-42AD-9850-88EAACBFE16C}">
      <dgm:prSet/>
      <dgm:spPr/>
      <dgm:t>
        <a:bodyPr/>
        <a:lstStyle/>
        <a:p>
          <a:endParaRPr lang="es-ES" sz="2000">
            <a:effectLst>
              <a:outerShdw blurRad="38100" dist="38100" dir="2700000" algn="tl">
                <a:srgbClr val="000000">
                  <a:alpha val="43137"/>
                </a:srgbClr>
              </a:outerShdw>
            </a:effectLst>
          </a:endParaRPr>
        </a:p>
      </dgm:t>
    </dgm:pt>
    <dgm:pt modelId="{8E1CEC69-BB69-4DF3-B8B5-0E08C86AE541}" type="sibTrans" cxnId="{02B61335-5FC3-42AD-9850-88EAACBFE16C}">
      <dgm:prSet custT="1"/>
      <dgm:spPr>
        <a:solidFill>
          <a:schemeClr val="accent6">
            <a:lumMod val="50000"/>
          </a:schemeClr>
        </a:solidFill>
      </dgm:spPr>
      <dgm:t>
        <a:bodyPr/>
        <a:lstStyle/>
        <a:p>
          <a:endParaRPr lang="es-ES" sz="2000">
            <a:effectLst>
              <a:outerShdw blurRad="38100" dist="38100" dir="2700000" algn="tl">
                <a:srgbClr val="000000">
                  <a:alpha val="43137"/>
                </a:srgbClr>
              </a:outerShdw>
            </a:effectLst>
          </a:endParaRPr>
        </a:p>
      </dgm:t>
    </dgm:pt>
    <dgm:pt modelId="{0FEED332-694F-43DD-A768-1E8C056EE2AF}">
      <dgm:prSet custT="1"/>
      <dgm:spPr>
        <a:solidFill>
          <a:schemeClr val="accent6">
            <a:lumMod val="50000"/>
          </a:schemeClr>
        </a:solidFill>
      </dgm:spPr>
      <dgm:t>
        <a:bodyPr/>
        <a:lstStyle/>
        <a:p>
          <a:r>
            <a:rPr lang="en" sz="2000" b="1" noProof="0" dirty="0">
              <a:effectLst>
                <a:outerShdw blurRad="38100" dist="38100" dir="2700000" algn="tl">
                  <a:srgbClr val="000000">
                    <a:alpha val="43137"/>
                  </a:srgbClr>
                </a:outerShdw>
              </a:effectLst>
              <a:latin typeface="Tamil Bible" pitchFamily="2" charset="0"/>
            </a:rPr>
            <a:t>,NaR xU J}jUf;F me;j nra;jpia ntspg;gLj;Jfpwhu;</a:t>
          </a:r>
          <a:endParaRPr lang="es-ES" sz="2000" dirty="0">
            <a:effectLst>
              <a:outerShdw blurRad="38100" dist="38100" dir="2700000" algn="tl">
                <a:srgbClr val="000000">
                  <a:alpha val="43137"/>
                </a:srgbClr>
              </a:outerShdw>
            </a:effectLst>
            <a:latin typeface="Tamil Bible" pitchFamily="2" charset="0"/>
          </a:endParaRPr>
        </a:p>
      </dgm:t>
    </dgm:pt>
    <dgm:pt modelId="{71621230-4A54-4BFF-ACCC-A0FFBEE64063}" type="parTrans" cxnId="{222FC9FB-3A82-4C4B-AEC5-00C15A9DB6DD}">
      <dgm:prSet/>
      <dgm:spPr/>
      <dgm:t>
        <a:bodyPr/>
        <a:lstStyle/>
        <a:p>
          <a:endParaRPr lang="es-ES" sz="2000">
            <a:effectLst>
              <a:outerShdw blurRad="38100" dist="38100" dir="2700000" algn="tl">
                <a:srgbClr val="000000">
                  <a:alpha val="43137"/>
                </a:srgbClr>
              </a:outerShdw>
            </a:effectLst>
          </a:endParaRPr>
        </a:p>
      </dgm:t>
    </dgm:pt>
    <dgm:pt modelId="{0465056A-DD4C-4794-B397-E08BCF33FCD6}" type="sibTrans" cxnId="{222FC9FB-3A82-4C4B-AEC5-00C15A9DB6DD}">
      <dgm:prSet custT="1"/>
      <dgm:spPr>
        <a:solidFill>
          <a:schemeClr val="accent1"/>
        </a:solidFill>
      </dgm:spPr>
      <dgm:t>
        <a:bodyPr/>
        <a:lstStyle/>
        <a:p>
          <a:endParaRPr lang="es-ES" sz="2000">
            <a:effectLst>
              <a:outerShdw blurRad="38100" dist="38100" dir="2700000" algn="tl">
                <a:srgbClr val="000000">
                  <a:alpha val="43137"/>
                </a:srgbClr>
              </a:outerShdw>
            </a:effectLst>
          </a:endParaRPr>
        </a:p>
      </dgm:t>
    </dgm:pt>
    <dgm:pt modelId="{1887A69E-9265-47BE-A3ED-B1C4DED93F93}">
      <dgm:prSet custT="1"/>
      <dgm:spPr>
        <a:solidFill>
          <a:schemeClr val="accent1"/>
        </a:solidFill>
      </dgm:spPr>
      <dgm:t>
        <a:bodyPr/>
        <a:lstStyle/>
        <a:p>
          <a:r>
            <a:rPr lang="en" sz="2000" b="1" noProof="0" dirty="0">
              <a:effectLst>
                <a:outerShdw blurRad="38100" dist="38100" dir="2700000" algn="tl">
                  <a:srgbClr val="000000">
                    <a:alpha val="43137"/>
                  </a:srgbClr>
                </a:outerShdw>
              </a:effectLst>
              <a:latin typeface="Tamil Bible" pitchFamily="2" charset="0"/>
            </a:rPr>
            <a:t>me;j J}jd; jPu;f;fjuprpahd NahthDf;F ntspg;gLj;Jfpwhu;</a:t>
          </a:r>
          <a:endParaRPr lang="es-ES" sz="2000" dirty="0">
            <a:effectLst>
              <a:outerShdw blurRad="38100" dist="38100" dir="2700000" algn="tl">
                <a:srgbClr val="000000">
                  <a:alpha val="43137"/>
                </a:srgbClr>
              </a:outerShdw>
            </a:effectLst>
            <a:latin typeface="Tamil Bible" pitchFamily="2" charset="0"/>
          </a:endParaRPr>
        </a:p>
      </dgm:t>
    </dgm:pt>
    <dgm:pt modelId="{9F21C2D7-4CA9-4822-8D97-53B553D01DF1}" type="parTrans" cxnId="{0F5F5F5A-C6FC-4780-B8FB-0521FFDEB857}">
      <dgm:prSet/>
      <dgm:spPr/>
      <dgm:t>
        <a:bodyPr/>
        <a:lstStyle/>
        <a:p>
          <a:endParaRPr lang="es-ES" sz="2000">
            <a:effectLst>
              <a:outerShdw blurRad="38100" dist="38100" dir="2700000" algn="tl">
                <a:srgbClr val="000000">
                  <a:alpha val="43137"/>
                </a:srgbClr>
              </a:outerShdw>
            </a:effectLst>
          </a:endParaRPr>
        </a:p>
      </dgm:t>
    </dgm:pt>
    <dgm:pt modelId="{5EEC11E0-439E-4FD5-A201-727E671FA019}" type="sibTrans" cxnId="{0F5F5F5A-C6FC-4780-B8FB-0521FFDEB857}">
      <dgm:prSet custT="1"/>
      <dgm:spPr/>
      <dgm:t>
        <a:bodyPr/>
        <a:lstStyle/>
        <a:p>
          <a:endParaRPr lang="es-ES" sz="2000">
            <a:effectLst>
              <a:outerShdw blurRad="38100" dist="38100" dir="2700000" algn="tl">
                <a:srgbClr val="000000">
                  <a:alpha val="43137"/>
                </a:srgbClr>
              </a:outerShdw>
            </a:effectLst>
          </a:endParaRPr>
        </a:p>
      </dgm:t>
    </dgm:pt>
    <dgm:pt modelId="{AF9E78B9-0631-4DA7-AE52-31702A43D072}">
      <dgm:prSet custT="1"/>
      <dgm:spPr/>
      <dgm:t>
        <a:bodyPr/>
        <a:lstStyle/>
        <a:p>
          <a:r>
            <a:rPr lang="en" sz="2000" b="1" noProof="0" dirty="0">
              <a:effectLst>
                <a:outerShdw blurRad="38100" dist="38100" dir="2700000" algn="tl">
                  <a:srgbClr val="000000">
                    <a:alpha val="43137"/>
                  </a:srgbClr>
                </a:outerShdw>
              </a:effectLst>
              <a:latin typeface="Tamil Bible" pitchFamily="2" charset="0"/>
            </a:rPr>
            <a:t>Nahthd; jdf;F te;j nra;jpia vOj;J tbtpy; khw;Wfpwhu;</a:t>
          </a:r>
          <a:endParaRPr lang="es-ES" sz="2000" dirty="0">
            <a:effectLst>
              <a:outerShdw blurRad="38100" dist="38100" dir="2700000" algn="tl">
                <a:srgbClr val="000000">
                  <a:alpha val="43137"/>
                </a:srgbClr>
              </a:outerShdw>
            </a:effectLst>
            <a:latin typeface="Tamil Bible" pitchFamily="2" charset="0"/>
          </a:endParaRPr>
        </a:p>
      </dgm:t>
    </dgm:pt>
    <dgm:pt modelId="{CFC97B35-388F-4116-A619-15E91138A2C6}" type="parTrans" cxnId="{FEC1B566-7BC7-4C7F-AADF-DF36E1507B07}">
      <dgm:prSet/>
      <dgm:spPr/>
      <dgm:t>
        <a:bodyPr/>
        <a:lstStyle/>
        <a:p>
          <a:endParaRPr lang="es-ES" sz="2000">
            <a:effectLst>
              <a:outerShdw blurRad="38100" dist="38100" dir="2700000" algn="tl">
                <a:srgbClr val="000000">
                  <a:alpha val="43137"/>
                </a:srgbClr>
              </a:outerShdw>
            </a:effectLst>
          </a:endParaRPr>
        </a:p>
      </dgm:t>
    </dgm:pt>
    <dgm:pt modelId="{91234E04-64B3-40B7-AE71-92F11D94F5EF}" type="sibTrans" cxnId="{FEC1B566-7BC7-4C7F-AADF-DF36E1507B07}">
      <dgm:prSet/>
      <dgm:spPr/>
      <dgm:t>
        <a:bodyPr/>
        <a:lstStyle/>
        <a:p>
          <a:endParaRPr lang="es-ES" sz="2000">
            <a:effectLst>
              <a:outerShdw blurRad="38100" dist="38100" dir="2700000" algn="tl">
                <a:srgbClr val="000000">
                  <a:alpha val="43137"/>
                </a:srgbClr>
              </a:outerShdw>
            </a:effectLst>
          </a:endParaRPr>
        </a:p>
      </dgm:t>
    </dgm:pt>
    <dgm:pt modelId="{4CB3C52F-B620-4078-BE3B-E92BC40C9EA8}" type="pres">
      <dgm:prSet presAssocID="{3220DBCA-CAB2-447B-828B-CD87083AC66F}" presName="Name0" presStyleCnt="0">
        <dgm:presLayoutVars>
          <dgm:dir/>
          <dgm:resizeHandles val="exact"/>
        </dgm:presLayoutVars>
      </dgm:prSet>
      <dgm:spPr/>
    </dgm:pt>
    <dgm:pt modelId="{23AFBA87-667C-43BE-B57B-88406359694C}" type="pres">
      <dgm:prSet presAssocID="{D92FAFF3-5158-4097-A95E-C7D855F6AFB8}" presName="node" presStyleLbl="node1" presStyleIdx="0" presStyleCnt="4" custScaleX="243286">
        <dgm:presLayoutVars>
          <dgm:bulletEnabled val="1"/>
        </dgm:presLayoutVars>
      </dgm:prSet>
      <dgm:spPr/>
    </dgm:pt>
    <dgm:pt modelId="{C1A951EB-92D0-4EA5-B808-B8F81EFF2714}" type="pres">
      <dgm:prSet presAssocID="{8E1CEC69-BB69-4DF3-B8B5-0E08C86AE541}" presName="sibTrans" presStyleLbl="sibTrans2D1" presStyleIdx="0" presStyleCnt="3"/>
      <dgm:spPr/>
    </dgm:pt>
    <dgm:pt modelId="{DC87F862-B97E-4214-80EA-B92607C272A1}" type="pres">
      <dgm:prSet presAssocID="{8E1CEC69-BB69-4DF3-B8B5-0E08C86AE541}" presName="connectorText" presStyleLbl="sibTrans2D1" presStyleIdx="0" presStyleCnt="3"/>
      <dgm:spPr/>
    </dgm:pt>
    <dgm:pt modelId="{536BA26D-96E9-43CD-9F34-FE8D79D31E7E}" type="pres">
      <dgm:prSet presAssocID="{0FEED332-694F-43DD-A768-1E8C056EE2AF}" presName="node" presStyleLbl="node1" presStyleIdx="1" presStyleCnt="4" custScaleX="243286">
        <dgm:presLayoutVars>
          <dgm:bulletEnabled val="1"/>
        </dgm:presLayoutVars>
      </dgm:prSet>
      <dgm:spPr/>
    </dgm:pt>
    <dgm:pt modelId="{1CCF270D-2EFA-4A30-8B0B-F909824C4644}" type="pres">
      <dgm:prSet presAssocID="{0465056A-DD4C-4794-B397-E08BCF33FCD6}" presName="sibTrans" presStyleLbl="sibTrans2D1" presStyleIdx="1" presStyleCnt="3"/>
      <dgm:spPr/>
    </dgm:pt>
    <dgm:pt modelId="{99CA6E15-4E5F-4579-80CE-0975F255F5CF}" type="pres">
      <dgm:prSet presAssocID="{0465056A-DD4C-4794-B397-E08BCF33FCD6}" presName="connectorText" presStyleLbl="sibTrans2D1" presStyleIdx="1" presStyleCnt="3"/>
      <dgm:spPr/>
    </dgm:pt>
    <dgm:pt modelId="{A76F26DA-B2B5-4160-A59F-FAADB69541D4}" type="pres">
      <dgm:prSet presAssocID="{1887A69E-9265-47BE-A3ED-B1C4DED93F93}" presName="node" presStyleLbl="node1" presStyleIdx="2" presStyleCnt="4" custScaleX="243286">
        <dgm:presLayoutVars>
          <dgm:bulletEnabled val="1"/>
        </dgm:presLayoutVars>
      </dgm:prSet>
      <dgm:spPr/>
    </dgm:pt>
    <dgm:pt modelId="{C1A098E5-C144-40CF-93DC-F1AAB1171CB8}" type="pres">
      <dgm:prSet presAssocID="{5EEC11E0-439E-4FD5-A201-727E671FA019}" presName="sibTrans" presStyleLbl="sibTrans2D1" presStyleIdx="2" presStyleCnt="3"/>
      <dgm:spPr/>
    </dgm:pt>
    <dgm:pt modelId="{29B36A74-ADF1-44EA-B2BE-F916D49CCEB9}" type="pres">
      <dgm:prSet presAssocID="{5EEC11E0-439E-4FD5-A201-727E671FA019}" presName="connectorText" presStyleLbl="sibTrans2D1" presStyleIdx="2" presStyleCnt="3"/>
      <dgm:spPr/>
    </dgm:pt>
    <dgm:pt modelId="{5CA40BCF-3245-4D00-92B9-6F35E83C7BAE}" type="pres">
      <dgm:prSet presAssocID="{AF9E78B9-0631-4DA7-AE52-31702A43D072}" presName="node" presStyleLbl="node1" presStyleIdx="3" presStyleCnt="4" custScaleX="243286">
        <dgm:presLayoutVars>
          <dgm:bulletEnabled val="1"/>
        </dgm:presLayoutVars>
      </dgm:prSet>
      <dgm:spPr/>
    </dgm:pt>
  </dgm:ptLst>
  <dgm:cxnLst>
    <dgm:cxn modelId="{A508CF16-BC68-493A-B14F-B62AC916B88D}" type="presOf" srcId="{1887A69E-9265-47BE-A3ED-B1C4DED93F93}" destId="{A76F26DA-B2B5-4160-A59F-FAADB69541D4}" srcOrd="0" destOrd="0" presId="urn:microsoft.com/office/officeart/2005/8/layout/process1"/>
    <dgm:cxn modelId="{057DE51A-891F-45D6-8E81-4B2F2162665C}" type="presOf" srcId="{8E1CEC69-BB69-4DF3-B8B5-0E08C86AE541}" destId="{C1A951EB-92D0-4EA5-B808-B8F81EFF2714}" srcOrd="0" destOrd="0" presId="urn:microsoft.com/office/officeart/2005/8/layout/process1"/>
    <dgm:cxn modelId="{88075E1C-4DBA-4915-815A-9A0A5366FEB7}" type="presOf" srcId="{D92FAFF3-5158-4097-A95E-C7D855F6AFB8}" destId="{23AFBA87-667C-43BE-B57B-88406359694C}" srcOrd="0" destOrd="0" presId="urn:microsoft.com/office/officeart/2005/8/layout/process1"/>
    <dgm:cxn modelId="{02B61335-5FC3-42AD-9850-88EAACBFE16C}" srcId="{3220DBCA-CAB2-447B-828B-CD87083AC66F}" destId="{D92FAFF3-5158-4097-A95E-C7D855F6AFB8}" srcOrd="0" destOrd="0" parTransId="{7EFD78A4-FDAF-4E79-9F00-AD303282D6B2}" sibTransId="{8E1CEC69-BB69-4DF3-B8B5-0E08C86AE541}"/>
    <dgm:cxn modelId="{83D4BF3A-C696-4459-905B-3AFE6BA1D93D}" type="presOf" srcId="{0FEED332-694F-43DD-A768-1E8C056EE2AF}" destId="{536BA26D-96E9-43CD-9F34-FE8D79D31E7E}" srcOrd="0" destOrd="0" presId="urn:microsoft.com/office/officeart/2005/8/layout/process1"/>
    <dgm:cxn modelId="{4DDB2C3E-567B-4C35-BE28-ED6E152E877F}" type="presOf" srcId="{5EEC11E0-439E-4FD5-A201-727E671FA019}" destId="{C1A098E5-C144-40CF-93DC-F1AAB1171CB8}" srcOrd="0" destOrd="0" presId="urn:microsoft.com/office/officeart/2005/8/layout/process1"/>
    <dgm:cxn modelId="{0C251B41-FCA9-404D-94D5-2E2278682824}" type="presOf" srcId="{5EEC11E0-439E-4FD5-A201-727E671FA019}" destId="{29B36A74-ADF1-44EA-B2BE-F916D49CCEB9}" srcOrd="1" destOrd="0" presId="urn:microsoft.com/office/officeart/2005/8/layout/process1"/>
    <dgm:cxn modelId="{FEC1B566-7BC7-4C7F-AADF-DF36E1507B07}" srcId="{3220DBCA-CAB2-447B-828B-CD87083AC66F}" destId="{AF9E78B9-0631-4DA7-AE52-31702A43D072}" srcOrd="3" destOrd="0" parTransId="{CFC97B35-388F-4116-A619-15E91138A2C6}" sibTransId="{91234E04-64B3-40B7-AE71-92F11D94F5EF}"/>
    <dgm:cxn modelId="{DB05366F-BA1C-4A63-929C-C540CDD407CE}" type="presOf" srcId="{0465056A-DD4C-4794-B397-E08BCF33FCD6}" destId="{99CA6E15-4E5F-4579-80CE-0975F255F5CF}" srcOrd="1" destOrd="0" presId="urn:microsoft.com/office/officeart/2005/8/layout/process1"/>
    <dgm:cxn modelId="{0F5F5F5A-C6FC-4780-B8FB-0521FFDEB857}" srcId="{3220DBCA-CAB2-447B-828B-CD87083AC66F}" destId="{1887A69E-9265-47BE-A3ED-B1C4DED93F93}" srcOrd="2" destOrd="0" parTransId="{9F21C2D7-4CA9-4822-8D97-53B553D01DF1}" sibTransId="{5EEC11E0-439E-4FD5-A201-727E671FA019}"/>
    <dgm:cxn modelId="{36B9ED7B-6388-4E76-9F71-980745504129}" type="presOf" srcId="{8E1CEC69-BB69-4DF3-B8B5-0E08C86AE541}" destId="{DC87F862-B97E-4214-80EA-B92607C272A1}" srcOrd="1" destOrd="0" presId="urn:microsoft.com/office/officeart/2005/8/layout/process1"/>
    <dgm:cxn modelId="{66E845C0-5456-4175-ACEE-ED33DC38DB1E}" type="presOf" srcId="{3220DBCA-CAB2-447B-828B-CD87083AC66F}" destId="{4CB3C52F-B620-4078-BE3B-E92BC40C9EA8}" srcOrd="0" destOrd="0" presId="urn:microsoft.com/office/officeart/2005/8/layout/process1"/>
    <dgm:cxn modelId="{E0C36AC9-25D6-4A1B-B9D9-93FBA2A4E220}" type="presOf" srcId="{0465056A-DD4C-4794-B397-E08BCF33FCD6}" destId="{1CCF270D-2EFA-4A30-8B0B-F909824C4644}" srcOrd="0" destOrd="0" presId="urn:microsoft.com/office/officeart/2005/8/layout/process1"/>
    <dgm:cxn modelId="{75952DE0-3B80-4E7B-A4BB-86364707D012}" type="presOf" srcId="{AF9E78B9-0631-4DA7-AE52-31702A43D072}" destId="{5CA40BCF-3245-4D00-92B9-6F35E83C7BAE}" srcOrd="0" destOrd="0" presId="urn:microsoft.com/office/officeart/2005/8/layout/process1"/>
    <dgm:cxn modelId="{222FC9FB-3A82-4C4B-AEC5-00C15A9DB6DD}" srcId="{3220DBCA-CAB2-447B-828B-CD87083AC66F}" destId="{0FEED332-694F-43DD-A768-1E8C056EE2AF}" srcOrd="1" destOrd="0" parTransId="{71621230-4A54-4BFF-ACCC-A0FFBEE64063}" sibTransId="{0465056A-DD4C-4794-B397-E08BCF33FCD6}"/>
    <dgm:cxn modelId="{C8C43785-6D89-45E6-9D05-91DEFD387133}" type="presParOf" srcId="{4CB3C52F-B620-4078-BE3B-E92BC40C9EA8}" destId="{23AFBA87-667C-43BE-B57B-88406359694C}" srcOrd="0" destOrd="0" presId="urn:microsoft.com/office/officeart/2005/8/layout/process1"/>
    <dgm:cxn modelId="{A0219645-1199-4B39-B874-245D40A0B08B}" type="presParOf" srcId="{4CB3C52F-B620-4078-BE3B-E92BC40C9EA8}" destId="{C1A951EB-92D0-4EA5-B808-B8F81EFF2714}" srcOrd="1" destOrd="0" presId="urn:microsoft.com/office/officeart/2005/8/layout/process1"/>
    <dgm:cxn modelId="{2548B169-9FAC-4A78-97DC-7E2E166693AD}" type="presParOf" srcId="{C1A951EB-92D0-4EA5-B808-B8F81EFF2714}" destId="{DC87F862-B97E-4214-80EA-B92607C272A1}" srcOrd="0" destOrd="0" presId="urn:microsoft.com/office/officeart/2005/8/layout/process1"/>
    <dgm:cxn modelId="{3DBEDE05-168A-4FA4-94A7-1B420102B994}" type="presParOf" srcId="{4CB3C52F-B620-4078-BE3B-E92BC40C9EA8}" destId="{536BA26D-96E9-43CD-9F34-FE8D79D31E7E}" srcOrd="2" destOrd="0" presId="urn:microsoft.com/office/officeart/2005/8/layout/process1"/>
    <dgm:cxn modelId="{FEE1F2EE-8C7D-4A28-8708-A5ACF3F70BF5}" type="presParOf" srcId="{4CB3C52F-B620-4078-BE3B-E92BC40C9EA8}" destId="{1CCF270D-2EFA-4A30-8B0B-F909824C4644}" srcOrd="3" destOrd="0" presId="urn:microsoft.com/office/officeart/2005/8/layout/process1"/>
    <dgm:cxn modelId="{4E716164-72E2-4ADD-A963-DB07B9D99A15}" type="presParOf" srcId="{1CCF270D-2EFA-4A30-8B0B-F909824C4644}" destId="{99CA6E15-4E5F-4579-80CE-0975F255F5CF}" srcOrd="0" destOrd="0" presId="urn:microsoft.com/office/officeart/2005/8/layout/process1"/>
    <dgm:cxn modelId="{CEF9A0F4-94B6-4B35-A845-413968FEAB7F}" type="presParOf" srcId="{4CB3C52F-B620-4078-BE3B-E92BC40C9EA8}" destId="{A76F26DA-B2B5-4160-A59F-FAADB69541D4}" srcOrd="4" destOrd="0" presId="urn:microsoft.com/office/officeart/2005/8/layout/process1"/>
    <dgm:cxn modelId="{4F2B2CD8-AF15-454B-BEEA-B87996FC6DC8}" type="presParOf" srcId="{4CB3C52F-B620-4078-BE3B-E92BC40C9EA8}" destId="{C1A098E5-C144-40CF-93DC-F1AAB1171CB8}" srcOrd="5" destOrd="0" presId="urn:microsoft.com/office/officeart/2005/8/layout/process1"/>
    <dgm:cxn modelId="{6178C492-046D-498A-A8D1-85FCFA805D0B}" type="presParOf" srcId="{C1A098E5-C144-40CF-93DC-F1AAB1171CB8}" destId="{29B36A74-ADF1-44EA-B2BE-F916D49CCEB9}" srcOrd="0" destOrd="0" presId="urn:microsoft.com/office/officeart/2005/8/layout/process1"/>
    <dgm:cxn modelId="{A4FD6A57-BA08-441B-BFEA-CDC562E4FB4F}" type="presParOf" srcId="{4CB3C52F-B620-4078-BE3B-E92BC40C9EA8}" destId="{5CA40BCF-3245-4D00-92B9-6F35E83C7BAE}" srcOrd="6"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B10AE5F-7B46-4E05-8A58-A2BCF7A82365}" type="doc">
      <dgm:prSet loTypeId="urn:microsoft.com/office/officeart/2005/8/layout/pList1" loCatId="picture" qsTypeId="urn:microsoft.com/office/officeart/2005/8/quickstyle/3d2" qsCatId="3D" csTypeId="urn:microsoft.com/office/officeart/2005/8/colors/accent0_1" csCatId="mainScheme" phldr="1"/>
      <dgm:spPr/>
      <dgm:t>
        <a:bodyPr/>
        <a:lstStyle/>
        <a:p>
          <a:endParaRPr lang="es-ES"/>
        </a:p>
      </dgm:t>
    </dgm:pt>
    <dgm:pt modelId="{0412BE8F-9A65-48F1-9DC5-00657BA9BFE5}">
      <dgm:prSet custT="1"/>
      <dgm:spPr/>
      <dgm:t>
        <a:bodyPr>
          <a:scene3d>
            <a:camera prst="orthographicFront"/>
            <a:lightRig rig="threePt" dir="t"/>
          </a:scene3d>
          <a:sp3d extrusionH="57150">
            <a:bevelT w="38100" h="38100"/>
          </a:sp3d>
        </a:bodyPr>
        <a:lstStyle/>
        <a:p>
          <a:r>
            <a:rPr lang="en-US" sz="1800" b="1" noProof="0" dirty="0">
              <a:solidFill>
                <a:srgbClr val="3399FF"/>
              </a:solidFill>
              <a:latin typeface="Tamil Bible" pitchFamily="2" charset="0"/>
            </a:rPr>
            <a:t>j</a:t>
          </a:r>
          <a:r>
            <a:rPr lang="en" sz="1800" b="1" noProof="0" dirty="0">
              <a:solidFill>
                <a:srgbClr val="3399FF"/>
              </a:solidFill>
              <a:latin typeface="Tamil Bible" pitchFamily="2" charset="0"/>
            </a:rPr>
            <a:t>uprdq;fs; kw;Wk; nrhg;gdq;fs; thapyhf</a:t>
          </a:r>
          <a:r>
            <a:rPr lang="en" sz="1800" b="1" noProof="0" dirty="0">
              <a:solidFill>
                <a:srgbClr val="3399FF"/>
              </a:solidFill>
            </a:rPr>
            <a:t> (</a:t>
          </a:r>
          <a:r>
            <a:rPr lang="en" sz="1800" b="1" noProof="0" dirty="0">
              <a:solidFill>
                <a:srgbClr val="3399FF"/>
              </a:solidFill>
              <a:latin typeface="Tamil Bible" pitchFamily="2" charset="0"/>
            </a:rPr>
            <a:t>vz;</a:t>
          </a:r>
          <a:r>
            <a:rPr lang="en" sz="1800" b="1" noProof="0" dirty="0">
              <a:solidFill>
                <a:srgbClr val="3399FF"/>
              </a:solidFill>
            </a:rPr>
            <a:t> 12:6)</a:t>
          </a:r>
          <a:endParaRPr lang="es-ES" sz="1800" dirty="0">
            <a:solidFill>
              <a:srgbClr val="3399FF"/>
            </a:solidFill>
          </a:endParaRPr>
        </a:p>
      </dgm:t>
    </dgm:pt>
    <dgm:pt modelId="{4E5862FD-92A0-48D8-8229-155EEC75D67C}" type="parTrans" cxnId="{4EC3E4F4-1464-4858-BA79-C0EC62398D52}">
      <dgm:prSet/>
      <dgm:spPr/>
      <dgm:t>
        <a:bodyPr/>
        <a:lstStyle/>
        <a:p>
          <a:endParaRPr lang="es-ES" sz="1800"/>
        </a:p>
      </dgm:t>
    </dgm:pt>
    <dgm:pt modelId="{589760BD-CE36-4491-A20C-BABA3259BACB}" type="sibTrans" cxnId="{4EC3E4F4-1464-4858-BA79-C0EC62398D52}">
      <dgm:prSet/>
      <dgm:spPr/>
      <dgm:t>
        <a:bodyPr/>
        <a:lstStyle/>
        <a:p>
          <a:endParaRPr lang="es-ES" sz="1800"/>
        </a:p>
      </dgm:t>
    </dgm:pt>
    <dgm:pt modelId="{D11EC509-62D6-4596-A31B-C50543208D45}">
      <dgm:prSet custT="1"/>
      <dgm:spPr/>
      <dgm:t>
        <a:bodyPr>
          <a:scene3d>
            <a:camera prst="orthographicFront"/>
            <a:lightRig rig="threePt" dir="t"/>
          </a:scene3d>
          <a:sp3d extrusionH="57150">
            <a:bevelT w="38100" h="38100"/>
          </a:sp3d>
        </a:bodyPr>
        <a:lstStyle/>
        <a:p>
          <a:r>
            <a:rPr lang="en" sz="1800" b="1" noProof="0" dirty="0">
              <a:solidFill>
                <a:srgbClr val="CC0099"/>
              </a:solidFill>
              <a:latin typeface="Tamil Bible" pitchFamily="2" charset="0"/>
            </a:rPr>
            <a:t>jdpg;gl;l mDgtq;fspd; thapyhf</a:t>
          </a:r>
          <a:r>
            <a:rPr lang="en" sz="1800" b="1" noProof="0" dirty="0">
              <a:solidFill>
                <a:srgbClr val="CC0099"/>
              </a:solidFill>
            </a:rPr>
            <a:t> (1 </a:t>
          </a:r>
          <a:r>
            <a:rPr lang="en" sz="1800" b="1" noProof="0" dirty="0">
              <a:solidFill>
                <a:srgbClr val="CC0099"/>
              </a:solidFill>
              <a:latin typeface="Tamil Bible" pitchFamily="2" charset="0"/>
            </a:rPr>
            <a:t>Nah</a:t>
          </a:r>
          <a:r>
            <a:rPr lang="en" sz="1800" b="1" noProof="0" dirty="0">
              <a:solidFill>
                <a:srgbClr val="CC0099"/>
              </a:solidFill>
            </a:rPr>
            <a:t> 1:3)</a:t>
          </a:r>
          <a:endParaRPr lang="es-ES" sz="1800" dirty="0">
            <a:solidFill>
              <a:srgbClr val="CC0099"/>
            </a:solidFill>
          </a:endParaRPr>
        </a:p>
      </dgm:t>
    </dgm:pt>
    <dgm:pt modelId="{BDCA3141-E5E6-4A60-9225-51CCE98CC568}" type="parTrans" cxnId="{CD51300C-05CC-4026-85E5-D80F6C53BBCA}">
      <dgm:prSet/>
      <dgm:spPr/>
      <dgm:t>
        <a:bodyPr/>
        <a:lstStyle/>
        <a:p>
          <a:endParaRPr lang="es-ES" sz="1800"/>
        </a:p>
      </dgm:t>
    </dgm:pt>
    <dgm:pt modelId="{39AC386A-DE8A-4C30-B431-6EF0734D46CC}" type="sibTrans" cxnId="{CD51300C-05CC-4026-85E5-D80F6C53BBCA}">
      <dgm:prSet/>
      <dgm:spPr/>
      <dgm:t>
        <a:bodyPr/>
        <a:lstStyle/>
        <a:p>
          <a:endParaRPr lang="es-ES" sz="1800"/>
        </a:p>
      </dgm:t>
    </dgm:pt>
    <dgm:pt modelId="{ECD9E0E6-7398-4254-AD14-22488D35AB50}">
      <dgm:prSet custT="1"/>
      <dgm:spPr/>
      <dgm:t>
        <a:bodyPr>
          <a:scene3d>
            <a:camera prst="orthographicFront"/>
            <a:lightRig rig="threePt" dir="t"/>
          </a:scene3d>
          <a:sp3d extrusionH="57150">
            <a:bevelT w="38100" h="38100"/>
          </a:sp3d>
        </a:bodyPr>
        <a:lstStyle/>
        <a:p>
          <a:r>
            <a:rPr lang="en-US" sz="1800" b="1" noProof="0" dirty="0">
              <a:solidFill>
                <a:srgbClr val="009900"/>
              </a:solidFill>
              <a:latin typeface="Tamil Bible" pitchFamily="2" charset="0"/>
            </a:rPr>
            <a:t>t</a:t>
          </a:r>
          <a:r>
            <a:rPr lang="en" sz="1800" b="1" noProof="0" dirty="0">
              <a:solidFill>
                <a:srgbClr val="009900"/>
              </a:solidFill>
              <a:latin typeface="Tamil Bible" pitchFamily="2" charset="0"/>
            </a:rPr>
            <a:t>uyhw;W Ma;tpd; thapyhf</a:t>
          </a:r>
          <a:r>
            <a:rPr lang="en" sz="1800" b="1" noProof="0" dirty="0">
              <a:solidFill>
                <a:srgbClr val="009900"/>
              </a:solidFill>
            </a:rPr>
            <a:t> (</a:t>
          </a:r>
          <a:r>
            <a:rPr lang="en" sz="1800" b="1" noProof="0" dirty="0">
              <a:solidFill>
                <a:srgbClr val="009900"/>
              </a:solidFill>
              <a:latin typeface="Tamil Bible" pitchFamily="2" charset="0"/>
            </a:rPr>
            <a:t>Y}f;</a:t>
          </a:r>
          <a:r>
            <a:rPr lang="en" sz="1800" b="1" noProof="0" dirty="0">
              <a:solidFill>
                <a:srgbClr val="009900"/>
              </a:solidFill>
            </a:rPr>
            <a:t> . 1:3)</a:t>
          </a:r>
          <a:endParaRPr lang="es-ES" sz="1800" dirty="0">
            <a:solidFill>
              <a:srgbClr val="009900"/>
            </a:solidFill>
          </a:endParaRPr>
        </a:p>
      </dgm:t>
    </dgm:pt>
    <dgm:pt modelId="{2056F622-918B-4DF5-B05B-B502CAD5DF86}" type="parTrans" cxnId="{F15E1E5A-6114-4321-AF4C-0E20141C33A1}">
      <dgm:prSet/>
      <dgm:spPr/>
      <dgm:t>
        <a:bodyPr/>
        <a:lstStyle/>
        <a:p>
          <a:endParaRPr lang="es-ES" sz="1800"/>
        </a:p>
      </dgm:t>
    </dgm:pt>
    <dgm:pt modelId="{171E458E-A2C9-4543-8552-A11A77F410AA}" type="sibTrans" cxnId="{F15E1E5A-6114-4321-AF4C-0E20141C33A1}">
      <dgm:prSet/>
      <dgm:spPr/>
      <dgm:t>
        <a:bodyPr/>
        <a:lstStyle/>
        <a:p>
          <a:endParaRPr lang="es-ES" sz="1800"/>
        </a:p>
      </dgm:t>
    </dgm:pt>
    <dgm:pt modelId="{627F7580-66AE-4B04-BB06-8B6BA92C252B}">
      <dgm:prSet custT="1"/>
      <dgm:spPr/>
      <dgm:t>
        <a:bodyPr>
          <a:scene3d>
            <a:camera prst="orthographicFront"/>
            <a:lightRig rig="threePt" dir="t"/>
          </a:scene3d>
          <a:sp3d extrusionH="57150">
            <a:bevelT w="38100" h="38100"/>
          </a:sp3d>
        </a:bodyPr>
        <a:lstStyle/>
        <a:p>
          <a:r>
            <a:rPr lang="en" sz="1800" b="1" noProof="0" dirty="0">
              <a:solidFill>
                <a:srgbClr val="C46200"/>
              </a:solidFill>
              <a:latin typeface="Tamil Bible" pitchFamily="2" charset="0"/>
            </a:rPr>
            <a:t>nja;tPf topelj;Jjypd;gb</a:t>
          </a:r>
          <a:r>
            <a:rPr lang="en" sz="1800" b="1" noProof="0" dirty="0">
              <a:solidFill>
                <a:srgbClr val="C46200"/>
              </a:solidFill>
            </a:rPr>
            <a:t> (2</a:t>
          </a:r>
          <a:r>
            <a:rPr lang="en" sz="1800" b="1" noProof="0" dirty="0">
              <a:solidFill>
                <a:srgbClr val="C46200"/>
              </a:solidFill>
              <a:latin typeface="Tamil Bible" pitchFamily="2" charset="0"/>
            </a:rPr>
            <a:t>Ng</a:t>
          </a:r>
          <a:r>
            <a:rPr lang="en" sz="1800" b="1" noProof="0" dirty="0">
              <a:solidFill>
                <a:srgbClr val="C46200"/>
              </a:solidFill>
            </a:rPr>
            <a:t>. 1:21)</a:t>
          </a:r>
          <a:endParaRPr lang="es-ES" sz="1800" dirty="0">
            <a:solidFill>
              <a:srgbClr val="C46200"/>
            </a:solidFill>
          </a:endParaRPr>
        </a:p>
      </dgm:t>
    </dgm:pt>
    <dgm:pt modelId="{CC6E1FA9-3109-4F82-B652-C784C168F3A2}" type="parTrans" cxnId="{210B8A4E-2EAC-422D-A5CF-48E75595738B}">
      <dgm:prSet/>
      <dgm:spPr/>
      <dgm:t>
        <a:bodyPr/>
        <a:lstStyle/>
        <a:p>
          <a:endParaRPr lang="es-ES" sz="1800"/>
        </a:p>
      </dgm:t>
    </dgm:pt>
    <dgm:pt modelId="{5B4240B5-D24C-4866-A58D-8EBFC8BF6721}" type="sibTrans" cxnId="{210B8A4E-2EAC-422D-A5CF-48E75595738B}">
      <dgm:prSet/>
      <dgm:spPr/>
      <dgm:t>
        <a:bodyPr/>
        <a:lstStyle/>
        <a:p>
          <a:endParaRPr lang="es-ES" sz="1800"/>
        </a:p>
      </dgm:t>
    </dgm:pt>
    <dgm:pt modelId="{620F08EE-F515-4997-9504-12EEF4A139C5}" type="pres">
      <dgm:prSet presAssocID="{1B10AE5F-7B46-4E05-8A58-A2BCF7A82365}" presName="Name0" presStyleCnt="0">
        <dgm:presLayoutVars>
          <dgm:dir/>
          <dgm:resizeHandles val="exact"/>
        </dgm:presLayoutVars>
      </dgm:prSet>
      <dgm:spPr/>
    </dgm:pt>
    <dgm:pt modelId="{3814E397-A371-4C16-AF57-E0B8D10B968A}" type="pres">
      <dgm:prSet presAssocID="{0412BE8F-9A65-48F1-9DC5-00657BA9BFE5}" presName="compNode" presStyleCnt="0"/>
      <dgm:spPr/>
    </dgm:pt>
    <dgm:pt modelId="{400581A4-517B-4315-8713-B1C9E8183274}" type="pres">
      <dgm:prSet presAssocID="{0412BE8F-9A65-48F1-9DC5-00657BA9BFE5}" presName="pictRect" presStyleLbl="node1" presStyleIdx="0" presStyleCnt="4" custScaleX="115574"/>
      <dgm:spPr>
        <a:blipFill dpi="0" rotWithShape="1">
          <a:blip xmlns:r="http://schemas.openxmlformats.org/officeDocument/2006/relationships" r:embed="rId1"/>
          <a:srcRect/>
          <a:stretch>
            <a:fillRect t="-13000" b="-13000"/>
          </a:stretch>
        </a:blipFill>
        <a:ln w="38100">
          <a:solidFill>
            <a:srgbClr val="3399FF"/>
          </a:solidFill>
        </a:ln>
      </dgm:spPr>
    </dgm:pt>
    <dgm:pt modelId="{160A0204-07CE-4583-8004-34B47247DCCD}" type="pres">
      <dgm:prSet presAssocID="{0412BE8F-9A65-48F1-9DC5-00657BA9BFE5}" presName="textRect" presStyleLbl="revTx" presStyleIdx="0" presStyleCnt="4" custScaleX="115574">
        <dgm:presLayoutVars>
          <dgm:bulletEnabled val="1"/>
        </dgm:presLayoutVars>
      </dgm:prSet>
      <dgm:spPr/>
    </dgm:pt>
    <dgm:pt modelId="{7FEAACB4-3D2E-4EF5-A78B-7A3D14919303}" type="pres">
      <dgm:prSet presAssocID="{589760BD-CE36-4491-A20C-BABA3259BACB}" presName="sibTrans" presStyleLbl="sibTrans2D1" presStyleIdx="0" presStyleCnt="0"/>
      <dgm:spPr/>
    </dgm:pt>
    <dgm:pt modelId="{69701C47-823C-4F14-8DAC-D224C54ACAD9}" type="pres">
      <dgm:prSet presAssocID="{D11EC509-62D6-4596-A31B-C50543208D45}" presName="compNode" presStyleCnt="0"/>
      <dgm:spPr/>
    </dgm:pt>
    <dgm:pt modelId="{E6494713-7FB9-468E-BCA7-BB27C9A1C2AD}" type="pres">
      <dgm:prSet presAssocID="{D11EC509-62D6-4596-A31B-C50543208D45}" presName="pictRect" presStyleLbl="node1" presStyleIdx="1" presStyleCnt="4" custScaleX="115574"/>
      <dgm:spPr>
        <a:blipFill dpi="0" rotWithShape="1">
          <a:blip xmlns:r="http://schemas.openxmlformats.org/officeDocument/2006/relationships" r:embed="rId2"/>
          <a:srcRect/>
          <a:stretch>
            <a:fillRect t="-13000" b="-13000"/>
          </a:stretch>
        </a:blipFill>
        <a:ln w="38100">
          <a:solidFill>
            <a:srgbClr val="CC0099"/>
          </a:solidFill>
        </a:ln>
      </dgm:spPr>
    </dgm:pt>
    <dgm:pt modelId="{B5125F67-2FF5-4E6B-837F-0719CECC5376}" type="pres">
      <dgm:prSet presAssocID="{D11EC509-62D6-4596-A31B-C50543208D45}" presName="textRect" presStyleLbl="revTx" presStyleIdx="1" presStyleCnt="4" custScaleX="115574">
        <dgm:presLayoutVars>
          <dgm:bulletEnabled val="1"/>
        </dgm:presLayoutVars>
      </dgm:prSet>
      <dgm:spPr/>
    </dgm:pt>
    <dgm:pt modelId="{D9D892FC-E2F1-44FC-8A88-BA9426CB8F51}" type="pres">
      <dgm:prSet presAssocID="{39AC386A-DE8A-4C30-B431-6EF0734D46CC}" presName="sibTrans" presStyleLbl="sibTrans2D1" presStyleIdx="0" presStyleCnt="0"/>
      <dgm:spPr/>
    </dgm:pt>
    <dgm:pt modelId="{48C5436B-84D1-4DD4-BB65-5F121E8E1A77}" type="pres">
      <dgm:prSet presAssocID="{ECD9E0E6-7398-4254-AD14-22488D35AB50}" presName="compNode" presStyleCnt="0"/>
      <dgm:spPr/>
    </dgm:pt>
    <dgm:pt modelId="{474FA20F-5BDB-4A44-B079-1E20480E307A}" type="pres">
      <dgm:prSet presAssocID="{ECD9E0E6-7398-4254-AD14-22488D35AB50}" presName="pictRect" presStyleLbl="node1" presStyleIdx="2" presStyleCnt="4" custScaleX="115574"/>
      <dgm:spPr>
        <a:blipFill dpi="0" rotWithShape="1">
          <a:blip xmlns:r="http://schemas.openxmlformats.org/officeDocument/2006/relationships" r:embed="rId3"/>
          <a:srcRect/>
          <a:stretch>
            <a:fillRect l="-3000" r="-3000"/>
          </a:stretch>
        </a:blipFill>
        <a:ln w="38100">
          <a:solidFill>
            <a:srgbClr val="00CC00"/>
          </a:solidFill>
        </a:ln>
      </dgm:spPr>
    </dgm:pt>
    <dgm:pt modelId="{E717B32E-4AA5-4B76-B68C-CB7E98494EA6}" type="pres">
      <dgm:prSet presAssocID="{ECD9E0E6-7398-4254-AD14-22488D35AB50}" presName="textRect" presStyleLbl="revTx" presStyleIdx="2" presStyleCnt="4" custScaleX="115574">
        <dgm:presLayoutVars>
          <dgm:bulletEnabled val="1"/>
        </dgm:presLayoutVars>
      </dgm:prSet>
      <dgm:spPr/>
    </dgm:pt>
    <dgm:pt modelId="{A33872F4-EC71-400B-A20C-CDBDC9D88148}" type="pres">
      <dgm:prSet presAssocID="{171E458E-A2C9-4543-8552-A11A77F410AA}" presName="sibTrans" presStyleLbl="sibTrans2D1" presStyleIdx="0" presStyleCnt="0"/>
      <dgm:spPr/>
    </dgm:pt>
    <dgm:pt modelId="{DEF3A171-A578-4419-84E1-C6F62380BC78}" type="pres">
      <dgm:prSet presAssocID="{627F7580-66AE-4B04-BB06-8B6BA92C252B}" presName="compNode" presStyleCnt="0"/>
      <dgm:spPr/>
    </dgm:pt>
    <dgm:pt modelId="{05B92ADA-3F37-402E-BE26-A5EB9D54423F}" type="pres">
      <dgm:prSet presAssocID="{627F7580-66AE-4B04-BB06-8B6BA92C252B}" presName="pictRect" presStyleLbl="node1" presStyleIdx="3" presStyleCnt="4" custScaleX="115574"/>
      <dgm:spPr>
        <a:blipFill dpi="0" rotWithShape="1">
          <a:blip xmlns:r="http://schemas.openxmlformats.org/officeDocument/2006/relationships" r:embed="rId4"/>
          <a:srcRect/>
          <a:stretch>
            <a:fillRect t="-13000" b="-13000"/>
          </a:stretch>
        </a:blipFill>
        <a:ln w="38100">
          <a:solidFill>
            <a:srgbClr val="FF9933"/>
          </a:solidFill>
        </a:ln>
      </dgm:spPr>
    </dgm:pt>
    <dgm:pt modelId="{43B13F91-9820-4AC2-B34E-F72F8053FB9E}" type="pres">
      <dgm:prSet presAssocID="{627F7580-66AE-4B04-BB06-8B6BA92C252B}" presName="textRect" presStyleLbl="revTx" presStyleIdx="3" presStyleCnt="4" custScaleX="115574">
        <dgm:presLayoutVars>
          <dgm:bulletEnabled val="1"/>
        </dgm:presLayoutVars>
      </dgm:prSet>
      <dgm:spPr/>
    </dgm:pt>
  </dgm:ptLst>
  <dgm:cxnLst>
    <dgm:cxn modelId="{CD51300C-05CC-4026-85E5-D80F6C53BBCA}" srcId="{1B10AE5F-7B46-4E05-8A58-A2BCF7A82365}" destId="{D11EC509-62D6-4596-A31B-C50543208D45}" srcOrd="1" destOrd="0" parTransId="{BDCA3141-E5E6-4A60-9225-51CCE98CC568}" sibTransId="{39AC386A-DE8A-4C30-B431-6EF0734D46CC}"/>
    <dgm:cxn modelId="{F71C0B24-DE57-4941-9B0F-7521E074279F}" type="presOf" srcId="{1B10AE5F-7B46-4E05-8A58-A2BCF7A82365}" destId="{620F08EE-F515-4997-9504-12EEF4A139C5}" srcOrd="0" destOrd="0" presId="urn:microsoft.com/office/officeart/2005/8/layout/pList1"/>
    <dgm:cxn modelId="{907BBB28-1EA4-4100-B553-1C7BE92663E6}" type="presOf" srcId="{0412BE8F-9A65-48F1-9DC5-00657BA9BFE5}" destId="{160A0204-07CE-4583-8004-34B47247DCCD}" srcOrd="0" destOrd="0" presId="urn:microsoft.com/office/officeart/2005/8/layout/pList1"/>
    <dgm:cxn modelId="{210B8A4E-2EAC-422D-A5CF-48E75595738B}" srcId="{1B10AE5F-7B46-4E05-8A58-A2BCF7A82365}" destId="{627F7580-66AE-4B04-BB06-8B6BA92C252B}" srcOrd="3" destOrd="0" parTransId="{CC6E1FA9-3109-4F82-B652-C784C168F3A2}" sibTransId="{5B4240B5-D24C-4866-A58D-8EBFC8BF6721}"/>
    <dgm:cxn modelId="{F15E1E5A-6114-4321-AF4C-0E20141C33A1}" srcId="{1B10AE5F-7B46-4E05-8A58-A2BCF7A82365}" destId="{ECD9E0E6-7398-4254-AD14-22488D35AB50}" srcOrd="2" destOrd="0" parTransId="{2056F622-918B-4DF5-B05B-B502CAD5DF86}" sibTransId="{171E458E-A2C9-4543-8552-A11A77F410AA}"/>
    <dgm:cxn modelId="{5C7F2583-DC3A-4278-B4EE-B6DE3C26BCAF}" type="presOf" srcId="{627F7580-66AE-4B04-BB06-8B6BA92C252B}" destId="{43B13F91-9820-4AC2-B34E-F72F8053FB9E}" srcOrd="0" destOrd="0" presId="urn:microsoft.com/office/officeart/2005/8/layout/pList1"/>
    <dgm:cxn modelId="{54EA0D9A-AB94-4A94-8571-C2F365873E72}" type="presOf" srcId="{171E458E-A2C9-4543-8552-A11A77F410AA}" destId="{A33872F4-EC71-400B-A20C-CDBDC9D88148}" srcOrd="0" destOrd="0" presId="urn:microsoft.com/office/officeart/2005/8/layout/pList1"/>
    <dgm:cxn modelId="{4AE821E1-F2B0-49B7-9896-CCC168787D03}" type="presOf" srcId="{39AC386A-DE8A-4C30-B431-6EF0734D46CC}" destId="{D9D892FC-E2F1-44FC-8A88-BA9426CB8F51}" srcOrd="0" destOrd="0" presId="urn:microsoft.com/office/officeart/2005/8/layout/pList1"/>
    <dgm:cxn modelId="{6B472EF3-456F-4F80-B109-25DBB4578345}" type="presOf" srcId="{ECD9E0E6-7398-4254-AD14-22488D35AB50}" destId="{E717B32E-4AA5-4B76-B68C-CB7E98494EA6}" srcOrd="0" destOrd="0" presId="urn:microsoft.com/office/officeart/2005/8/layout/pList1"/>
    <dgm:cxn modelId="{4EC3E4F4-1464-4858-BA79-C0EC62398D52}" srcId="{1B10AE5F-7B46-4E05-8A58-A2BCF7A82365}" destId="{0412BE8F-9A65-48F1-9DC5-00657BA9BFE5}" srcOrd="0" destOrd="0" parTransId="{4E5862FD-92A0-48D8-8229-155EEC75D67C}" sibTransId="{589760BD-CE36-4491-A20C-BABA3259BACB}"/>
    <dgm:cxn modelId="{7D46C2F6-86D1-42B5-B466-D100B76C1D75}" type="presOf" srcId="{D11EC509-62D6-4596-A31B-C50543208D45}" destId="{B5125F67-2FF5-4E6B-837F-0719CECC5376}" srcOrd="0" destOrd="0" presId="urn:microsoft.com/office/officeart/2005/8/layout/pList1"/>
    <dgm:cxn modelId="{A27C92F9-6F5D-4FDB-BFE0-AC46C85230A9}" type="presOf" srcId="{589760BD-CE36-4491-A20C-BABA3259BACB}" destId="{7FEAACB4-3D2E-4EF5-A78B-7A3D14919303}" srcOrd="0" destOrd="0" presId="urn:microsoft.com/office/officeart/2005/8/layout/pList1"/>
    <dgm:cxn modelId="{294C21B3-C036-4429-B14A-2D26A2738280}" type="presParOf" srcId="{620F08EE-F515-4997-9504-12EEF4A139C5}" destId="{3814E397-A371-4C16-AF57-E0B8D10B968A}" srcOrd="0" destOrd="0" presId="urn:microsoft.com/office/officeart/2005/8/layout/pList1"/>
    <dgm:cxn modelId="{E3908665-7B56-4DB3-99E2-7BC61C69BEB2}" type="presParOf" srcId="{3814E397-A371-4C16-AF57-E0B8D10B968A}" destId="{400581A4-517B-4315-8713-B1C9E8183274}" srcOrd="0" destOrd="0" presId="urn:microsoft.com/office/officeart/2005/8/layout/pList1"/>
    <dgm:cxn modelId="{23A0A762-22C2-4362-AA5A-585B06D0F868}" type="presParOf" srcId="{3814E397-A371-4C16-AF57-E0B8D10B968A}" destId="{160A0204-07CE-4583-8004-34B47247DCCD}" srcOrd="1" destOrd="0" presId="urn:microsoft.com/office/officeart/2005/8/layout/pList1"/>
    <dgm:cxn modelId="{FD2F916F-73C6-4D84-B2CE-1BFA0042CE37}" type="presParOf" srcId="{620F08EE-F515-4997-9504-12EEF4A139C5}" destId="{7FEAACB4-3D2E-4EF5-A78B-7A3D14919303}" srcOrd="1" destOrd="0" presId="urn:microsoft.com/office/officeart/2005/8/layout/pList1"/>
    <dgm:cxn modelId="{BAA9ADB7-73CA-41F2-A7E5-9FF620BBD31A}" type="presParOf" srcId="{620F08EE-F515-4997-9504-12EEF4A139C5}" destId="{69701C47-823C-4F14-8DAC-D224C54ACAD9}" srcOrd="2" destOrd="0" presId="urn:microsoft.com/office/officeart/2005/8/layout/pList1"/>
    <dgm:cxn modelId="{E4D2FD72-A0CD-46A0-8C85-11CB134D2B29}" type="presParOf" srcId="{69701C47-823C-4F14-8DAC-D224C54ACAD9}" destId="{E6494713-7FB9-468E-BCA7-BB27C9A1C2AD}" srcOrd="0" destOrd="0" presId="urn:microsoft.com/office/officeart/2005/8/layout/pList1"/>
    <dgm:cxn modelId="{42A2AA55-74ED-4E1B-B3AD-784A8B3B0B5F}" type="presParOf" srcId="{69701C47-823C-4F14-8DAC-D224C54ACAD9}" destId="{B5125F67-2FF5-4E6B-837F-0719CECC5376}" srcOrd="1" destOrd="0" presId="urn:microsoft.com/office/officeart/2005/8/layout/pList1"/>
    <dgm:cxn modelId="{F4732C62-7AC5-4434-A5B0-F4D42624BCE4}" type="presParOf" srcId="{620F08EE-F515-4997-9504-12EEF4A139C5}" destId="{D9D892FC-E2F1-44FC-8A88-BA9426CB8F51}" srcOrd="3" destOrd="0" presId="urn:microsoft.com/office/officeart/2005/8/layout/pList1"/>
    <dgm:cxn modelId="{86A38CB5-F989-4916-A6EA-151E62EAA57C}" type="presParOf" srcId="{620F08EE-F515-4997-9504-12EEF4A139C5}" destId="{48C5436B-84D1-4DD4-BB65-5F121E8E1A77}" srcOrd="4" destOrd="0" presId="urn:microsoft.com/office/officeart/2005/8/layout/pList1"/>
    <dgm:cxn modelId="{4DE73106-46DE-4A9A-A31E-17BDE1F48794}" type="presParOf" srcId="{48C5436B-84D1-4DD4-BB65-5F121E8E1A77}" destId="{474FA20F-5BDB-4A44-B079-1E20480E307A}" srcOrd="0" destOrd="0" presId="urn:microsoft.com/office/officeart/2005/8/layout/pList1"/>
    <dgm:cxn modelId="{16AED56C-74B9-4DD4-9903-B89E21FEBAE2}" type="presParOf" srcId="{48C5436B-84D1-4DD4-BB65-5F121E8E1A77}" destId="{E717B32E-4AA5-4B76-B68C-CB7E98494EA6}" srcOrd="1" destOrd="0" presId="urn:microsoft.com/office/officeart/2005/8/layout/pList1"/>
    <dgm:cxn modelId="{AFEACE81-64E8-4227-A84B-96608DD5400F}" type="presParOf" srcId="{620F08EE-F515-4997-9504-12EEF4A139C5}" destId="{A33872F4-EC71-400B-A20C-CDBDC9D88148}" srcOrd="5" destOrd="0" presId="urn:microsoft.com/office/officeart/2005/8/layout/pList1"/>
    <dgm:cxn modelId="{1FB32C63-8AA5-4857-B283-271597F75169}" type="presParOf" srcId="{620F08EE-F515-4997-9504-12EEF4A139C5}" destId="{DEF3A171-A578-4419-84E1-C6F62380BC78}" srcOrd="6" destOrd="0" presId="urn:microsoft.com/office/officeart/2005/8/layout/pList1"/>
    <dgm:cxn modelId="{2C159FAD-3E90-436B-8296-DA98640FF730}" type="presParOf" srcId="{DEF3A171-A578-4419-84E1-C6F62380BC78}" destId="{05B92ADA-3F37-402E-BE26-A5EB9D54423F}" srcOrd="0" destOrd="0" presId="urn:microsoft.com/office/officeart/2005/8/layout/pList1"/>
    <dgm:cxn modelId="{4C587BDE-1850-4F70-98E5-D8798FB20DA6}" type="presParOf" srcId="{DEF3A171-A578-4419-84E1-C6F62380BC78}" destId="{43B13F91-9820-4AC2-B34E-F72F8053FB9E}" srcOrd="1" destOrd="0" presId="urn:microsoft.com/office/officeart/2005/8/layout/pList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DC30650-E0E5-415B-8483-916A327DF254}" type="doc">
      <dgm:prSet loTypeId="urn:microsoft.com/office/officeart/2008/layout/BendingPictureCaptionList" loCatId="picture" qsTypeId="urn:microsoft.com/office/officeart/2005/8/quickstyle/simple5" qsCatId="simple" csTypeId="urn:microsoft.com/office/officeart/2005/8/colors/colorful1" csCatId="colorful" phldr="1"/>
      <dgm:spPr/>
      <dgm:t>
        <a:bodyPr/>
        <a:lstStyle/>
        <a:p>
          <a:endParaRPr lang="es-ES"/>
        </a:p>
      </dgm:t>
    </dgm:pt>
    <dgm:pt modelId="{FEDBB0BA-F84E-4C81-85A0-4D18607A25A1}">
      <dgm:prSet custT="1"/>
      <dgm:spPr>
        <a:solidFill>
          <a:schemeClr val="accent6">
            <a:lumMod val="75000"/>
          </a:schemeClr>
        </a:solidFill>
      </dgm:spPr>
      <dgm:t>
        <a:bodyPr/>
        <a:lstStyle/>
        <a:p>
          <a:r>
            <a:rPr lang="en" sz="1800" b="1" noProof="0" dirty="0">
              <a:solidFill>
                <a:schemeClr val="bg1"/>
              </a:solidFill>
              <a:effectLst>
                <a:outerShdw blurRad="38100" dist="38100" dir="2700000" algn="tl">
                  <a:srgbClr val="000000">
                    <a:alpha val="43137"/>
                  </a:srgbClr>
                </a:outerShdw>
              </a:effectLst>
              <a:latin typeface="Tamil Bible" pitchFamily="2" charset="0"/>
            </a:rPr>
            <a:t>MjhKk; VthSk;</a:t>
          </a:r>
          <a:r>
            <a:rPr lang="en" sz="1800" b="1" noProof="0" dirty="0">
              <a:solidFill>
                <a:schemeClr val="bg1"/>
              </a:solidFill>
              <a:effectLst>
                <a:outerShdw blurRad="38100" dist="38100" dir="2700000" algn="tl">
                  <a:srgbClr val="000000">
                    <a:alpha val="43137"/>
                  </a:srgbClr>
                </a:outerShdw>
              </a:effectLst>
            </a:rPr>
            <a:t> </a:t>
          </a:r>
          <a:br>
            <a:rPr lang="en" sz="1800" b="1" noProof="0" dirty="0">
              <a:solidFill>
                <a:schemeClr val="bg1"/>
              </a:solidFill>
              <a:effectLst>
                <a:outerShdw blurRad="38100" dist="38100" dir="2700000" algn="tl">
                  <a:srgbClr val="000000">
                    <a:alpha val="43137"/>
                  </a:srgbClr>
                </a:outerShdw>
              </a:effectLst>
            </a:rPr>
          </a:br>
          <a:r>
            <a:rPr lang="en" sz="1800" b="1" noProof="0" dirty="0">
              <a:solidFill>
                <a:schemeClr val="bg1"/>
              </a:solidFill>
              <a:effectLst>
                <a:outerShdw blurRad="38100" dist="38100" dir="2700000" algn="tl">
                  <a:srgbClr val="000000">
                    <a:alpha val="43137"/>
                  </a:srgbClr>
                </a:outerShdw>
              </a:effectLst>
            </a:rPr>
            <a:t>(</a:t>
          </a:r>
          <a:r>
            <a:rPr lang="en" sz="1800" b="1" noProof="0" dirty="0">
              <a:solidFill>
                <a:schemeClr val="bg1"/>
              </a:solidFill>
              <a:effectLst>
                <a:outerShdw blurRad="38100" dist="38100" dir="2700000" algn="tl">
                  <a:srgbClr val="000000">
                    <a:alpha val="43137"/>
                  </a:srgbClr>
                </a:outerShdw>
              </a:effectLst>
              <a:latin typeface="Tamil Bible" pitchFamily="2" charset="0"/>
            </a:rPr>
            <a:t>Mjp</a:t>
          </a:r>
          <a:r>
            <a:rPr lang="en" sz="1800" b="1" noProof="0" dirty="0">
              <a:solidFill>
                <a:schemeClr val="bg1"/>
              </a:solidFill>
              <a:effectLst>
                <a:outerShdw blurRad="38100" dist="38100" dir="2700000" algn="tl">
                  <a:srgbClr val="000000">
                    <a:alpha val="43137"/>
                  </a:srgbClr>
                </a:outerShdw>
              </a:effectLst>
            </a:rPr>
            <a:t>. 2:16-17)</a:t>
          </a:r>
          <a:endParaRPr lang="es-ES" sz="1800" dirty="0">
            <a:solidFill>
              <a:schemeClr val="bg1"/>
            </a:solidFill>
            <a:effectLst>
              <a:outerShdw blurRad="38100" dist="38100" dir="2700000" algn="tl">
                <a:srgbClr val="000000">
                  <a:alpha val="43137"/>
                </a:srgbClr>
              </a:outerShdw>
            </a:effectLst>
          </a:endParaRPr>
        </a:p>
      </dgm:t>
    </dgm:pt>
    <dgm:pt modelId="{CA57587A-B2FE-48E7-8406-6BC2129F1DC4}" type="parTrans" cxnId="{363FBE01-2FA3-4AE9-95CF-3A99EAF20FA0}">
      <dgm:prSet/>
      <dgm:spPr/>
      <dgm:t>
        <a:bodyPr/>
        <a:lstStyle/>
        <a:p>
          <a:endParaRPr lang="es-ES" sz="1800"/>
        </a:p>
      </dgm:t>
    </dgm:pt>
    <dgm:pt modelId="{A97BFDF2-68DF-4EC6-9871-09BB0A71D540}" type="sibTrans" cxnId="{363FBE01-2FA3-4AE9-95CF-3A99EAF20FA0}">
      <dgm:prSet/>
      <dgm:spPr/>
      <dgm:t>
        <a:bodyPr/>
        <a:lstStyle/>
        <a:p>
          <a:endParaRPr lang="es-ES" sz="1800"/>
        </a:p>
      </dgm:t>
    </dgm:pt>
    <dgm:pt modelId="{8EF93160-DAF6-4D02-A27F-21A6668AF4BF}">
      <dgm:prSet custT="1"/>
      <dgm:spPr/>
      <dgm:t>
        <a:bodyPr/>
        <a:lstStyle/>
        <a:p>
          <a:r>
            <a:rPr lang="en" sz="1800" b="1" noProof="0" dirty="0">
              <a:effectLst>
                <a:outerShdw blurRad="38100" dist="38100" dir="2700000" algn="tl">
                  <a:srgbClr val="000000">
                    <a:alpha val="43137"/>
                  </a:srgbClr>
                </a:outerShdw>
              </a:effectLst>
              <a:latin typeface="Tamil Bible" pitchFamily="2" charset="0"/>
            </a:rPr>
            <a:t>10 fw;gidfis nfhLf;Fk; NghJ</a:t>
          </a:r>
          <a:r>
            <a:rPr lang="en" sz="1800" b="1" noProof="0" dirty="0">
              <a:effectLst>
                <a:outerShdw blurRad="38100" dist="38100" dir="2700000" algn="tl">
                  <a:srgbClr val="000000">
                    <a:alpha val="43137"/>
                  </a:srgbClr>
                </a:outerShdw>
              </a:effectLst>
            </a:rPr>
            <a:t> (</a:t>
          </a:r>
          <a:r>
            <a:rPr lang="en" sz="1800" b="1" noProof="0" dirty="0">
              <a:effectLst>
                <a:outerShdw blurRad="38100" dist="38100" dir="2700000" algn="tl">
                  <a:srgbClr val="000000">
                    <a:alpha val="43137"/>
                  </a:srgbClr>
                </a:outerShdw>
              </a:effectLst>
              <a:latin typeface="Tamil Bible" pitchFamily="2" charset="0"/>
            </a:rPr>
            <a:t>cgh</a:t>
          </a:r>
          <a:r>
            <a:rPr lang="en" sz="1800" b="1" noProof="0" dirty="0">
              <a:effectLst>
                <a:outerShdw blurRad="38100" dist="38100" dir="2700000" algn="tl">
                  <a:srgbClr val="000000">
                    <a:alpha val="43137"/>
                  </a:srgbClr>
                </a:outerShdw>
              </a:effectLst>
            </a:rPr>
            <a:t> . 4:12)</a:t>
          </a:r>
          <a:endParaRPr lang="es-ES" sz="1800" dirty="0">
            <a:effectLst>
              <a:outerShdw blurRad="38100" dist="38100" dir="2700000" algn="tl">
                <a:srgbClr val="000000">
                  <a:alpha val="43137"/>
                </a:srgbClr>
              </a:outerShdw>
            </a:effectLst>
          </a:endParaRPr>
        </a:p>
      </dgm:t>
    </dgm:pt>
    <dgm:pt modelId="{61821CE8-ABD5-4ABC-8AD6-E27801DE8EC3}" type="parTrans" cxnId="{9635FBDB-44D7-484F-A270-34C45AA0DF06}">
      <dgm:prSet/>
      <dgm:spPr/>
      <dgm:t>
        <a:bodyPr/>
        <a:lstStyle/>
        <a:p>
          <a:endParaRPr lang="es-ES" sz="1800"/>
        </a:p>
      </dgm:t>
    </dgm:pt>
    <dgm:pt modelId="{01299FBC-9F38-480B-AA01-2FC73FFF9BF4}" type="sibTrans" cxnId="{9635FBDB-44D7-484F-A270-34C45AA0DF06}">
      <dgm:prSet/>
      <dgm:spPr/>
      <dgm:t>
        <a:bodyPr/>
        <a:lstStyle/>
        <a:p>
          <a:endParaRPr lang="es-ES" sz="1800"/>
        </a:p>
      </dgm:t>
    </dgm:pt>
    <dgm:pt modelId="{CD69DC29-BC21-494C-B16A-7033EA50E872}">
      <dgm:prSet custT="1"/>
      <dgm:spPr/>
      <dgm:t>
        <a:bodyPr/>
        <a:lstStyle/>
        <a:p>
          <a:r>
            <a:rPr lang="en" sz="1800" b="1" noProof="0" dirty="0">
              <a:effectLst>
                <a:outerShdw blurRad="38100" dist="38100" dir="2700000" algn="tl">
                  <a:srgbClr val="000000">
                    <a:alpha val="43137"/>
                  </a:srgbClr>
                </a:outerShdw>
              </a:effectLst>
              <a:latin typeface="Tamil Bible" pitchFamily="2" charset="0"/>
            </a:rPr>
            <a:t>,NaR Qhd];ehdk; ngWk;NghJ</a:t>
          </a:r>
          <a:r>
            <a:rPr lang="en" sz="1800" b="1" noProof="0" dirty="0">
              <a:effectLst>
                <a:outerShdw blurRad="38100" dist="38100" dir="2700000" algn="tl">
                  <a:srgbClr val="000000">
                    <a:alpha val="43137"/>
                  </a:srgbClr>
                </a:outerShdw>
              </a:effectLst>
            </a:rPr>
            <a:t> (</a:t>
          </a:r>
          <a:r>
            <a:rPr lang="en" sz="1800" b="1" noProof="0" dirty="0">
              <a:effectLst>
                <a:outerShdw blurRad="38100" dist="38100" dir="2700000" algn="tl">
                  <a:srgbClr val="000000">
                    <a:alpha val="43137"/>
                  </a:srgbClr>
                </a:outerShdw>
              </a:effectLst>
              <a:latin typeface="Tamil Bible" pitchFamily="2" charset="0"/>
            </a:rPr>
            <a:t>kj;</a:t>
          </a:r>
          <a:r>
            <a:rPr lang="en" sz="1800" b="1" noProof="0" dirty="0">
              <a:effectLst>
                <a:outerShdw blurRad="38100" dist="38100" dir="2700000" algn="tl">
                  <a:srgbClr val="000000">
                    <a:alpha val="43137"/>
                  </a:srgbClr>
                </a:outerShdw>
              </a:effectLst>
            </a:rPr>
            <a:t>. 3:17)</a:t>
          </a:r>
          <a:endParaRPr lang="es-ES" sz="1800" dirty="0">
            <a:effectLst>
              <a:outerShdw blurRad="38100" dist="38100" dir="2700000" algn="tl">
                <a:srgbClr val="000000">
                  <a:alpha val="43137"/>
                </a:srgbClr>
              </a:outerShdw>
            </a:effectLst>
          </a:endParaRPr>
        </a:p>
      </dgm:t>
    </dgm:pt>
    <dgm:pt modelId="{82B85101-5061-4CDA-87CC-1339828BCAB5}" type="parTrans" cxnId="{0F60A99F-0BFB-4306-A1E1-965E849997FE}">
      <dgm:prSet/>
      <dgm:spPr/>
      <dgm:t>
        <a:bodyPr/>
        <a:lstStyle/>
        <a:p>
          <a:endParaRPr lang="es-ES" sz="1800"/>
        </a:p>
      </dgm:t>
    </dgm:pt>
    <dgm:pt modelId="{C5DEB80A-89ED-4F96-8ACA-761CA073386F}" type="sibTrans" cxnId="{0F60A99F-0BFB-4306-A1E1-965E849997FE}">
      <dgm:prSet/>
      <dgm:spPr/>
      <dgm:t>
        <a:bodyPr/>
        <a:lstStyle/>
        <a:p>
          <a:endParaRPr lang="es-ES" sz="1800"/>
        </a:p>
      </dgm:t>
    </dgm:pt>
    <dgm:pt modelId="{60CA76D7-9EF6-41D8-8F5E-0D866D1FC60F}">
      <dgm:prSet custT="1"/>
      <dgm:spPr>
        <a:gradFill rotWithShape="0">
          <a:gsLst>
            <a:gs pos="0">
              <a:srgbClr val="7E5400"/>
            </a:gs>
            <a:gs pos="50000">
              <a:srgbClr val="996600"/>
            </a:gs>
            <a:gs pos="100000">
              <a:srgbClr val="7E5400"/>
            </a:gs>
          </a:gsLst>
        </a:gradFill>
      </dgm:spPr>
      <dgm:t>
        <a:bodyPr/>
        <a:lstStyle/>
        <a:p>
          <a:r>
            <a:rPr lang="en" sz="1800" b="1" noProof="0" dirty="0">
              <a:effectLst>
                <a:outerShdw blurRad="38100" dist="38100" dir="2700000" algn="tl">
                  <a:srgbClr val="000000">
                    <a:alpha val="43137"/>
                  </a:srgbClr>
                </a:outerShdw>
              </a:effectLst>
              <a:latin typeface="Tamil Bible" pitchFamily="2" charset="0"/>
            </a:rPr>
            <a:t>kW&amp;gkiyapy;</a:t>
          </a:r>
          <a:r>
            <a:rPr lang="en" sz="1800" b="1" noProof="0" dirty="0">
              <a:effectLst>
                <a:outerShdw blurRad="38100" dist="38100" dir="2700000" algn="tl">
                  <a:srgbClr val="000000">
                    <a:alpha val="43137"/>
                  </a:srgbClr>
                </a:outerShdw>
              </a:effectLst>
            </a:rPr>
            <a:t> </a:t>
          </a:r>
          <a:br>
            <a:rPr lang="en" sz="1800" b="1" noProof="0" dirty="0">
              <a:effectLst>
                <a:outerShdw blurRad="38100" dist="38100" dir="2700000" algn="tl">
                  <a:srgbClr val="000000">
                    <a:alpha val="43137"/>
                  </a:srgbClr>
                </a:outerShdw>
              </a:effectLst>
            </a:rPr>
          </a:br>
          <a:r>
            <a:rPr lang="en" sz="1800" b="1" noProof="0" dirty="0">
              <a:effectLst>
                <a:outerShdw blurRad="38100" dist="38100" dir="2700000" algn="tl">
                  <a:srgbClr val="000000">
                    <a:alpha val="43137"/>
                  </a:srgbClr>
                </a:outerShdw>
              </a:effectLst>
            </a:rPr>
            <a:t>(</a:t>
          </a:r>
          <a:r>
            <a:rPr lang="en" sz="1800" b="1" noProof="0" dirty="0">
              <a:effectLst>
                <a:outerShdw blurRad="38100" dist="38100" dir="2700000" algn="tl">
                  <a:srgbClr val="000000">
                    <a:alpha val="43137"/>
                  </a:srgbClr>
                </a:outerShdw>
              </a:effectLst>
              <a:latin typeface="Tamil Bible" pitchFamily="2" charset="0"/>
            </a:rPr>
            <a:t>khw;F</a:t>
          </a:r>
          <a:r>
            <a:rPr lang="en" sz="1800" b="1" noProof="0" dirty="0">
              <a:effectLst>
                <a:outerShdw blurRad="38100" dist="38100" dir="2700000" algn="tl">
                  <a:srgbClr val="000000">
                    <a:alpha val="43137"/>
                  </a:srgbClr>
                </a:outerShdw>
              </a:effectLst>
            </a:rPr>
            <a:t> 9:7)</a:t>
          </a:r>
          <a:endParaRPr lang="es-ES" sz="1800" dirty="0">
            <a:effectLst>
              <a:outerShdw blurRad="38100" dist="38100" dir="2700000" algn="tl">
                <a:srgbClr val="000000">
                  <a:alpha val="43137"/>
                </a:srgbClr>
              </a:outerShdw>
            </a:effectLst>
          </a:endParaRPr>
        </a:p>
      </dgm:t>
    </dgm:pt>
    <dgm:pt modelId="{F1D2956C-DC9C-4234-B448-6AC56C3E7643}" type="parTrans" cxnId="{DAAEA2B5-665D-4158-B88C-493D68665971}">
      <dgm:prSet/>
      <dgm:spPr/>
      <dgm:t>
        <a:bodyPr/>
        <a:lstStyle/>
        <a:p>
          <a:endParaRPr lang="es-ES" sz="1800"/>
        </a:p>
      </dgm:t>
    </dgm:pt>
    <dgm:pt modelId="{83CE300A-0B75-4A33-9743-469044EFE8A8}" type="sibTrans" cxnId="{DAAEA2B5-665D-4158-B88C-493D68665971}">
      <dgm:prSet/>
      <dgm:spPr/>
      <dgm:t>
        <a:bodyPr/>
        <a:lstStyle/>
        <a:p>
          <a:endParaRPr lang="es-ES" sz="1800"/>
        </a:p>
      </dgm:t>
    </dgm:pt>
    <dgm:pt modelId="{786BD808-81AD-40AD-AA03-C708F8891A72}" type="pres">
      <dgm:prSet presAssocID="{BDC30650-E0E5-415B-8483-916A327DF254}" presName="Name0" presStyleCnt="0">
        <dgm:presLayoutVars>
          <dgm:dir/>
          <dgm:resizeHandles val="exact"/>
        </dgm:presLayoutVars>
      </dgm:prSet>
      <dgm:spPr/>
    </dgm:pt>
    <dgm:pt modelId="{99CE3F5F-2EB3-4931-9F75-B77106DA82E6}" type="pres">
      <dgm:prSet presAssocID="{FEDBB0BA-F84E-4C81-85A0-4D18607A25A1}" presName="composite" presStyleCnt="0"/>
      <dgm:spPr/>
    </dgm:pt>
    <dgm:pt modelId="{0D555D37-9B22-407F-9EA5-BE0579EEC2D1}" type="pres">
      <dgm:prSet presAssocID="{FEDBB0BA-F84E-4C81-85A0-4D18607A25A1}" presName="rect1" presStyleLbl="bgImgPlace1" presStyleIdx="0" presStyleCnt="4" custScaleX="163557"/>
      <dgm:spPr>
        <a:blipFill dpi="0" rotWithShape="1">
          <a:blip xmlns:r="http://schemas.openxmlformats.org/officeDocument/2006/relationships" r:embed="rId1"/>
          <a:srcRect/>
          <a:stretch>
            <a:fillRect t="-52000" b="-52000"/>
          </a:stretch>
        </a:blipFill>
      </dgm:spPr>
    </dgm:pt>
    <dgm:pt modelId="{8BD77FF1-F9F9-4794-9780-81D1CEA6388C}" type="pres">
      <dgm:prSet presAssocID="{FEDBB0BA-F84E-4C81-85A0-4D18607A25A1}" presName="wedgeRectCallout1" presStyleLbl="node1" presStyleIdx="0" presStyleCnt="4" custScaleX="213943" custScaleY="129511">
        <dgm:presLayoutVars>
          <dgm:bulletEnabled val="1"/>
        </dgm:presLayoutVars>
      </dgm:prSet>
      <dgm:spPr/>
    </dgm:pt>
    <dgm:pt modelId="{11FFFAFE-34F3-46D3-8C1E-088448505F05}" type="pres">
      <dgm:prSet presAssocID="{A97BFDF2-68DF-4EC6-9871-09BB0A71D540}" presName="sibTrans" presStyleCnt="0"/>
      <dgm:spPr/>
    </dgm:pt>
    <dgm:pt modelId="{8D5594B0-3CDB-41A6-B6F8-D9120F7703EF}" type="pres">
      <dgm:prSet presAssocID="{8EF93160-DAF6-4D02-A27F-21A6668AF4BF}" presName="composite" presStyleCnt="0"/>
      <dgm:spPr/>
    </dgm:pt>
    <dgm:pt modelId="{C08235DE-08A3-4015-B82C-30287DE3EF36}" type="pres">
      <dgm:prSet presAssocID="{8EF93160-DAF6-4D02-A27F-21A6668AF4BF}" presName="rect1" presStyleLbl="bgImgPlace1" presStyleIdx="1" presStyleCnt="4" custScaleX="163557"/>
      <dgm:spPr>
        <a:blipFill rotWithShape="1">
          <a:blip xmlns:r="http://schemas.openxmlformats.org/officeDocument/2006/relationships" r:embed="rId2"/>
          <a:srcRect/>
          <a:stretch>
            <a:fillRect t="-8000" b="-8000"/>
          </a:stretch>
        </a:blipFill>
      </dgm:spPr>
    </dgm:pt>
    <dgm:pt modelId="{7116FE01-0941-45CE-A7D2-DCC30E63AA91}" type="pres">
      <dgm:prSet presAssocID="{8EF93160-DAF6-4D02-A27F-21A6668AF4BF}" presName="wedgeRectCallout1" presStyleLbl="node1" presStyleIdx="1" presStyleCnt="4" custScaleX="241087" custScaleY="129511">
        <dgm:presLayoutVars>
          <dgm:bulletEnabled val="1"/>
        </dgm:presLayoutVars>
      </dgm:prSet>
      <dgm:spPr/>
    </dgm:pt>
    <dgm:pt modelId="{F53BE3C1-1EC2-46C2-976C-BF0AE5922CFF}" type="pres">
      <dgm:prSet presAssocID="{01299FBC-9F38-480B-AA01-2FC73FFF9BF4}" presName="sibTrans" presStyleCnt="0"/>
      <dgm:spPr/>
    </dgm:pt>
    <dgm:pt modelId="{81574147-A7D0-408E-BFEC-C513F61B0E2A}" type="pres">
      <dgm:prSet presAssocID="{CD69DC29-BC21-494C-B16A-7033EA50E872}" presName="composite" presStyleCnt="0"/>
      <dgm:spPr/>
    </dgm:pt>
    <dgm:pt modelId="{99E1B4E8-4021-4812-8F91-E66708C18478}" type="pres">
      <dgm:prSet presAssocID="{CD69DC29-BC21-494C-B16A-7033EA50E872}" presName="rect1" presStyleLbl="bgImgPlace1" presStyleIdx="2" presStyleCnt="4" custScaleX="163557"/>
      <dgm:spPr>
        <a:blipFill rotWithShape="1">
          <a:blip xmlns:r="http://schemas.openxmlformats.org/officeDocument/2006/relationships" r:embed="rId3"/>
          <a:srcRect/>
          <a:stretch>
            <a:fillRect t="-18000" b="-18000"/>
          </a:stretch>
        </a:blipFill>
      </dgm:spPr>
    </dgm:pt>
    <dgm:pt modelId="{AFD1A145-3194-4C06-83F4-892A0BBF89E2}" type="pres">
      <dgm:prSet presAssocID="{CD69DC29-BC21-494C-B16A-7033EA50E872}" presName="wedgeRectCallout1" presStyleLbl="node1" presStyleIdx="2" presStyleCnt="4" custScaleX="213943" custScaleY="129511">
        <dgm:presLayoutVars>
          <dgm:bulletEnabled val="1"/>
        </dgm:presLayoutVars>
      </dgm:prSet>
      <dgm:spPr/>
    </dgm:pt>
    <dgm:pt modelId="{D739B2DA-A1A1-4C7F-AA2E-6D183689F0C4}" type="pres">
      <dgm:prSet presAssocID="{C5DEB80A-89ED-4F96-8ACA-761CA073386F}" presName="sibTrans" presStyleCnt="0"/>
      <dgm:spPr/>
    </dgm:pt>
    <dgm:pt modelId="{25259496-2843-48A5-8627-53052117234B}" type="pres">
      <dgm:prSet presAssocID="{60CA76D7-9EF6-41D8-8F5E-0D866D1FC60F}" presName="composite" presStyleCnt="0"/>
      <dgm:spPr/>
    </dgm:pt>
    <dgm:pt modelId="{79819EE3-6F08-4580-B045-F393094144EA}" type="pres">
      <dgm:prSet presAssocID="{60CA76D7-9EF6-41D8-8F5E-0D866D1FC60F}" presName="rect1" presStyleLbl="bgImgPlace1" presStyleIdx="3" presStyleCnt="4" custScaleX="163557"/>
      <dgm:spPr>
        <a:blipFill dpi="0" rotWithShape="1">
          <a:blip xmlns:r="http://schemas.openxmlformats.org/officeDocument/2006/relationships" r:embed="rId4">
            <a:extLst>
              <a:ext uri="{28A0092B-C50C-407E-A947-70E740481C1C}">
                <a14:useLocalDpi xmlns:a14="http://schemas.microsoft.com/office/drawing/2010/main" val="0"/>
              </a:ext>
            </a:extLst>
          </a:blip>
          <a:srcRect/>
          <a:stretch>
            <a:fillRect t="-103000" b="-103000"/>
          </a:stretch>
        </a:blipFill>
      </dgm:spPr>
    </dgm:pt>
    <dgm:pt modelId="{30602157-DD34-482B-86A0-C0BE0A913169}" type="pres">
      <dgm:prSet presAssocID="{60CA76D7-9EF6-41D8-8F5E-0D866D1FC60F}" presName="wedgeRectCallout1" presStyleLbl="node1" presStyleIdx="3" presStyleCnt="4" custScaleX="213943" custScaleY="129511">
        <dgm:presLayoutVars>
          <dgm:bulletEnabled val="1"/>
        </dgm:presLayoutVars>
      </dgm:prSet>
      <dgm:spPr/>
    </dgm:pt>
  </dgm:ptLst>
  <dgm:cxnLst>
    <dgm:cxn modelId="{363FBE01-2FA3-4AE9-95CF-3A99EAF20FA0}" srcId="{BDC30650-E0E5-415B-8483-916A327DF254}" destId="{FEDBB0BA-F84E-4C81-85A0-4D18607A25A1}" srcOrd="0" destOrd="0" parTransId="{CA57587A-B2FE-48E7-8406-6BC2129F1DC4}" sibTransId="{A97BFDF2-68DF-4EC6-9871-09BB0A71D540}"/>
    <dgm:cxn modelId="{2E2F6F33-ECEE-4CFB-9F9E-8532CFCDBCED}" type="presOf" srcId="{60CA76D7-9EF6-41D8-8F5E-0D866D1FC60F}" destId="{30602157-DD34-482B-86A0-C0BE0A913169}" srcOrd="0" destOrd="0" presId="urn:microsoft.com/office/officeart/2008/layout/BendingPictureCaptionList"/>
    <dgm:cxn modelId="{F4385154-909B-449E-A957-B0F4B88C7955}" type="presOf" srcId="{CD69DC29-BC21-494C-B16A-7033EA50E872}" destId="{AFD1A145-3194-4C06-83F4-892A0BBF89E2}" srcOrd="0" destOrd="0" presId="urn:microsoft.com/office/officeart/2008/layout/BendingPictureCaptionList"/>
    <dgm:cxn modelId="{0F60A99F-0BFB-4306-A1E1-965E849997FE}" srcId="{BDC30650-E0E5-415B-8483-916A327DF254}" destId="{CD69DC29-BC21-494C-B16A-7033EA50E872}" srcOrd="2" destOrd="0" parTransId="{82B85101-5061-4CDA-87CC-1339828BCAB5}" sibTransId="{C5DEB80A-89ED-4F96-8ACA-761CA073386F}"/>
    <dgm:cxn modelId="{BBA11FAC-4291-4392-894A-904001D9967B}" type="presOf" srcId="{8EF93160-DAF6-4D02-A27F-21A6668AF4BF}" destId="{7116FE01-0941-45CE-A7D2-DCC30E63AA91}" srcOrd="0" destOrd="0" presId="urn:microsoft.com/office/officeart/2008/layout/BendingPictureCaptionList"/>
    <dgm:cxn modelId="{E4FD5DAD-123A-4CDB-A9CA-9B7067509187}" type="presOf" srcId="{FEDBB0BA-F84E-4C81-85A0-4D18607A25A1}" destId="{8BD77FF1-F9F9-4794-9780-81D1CEA6388C}" srcOrd="0" destOrd="0" presId="urn:microsoft.com/office/officeart/2008/layout/BendingPictureCaptionList"/>
    <dgm:cxn modelId="{DAAEA2B5-665D-4158-B88C-493D68665971}" srcId="{BDC30650-E0E5-415B-8483-916A327DF254}" destId="{60CA76D7-9EF6-41D8-8F5E-0D866D1FC60F}" srcOrd="3" destOrd="0" parTransId="{F1D2956C-DC9C-4234-B448-6AC56C3E7643}" sibTransId="{83CE300A-0B75-4A33-9743-469044EFE8A8}"/>
    <dgm:cxn modelId="{9635FBDB-44D7-484F-A270-34C45AA0DF06}" srcId="{BDC30650-E0E5-415B-8483-916A327DF254}" destId="{8EF93160-DAF6-4D02-A27F-21A6668AF4BF}" srcOrd="1" destOrd="0" parTransId="{61821CE8-ABD5-4ABC-8AD6-E27801DE8EC3}" sibTransId="{01299FBC-9F38-480B-AA01-2FC73FFF9BF4}"/>
    <dgm:cxn modelId="{50EC98E2-54DE-4115-ABC9-B3E298EC5D30}" type="presOf" srcId="{BDC30650-E0E5-415B-8483-916A327DF254}" destId="{786BD808-81AD-40AD-AA03-C708F8891A72}" srcOrd="0" destOrd="0" presId="urn:microsoft.com/office/officeart/2008/layout/BendingPictureCaptionList"/>
    <dgm:cxn modelId="{6BA68307-FF35-4109-A6DB-AD579C5289E6}" type="presParOf" srcId="{786BD808-81AD-40AD-AA03-C708F8891A72}" destId="{99CE3F5F-2EB3-4931-9F75-B77106DA82E6}" srcOrd="0" destOrd="0" presId="urn:microsoft.com/office/officeart/2008/layout/BendingPictureCaptionList"/>
    <dgm:cxn modelId="{CEB5D72B-8923-415C-91B2-D0B2383B4BB5}" type="presParOf" srcId="{99CE3F5F-2EB3-4931-9F75-B77106DA82E6}" destId="{0D555D37-9B22-407F-9EA5-BE0579EEC2D1}" srcOrd="0" destOrd="0" presId="urn:microsoft.com/office/officeart/2008/layout/BendingPictureCaptionList"/>
    <dgm:cxn modelId="{F8762114-28E3-4FF6-9F0C-D9C11F7EBF65}" type="presParOf" srcId="{99CE3F5F-2EB3-4931-9F75-B77106DA82E6}" destId="{8BD77FF1-F9F9-4794-9780-81D1CEA6388C}" srcOrd="1" destOrd="0" presId="urn:microsoft.com/office/officeart/2008/layout/BendingPictureCaptionList"/>
    <dgm:cxn modelId="{1EBD30A3-B710-4823-833E-406ABDA70F5E}" type="presParOf" srcId="{786BD808-81AD-40AD-AA03-C708F8891A72}" destId="{11FFFAFE-34F3-46D3-8C1E-088448505F05}" srcOrd="1" destOrd="0" presId="urn:microsoft.com/office/officeart/2008/layout/BendingPictureCaptionList"/>
    <dgm:cxn modelId="{105B2827-5CEE-4FDD-9971-0900BB72D27C}" type="presParOf" srcId="{786BD808-81AD-40AD-AA03-C708F8891A72}" destId="{8D5594B0-3CDB-41A6-B6F8-D9120F7703EF}" srcOrd="2" destOrd="0" presId="urn:microsoft.com/office/officeart/2008/layout/BendingPictureCaptionList"/>
    <dgm:cxn modelId="{1339B172-FE09-4A7B-B51B-9A4B4B536B89}" type="presParOf" srcId="{8D5594B0-3CDB-41A6-B6F8-D9120F7703EF}" destId="{C08235DE-08A3-4015-B82C-30287DE3EF36}" srcOrd="0" destOrd="0" presId="urn:microsoft.com/office/officeart/2008/layout/BendingPictureCaptionList"/>
    <dgm:cxn modelId="{3D2AED13-58B7-4E71-8F5C-7D7E41499DF4}" type="presParOf" srcId="{8D5594B0-3CDB-41A6-B6F8-D9120F7703EF}" destId="{7116FE01-0941-45CE-A7D2-DCC30E63AA91}" srcOrd="1" destOrd="0" presId="urn:microsoft.com/office/officeart/2008/layout/BendingPictureCaptionList"/>
    <dgm:cxn modelId="{8F8D4A21-92E7-4333-94F9-17B07EFB1789}" type="presParOf" srcId="{786BD808-81AD-40AD-AA03-C708F8891A72}" destId="{F53BE3C1-1EC2-46C2-976C-BF0AE5922CFF}" srcOrd="3" destOrd="0" presId="urn:microsoft.com/office/officeart/2008/layout/BendingPictureCaptionList"/>
    <dgm:cxn modelId="{456FB18C-69A1-4406-A554-3B806071C3F3}" type="presParOf" srcId="{786BD808-81AD-40AD-AA03-C708F8891A72}" destId="{81574147-A7D0-408E-BFEC-C513F61B0E2A}" srcOrd="4" destOrd="0" presId="urn:microsoft.com/office/officeart/2008/layout/BendingPictureCaptionList"/>
    <dgm:cxn modelId="{72B66239-6F5D-40C9-9FB8-F1802EE72DE2}" type="presParOf" srcId="{81574147-A7D0-408E-BFEC-C513F61B0E2A}" destId="{99E1B4E8-4021-4812-8F91-E66708C18478}" srcOrd="0" destOrd="0" presId="urn:microsoft.com/office/officeart/2008/layout/BendingPictureCaptionList"/>
    <dgm:cxn modelId="{DC29AB3E-4608-4004-8B84-EAC5C5438421}" type="presParOf" srcId="{81574147-A7D0-408E-BFEC-C513F61B0E2A}" destId="{AFD1A145-3194-4C06-83F4-892A0BBF89E2}" srcOrd="1" destOrd="0" presId="urn:microsoft.com/office/officeart/2008/layout/BendingPictureCaptionList"/>
    <dgm:cxn modelId="{5F807AF0-F807-459B-A68C-E77B4FDEF313}" type="presParOf" srcId="{786BD808-81AD-40AD-AA03-C708F8891A72}" destId="{D739B2DA-A1A1-4C7F-AA2E-6D183689F0C4}" srcOrd="5" destOrd="0" presId="urn:microsoft.com/office/officeart/2008/layout/BendingPictureCaptionList"/>
    <dgm:cxn modelId="{107545D1-0237-4D6D-980C-83EC07247ECD}" type="presParOf" srcId="{786BD808-81AD-40AD-AA03-C708F8891A72}" destId="{25259496-2843-48A5-8627-53052117234B}" srcOrd="6" destOrd="0" presId="urn:microsoft.com/office/officeart/2008/layout/BendingPictureCaptionList"/>
    <dgm:cxn modelId="{DFA5991D-9397-4E3D-B8B0-9360D61ACEA2}" type="presParOf" srcId="{25259496-2843-48A5-8627-53052117234B}" destId="{79819EE3-6F08-4580-B045-F393094144EA}" srcOrd="0" destOrd="0" presId="urn:microsoft.com/office/officeart/2008/layout/BendingPictureCaptionList"/>
    <dgm:cxn modelId="{CD51BD2C-9659-4980-AAAE-A9279933C77A}" type="presParOf" srcId="{25259496-2843-48A5-8627-53052117234B}" destId="{30602157-DD34-482B-86A0-C0BE0A913169}" srcOrd="1" destOrd="0" presId="urn:microsoft.com/office/officeart/2008/layout/BendingPictureCaptionLis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AE94D05-41A1-46C8-8D3C-B6B502934DFF}" type="doc">
      <dgm:prSet loTypeId="urn:microsoft.com/office/officeart/2005/8/layout/vList3" loCatId="list" qsTypeId="urn:microsoft.com/office/officeart/2005/8/quickstyle/simple5" qsCatId="simple" csTypeId="urn:microsoft.com/office/officeart/2005/8/colors/colorful4" csCatId="colorful" phldr="1"/>
      <dgm:spPr/>
      <dgm:t>
        <a:bodyPr/>
        <a:lstStyle/>
        <a:p>
          <a:endParaRPr lang="es-ES"/>
        </a:p>
      </dgm:t>
    </dgm:pt>
    <dgm:pt modelId="{80676C86-E479-43C2-81E7-7AABBD4447D8}">
      <dgm:prSet custT="1"/>
      <dgm:spPr>
        <a:effectLst>
          <a:outerShdw blurRad="57150" dist="19050" dir="5400000" algn="ctr" rotWithShape="0">
            <a:srgbClr val="000000"/>
          </a:outerShdw>
        </a:effectLst>
      </dgm:spPr>
      <dgm:t>
        <a:bodyPr/>
        <a:lstStyle/>
        <a:p>
          <a:r>
            <a:rPr lang="en" sz="2000" b="1" noProof="0" dirty="0">
              <a:effectLst>
                <a:outerShdw blurRad="38100" dist="38100" dir="2700000" algn="tl">
                  <a:srgbClr val="000000">
                    <a:alpha val="43137"/>
                  </a:srgbClr>
                </a:outerShdw>
              </a:effectLst>
              <a:latin typeface="Tamil Bible" pitchFamily="2" charset="0"/>
            </a:rPr>
            <a:t>epfo;Tfis epidT$u</a:t>
          </a:r>
          <a:r>
            <a:rPr lang="en" sz="2000" b="1" noProof="0" dirty="0">
              <a:effectLst>
                <a:outerShdw blurRad="38100" dist="38100" dir="2700000" algn="tl">
                  <a:srgbClr val="000000">
                    <a:alpha val="43137"/>
                  </a:srgbClr>
                </a:outerShdw>
              </a:effectLst>
            </a:rPr>
            <a:t> (</a:t>
          </a:r>
          <a:r>
            <a:rPr lang="en" sz="2000" b="1" noProof="0" dirty="0">
              <a:effectLst>
                <a:outerShdw blurRad="38100" dist="38100" dir="2700000" algn="tl">
                  <a:srgbClr val="000000">
                    <a:alpha val="43137"/>
                  </a:srgbClr>
                </a:outerShdw>
              </a:effectLst>
              <a:latin typeface="Tamil Bible" pitchFamily="2" charset="0"/>
            </a:rPr>
            <a:t>ahj;</a:t>
          </a:r>
          <a:r>
            <a:rPr lang="en" sz="2000" b="1" noProof="0" dirty="0">
              <a:effectLst>
                <a:outerShdw blurRad="38100" dist="38100" dir="2700000" algn="tl">
                  <a:srgbClr val="000000">
                    <a:alpha val="43137"/>
                  </a:srgbClr>
                </a:outerShdw>
              </a:effectLst>
            </a:rPr>
            <a:t>. 17:14)</a:t>
          </a:r>
          <a:endParaRPr lang="es-ES" sz="2000" dirty="0">
            <a:effectLst>
              <a:outerShdw blurRad="38100" dist="38100" dir="2700000" algn="tl">
                <a:srgbClr val="000000">
                  <a:alpha val="43137"/>
                </a:srgbClr>
              </a:outerShdw>
            </a:effectLst>
          </a:endParaRPr>
        </a:p>
      </dgm:t>
    </dgm:pt>
    <dgm:pt modelId="{AA58CAD6-0A2F-49DA-AE64-EF1C1F924600}" type="parTrans" cxnId="{5A06194E-74E0-447F-B72B-F0FD6B295805}">
      <dgm:prSet/>
      <dgm:spPr/>
      <dgm:t>
        <a:bodyPr/>
        <a:lstStyle/>
        <a:p>
          <a:endParaRPr lang="es-ES" sz="2000">
            <a:effectLst>
              <a:outerShdw blurRad="38100" dist="38100" dir="2700000" algn="tl">
                <a:srgbClr val="000000">
                  <a:alpha val="43137"/>
                </a:srgbClr>
              </a:outerShdw>
            </a:effectLst>
          </a:endParaRPr>
        </a:p>
      </dgm:t>
    </dgm:pt>
    <dgm:pt modelId="{384DDE80-2B55-4703-BE5B-220BF8C75321}" type="sibTrans" cxnId="{5A06194E-74E0-447F-B72B-F0FD6B295805}">
      <dgm:prSet/>
      <dgm:spPr/>
      <dgm:t>
        <a:bodyPr/>
        <a:lstStyle/>
        <a:p>
          <a:endParaRPr lang="es-ES" sz="2000">
            <a:effectLst>
              <a:outerShdw blurRad="38100" dist="38100" dir="2700000" algn="tl">
                <a:srgbClr val="000000">
                  <a:alpha val="43137"/>
                </a:srgbClr>
              </a:outerShdw>
            </a:effectLst>
          </a:endParaRPr>
        </a:p>
      </dgm:t>
    </dgm:pt>
    <dgm:pt modelId="{08604EE3-2F7C-4556-9063-2367E2BEF42A}">
      <dgm:prSet custT="1"/>
      <dgm:spPr>
        <a:effectLst>
          <a:outerShdw blurRad="57150" dist="19050" dir="5400000" algn="ctr" rotWithShape="0">
            <a:srgbClr val="000000"/>
          </a:outerShdw>
        </a:effectLst>
      </dgm:spPr>
      <dgm:t>
        <a:bodyPr/>
        <a:lstStyle/>
        <a:p>
          <a:r>
            <a:rPr lang="en-US" sz="2000" b="1" noProof="0" dirty="0">
              <a:effectLst>
                <a:outerShdw blurRad="38100" dist="38100" dir="2700000" algn="tl">
                  <a:srgbClr val="000000">
                    <a:alpha val="43137"/>
                  </a:srgbClr>
                </a:outerShdw>
              </a:effectLst>
              <a:latin typeface="Tamil Bible" pitchFamily="2" charset="0"/>
            </a:rPr>
            <a:t>e</a:t>
          </a:r>
          <a:r>
            <a:rPr lang="en" sz="2000" b="1" noProof="0" dirty="0">
              <a:effectLst>
                <a:outerShdw blurRad="38100" dist="38100" dir="2700000" algn="tl">
                  <a:srgbClr val="000000">
                    <a:alpha val="43137"/>
                  </a:srgbClr>
                </a:outerShdw>
              </a:effectLst>
              <a:latin typeface="Tamil Bible" pitchFamily="2" charset="0"/>
            </a:rPr>
            <a:t>kf;F mwpTWj;j</a:t>
          </a:r>
          <a:r>
            <a:rPr lang="en" sz="2000" b="1" noProof="0" dirty="0">
              <a:effectLst>
                <a:outerShdw blurRad="38100" dist="38100" dir="2700000" algn="tl">
                  <a:srgbClr val="000000">
                    <a:alpha val="43137"/>
                  </a:srgbClr>
                </a:outerShdw>
              </a:effectLst>
            </a:rPr>
            <a:t>  (</a:t>
          </a:r>
          <a:r>
            <a:rPr lang="en" sz="2000" b="1" noProof="0" dirty="0">
              <a:effectLst>
                <a:outerShdw blurRad="38100" dist="38100" dir="2700000" algn="tl">
                  <a:srgbClr val="000000">
                    <a:alpha val="43137"/>
                  </a:srgbClr>
                </a:outerShdw>
              </a:effectLst>
              <a:latin typeface="Tamil Bible" pitchFamily="2" charset="0"/>
            </a:rPr>
            <a:t>gpu</a:t>
          </a:r>
          <a:r>
            <a:rPr lang="en" sz="2000" b="1" noProof="0" dirty="0">
              <a:effectLst>
                <a:outerShdw blurRad="38100" dist="38100" dir="2700000" algn="tl">
                  <a:srgbClr val="000000">
                    <a:alpha val="43137"/>
                  </a:srgbClr>
                </a:outerShdw>
              </a:effectLst>
            </a:rPr>
            <a:t>. 12:10)</a:t>
          </a:r>
          <a:endParaRPr lang="es-ES" sz="2000" dirty="0">
            <a:effectLst>
              <a:outerShdw blurRad="38100" dist="38100" dir="2700000" algn="tl">
                <a:srgbClr val="000000">
                  <a:alpha val="43137"/>
                </a:srgbClr>
              </a:outerShdw>
            </a:effectLst>
          </a:endParaRPr>
        </a:p>
      </dgm:t>
    </dgm:pt>
    <dgm:pt modelId="{666B5C45-BB13-4DBA-850B-EB412EEBB457}" type="parTrans" cxnId="{87BEEA32-CEA9-4937-9159-B00760D79E2B}">
      <dgm:prSet/>
      <dgm:spPr/>
      <dgm:t>
        <a:bodyPr/>
        <a:lstStyle/>
        <a:p>
          <a:endParaRPr lang="es-ES" sz="2000">
            <a:effectLst>
              <a:outerShdw blurRad="38100" dist="38100" dir="2700000" algn="tl">
                <a:srgbClr val="000000">
                  <a:alpha val="43137"/>
                </a:srgbClr>
              </a:outerShdw>
            </a:effectLst>
          </a:endParaRPr>
        </a:p>
      </dgm:t>
    </dgm:pt>
    <dgm:pt modelId="{7E37F98C-EFDA-42BE-87F1-7FC9A71B9163}" type="sibTrans" cxnId="{87BEEA32-CEA9-4937-9159-B00760D79E2B}">
      <dgm:prSet/>
      <dgm:spPr/>
      <dgm:t>
        <a:bodyPr/>
        <a:lstStyle/>
        <a:p>
          <a:endParaRPr lang="es-ES" sz="2000">
            <a:effectLst>
              <a:outerShdw blurRad="38100" dist="38100" dir="2700000" algn="tl">
                <a:srgbClr val="000000">
                  <a:alpha val="43137"/>
                </a:srgbClr>
              </a:outerShdw>
            </a:effectLst>
          </a:endParaRPr>
        </a:p>
      </dgm:t>
    </dgm:pt>
    <dgm:pt modelId="{ED3D2FCC-3A30-414A-813D-9654975FFC83}">
      <dgm:prSet custT="1"/>
      <dgm:spPr>
        <a:effectLst>
          <a:outerShdw blurRad="57150" dist="19050" dir="5400000" algn="ctr" rotWithShape="0">
            <a:srgbClr val="000000"/>
          </a:outerShdw>
        </a:effectLst>
      </dgm:spPr>
      <dgm:t>
        <a:bodyPr/>
        <a:lstStyle/>
        <a:p>
          <a:r>
            <a:rPr lang="en" sz="2000" b="1" noProof="0" dirty="0">
              <a:effectLst>
                <a:outerShdw blurRad="38100" dist="38100" dir="2700000" algn="tl">
                  <a:srgbClr val="000000">
                    <a:alpha val="43137"/>
                  </a:srgbClr>
                </a:outerShdw>
              </a:effectLst>
              <a:latin typeface="Tamil Bible" pitchFamily="2" charset="0"/>
            </a:rPr>
            <a:t>ek;ik kde;jpUk;GjYf;F miof;f</a:t>
          </a:r>
          <a:r>
            <a:rPr lang="en" sz="2000" b="1" noProof="0" dirty="0">
              <a:effectLst>
                <a:outerShdw blurRad="38100" dist="38100" dir="2700000" algn="tl">
                  <a:srgbClr val="000000">
                    <a:alpha val="43137"/>
                  </a:srgbClr>
                </a:outerShdw>
              </a:effectLst>
            </a:rPr>
            <a:t> (</a:t>
          </a:r>
          <a:r>
            <a:rPr lang="en" sz="2000" b="1" noProof="0" dirty="0">
              <a:effectLst>
                <a:outerShdw blurRad="38100" dist="38100" dir="2700000" algn="tl">
                  <a:srgbClr val="000000">
                    <a:alpha val="43137"/>
                  </a:srgbClr>
                </a:outerShdw>
              </a:effectLst>
              <a:latin typeface="Tamil Bible" pitchFamily="2" charset="0"/>
            </a:rPr>
            <a:t>vNu</a:t>
          </a:r>
          <a:r>
            <a:rPr lang="en" sz="2000" b="1" noProof="0" dirty="0">
              <a:effectLst>
                <a:outerShdw blurRad="38100" dist="38100" dir="2700000" algn="tl">
                  <a:srgbClr val="000000">
                    <a:alpha val="43137"/>
                  </a:srgbClr>
                </a:outerShdw>
              </a:effectLst>
            </a:rPr>
            <a:t>. 36:2-3)</a:t>
          </a:r>
          <a:endParaRPr lang="es-ES" sz="2000" dirty="0">
            <a:effectLst>
              <a:outerShdw blurRad="38100" dist="38100" dir="2700000" algn="tl">
                <a:srgbClr val="000000">
                  <a:alpha val="43137"/>
                </a:srgbClr>
              </a:outerShdw>
            </a:effectLst>
          </a:endParaRPr>
        </a:p>
      </dgm:t>
    </dgm:pt>
    <dgm:pt modelId="{78E7C1E5-0DD3-4267-89BB-012ACA262496}" type="parTrans" cxnId="{A854F816-EE1B-4AAF-964D-685B0857C99A}">
      <dgm:prSet/>
      <dgm:spPr/>
      <dgm:t>
        <a:bodyPr/>
        <a:lstStyle/>
        <a:p>
          <a:endParaRPr lang="es-ES" sz="2000">
            <a:effectLst>
              <a:outerShdw blurRad="38100" dist="38100" dir="2700000" algn="tl">
                <a:srgbClr val="000000">
                  <a:alpha val="43137"/>
                </a:srgbClr>
              </a:outerShdw>
            </a:effectLst>
          </a:endParaRPr>
        </a:p>
      </dgm:t>
    </dgm:pt>
    <dgm:pt modelId="{2D74D9A0-38BF-4351-8848-4719A7DA2A2F}" type="sibTrans" cxnId="{A854F816-EE1B-4AAF-964D-685B0857C99A}">
      <dgm:prSet/>
      <dgm:spPr/>
      <dgm:t>
        <a:bodyPr/>
        <a:lstStyle/>
        <a:p>
          <a:endParaRPr lang="es-ES" sz="2000">
            <a:effectLst>
              <a:outerShdw blurRad="38100" dist="38100" dir="2700000" algn="tl">
                <a:srgbClr val="000000">
                  <a:alpha val="43137"/>
                </a:srgbClr>
              </a:outerShdw>
            </a:effectLst>
          </a:endParaRPr>
        </a:p>
      </dgm:t>
    </dgm:pt>
    <dgm:pt modelId="{FB58717F-F62F-4DA4-85BA-19F155193AC5}">
      <dgm:prSet custT="1"/>
      <dgm:spPr>
        <a:effectLst>
          <a:outerShdw blurRad="57150" dist="19050" dir="5400000" algn="ctr" rotWithShape="0">
            <a:srgbClr val="000000"/>
          </a:outerShdw>
        </a:effectLst>
      </dgm:spPr>
      <dgm:t>
        <a:bodyPr/>
        <a:lstStyle/>
        <a:p>
          <a:r>
            <a:rPr lang="en" sz="1800" b="1" noProof="0" dirty="0">
              <a:effectLst>
                <a:outerShdw blurRad="38100" dist="38100" dir="2700000" algn="tl">
                  <a:srgbClr val="000000">
                    <a:alpha val="43137"/>
                  </a:srgbClr>
                </a:outerShdw>
              </a:effectLst>
              <a:latin typeface="Tamil Bible" pitchFamily="2" charset="0"/>
            </a:rPr>
            <a:t>ehk; gpd;gw;Wtjw;Nfh my;yJ epuhfupg;gjw;Nfh cjhuzq;fis toq;Ftjw;F</a:t>
          </a:r>
          <a:r>
            <a:rPr lang="en" sz="1800" b="1" noProof="0" dirty="0">
              <a:effectLst>
                <a:outerShdw blurRad="38100" dist="38100" dir="2700000" algn="tl">
                  <a:srgbClr val="000000">
                    <a:alpha val="43137"/>
                  </a:srgbClr>
                </a:outerShdw>
              </a:effectLst>
            </a:rPr>
            <a:t> (1 </a:t>
          </a:r>
          <a:r>
            <a:rPr lang="en" sz="1800" b="1" noProof="0" dirty="0">
              <a:effectLst>
                <a:outerShdw blurRad="38100" dist="38100" dir="2700000" algn="tl">
                  <a:srgbClr val="000000">
                    <a:alpha val="43137"/>
                  </a:srgbClr>
                </a:outerShdw>
              </a:effectLst>
              <a:latin typeface="Tamil Bible" pitchFamily="2" charset="0"/>
            </a:rPr>
            <a:t>nfhup</a:t>
          </a:r>
          <a:r>
            <a:rPr lang="en" sz="1800" b="1" noProof="0" dirty="0">
              <a:effectLst>
                <a:outerShdw blurRad="38100" dist="38100" dir="2700000" algn="tl">
                  <a:srgbClr val="000000">
                    <a:alpha val="43137"/>
                  </a:srgbClr>
                </a:outerShdw>
              </a:effectLst>
            </a:rPr>
            <a:t>. 10:11)</a:t>
          </a:r>
          <a:endParaRPr lang="es-ES" sz="1800" dirty="0">
            <a:effectLst>
              <a:outerShdw blurRad="38100" dist="38100" dir="2700000" algn="tl">
                <a:srgbClr val="000000">
                  <a:alpha val="43137"/>
                </a:srgbClr>
              </a:outerShdw>
            </a:effectLst>
          </a:endParaRPr>
        </a:p>
      </dgm:t>
    </dgm:pt>
    <dgm:pt modelId="{93FDD819-0557-4BB8-9182-40657F6DB3D8}" type="parTrans" cxnId="{CA3D8870-E6EF-4BFF-9919-CEE85D437FE2}">
      <dgm:prSet/>
      <dgm:spPr/>
      <dgm:t>
        <a:bodyPr/>
        <a:lstStyle/>
        <a:p>
          <a:endParaRPr lang="es-ES" sz="2000">
            <a:effectLst>
              <a:outerShdw blurRad="38100" dist="38100" dir="2700000" algn="tl">
                <a:srgbClr val="000000">
                  <a:alpha val="43137"/>
                </a:srgbClr>
              </a:outerShdw>
            </a:effectLst>
          </a:endParaRPr>
        </a:p>
      </dgm:t>
    </dgm:pt>
    <dgm:pt modelId="{E43CA99B-CDDE-497E-B47F-D1A65F54CD85}" type="sibTrans" cxnId="{CA3D8870-E6EF-4BFF-9919-CEE85D437FE2}">
      <dgm:prSet/>
      <dgm:spPr/>
      <dgm:t>
        <a:bodyPr/>
        <a:lstStyle/>
        <a:p>
          <a:endParaRPr lang="es-ES" sz="2000">
            <a:effectLst>
              <a:outerShdw blurRad="38100" dist="38100" dir="2700000" algn="tl">
                <a:srgbClr val="000000">
                  <a:alpha val="43137"/>
                </a:srgbClr>
              </a:outerShdw>
            </a:effectLst>
          </a:endParaRPr>
        </a:p>
      </dgm:t>
    </dgm:pt>
    <dgm:pt modelId="{74A0A85E-2DA1-44F4-A969-7EE3DEE0FA26}">
      <dgm:prSet custT="1"/>
      <dgm:spPr>
        <a:effectLst>
          <a:outerShdw blurRad="57150" dist="19050" dir="5400000" algn="ctr" rotWithShape="0">
            <a:srgbClr val="000000"/>
          </a:outerShdw>
        </a:effectLst>
      </dgm:spPr>
      <dgm:t>
        <a:bodyPr/>
        <a:lstStyle/>
        <a:p>
          <a:r>
            <a:rPr lang="en-US" sz="2000" b="1" noProof="0" dirty="0">
              <a:effectLst>
                <a:outerShdw blurRad="38100" dist="38100" dir="2700000" algn="tl">
                  <a:srgbClr val="000000">
                    <a:alpha val="43137"/>
                  </a:srgbClr>
                </a:outerShdw>
              </a:effectLst>
              <a:latin typeface="Tamil Bible" pitchFamily="2" charset="0"/>
            </a:rPr>
            <a:t>v</a:t>
          </a:r>
          <a:r>
            <a:rPr lang="en" sz="2000" b="1" noProof="0" dirty="0">
              <a:effectLst>
                <a:outerShdw blurRad="38100" dist="38100" dir="2700000" algn="tl">
                  <a:srgbClr val="000000">
                    <a:alpha val="43137"/>
                  </a:srgbClr>
                </a:outerShdw>
              </a:effectLst>
              <a:latin typeface="Tamil Bible" pitchFamily="2" charset="0"/>
            </a:rPr>
            <a:t>jpu;fhyj;ij mwpe;Jnfhs;Sk; nghUl;L</a:t>
          </a:r>
          <a:r>
            <a:rPr lang="en" sz="2000" b="1" noProof="0" dirty="0">
              <a:effectLst>
                <a:outerShdw blurRad="38100" dist="38100" dir="2700000" algn="tl">
                  <a:srgbClr val="000000">
                    <a:alpha val="43137"/>
                  </a:srgbClr>
                </a:outerShdw>
              </a:effectLst>
            </a:rPr>
            <a:t> (</a:t>
          </a:r>
          <a:r>
            <a:rPr lang="en" sz="2000" b="1" noProof="0" dirty="0">
              <a:effectLst>
                <a:outerShdw blurRad="38100" dist="38100" dir="2700000" algn="tl">
                  <a:srgbClr val="000000">
                    <a:alpha val="43137"/>
                  </a:srgbClr>
                </a:outerShdw>
              </a:effectLst>
              <a:latin typeface="Tamil Bible" pitchFamily="2" charset="0"/>
            </a:rPr>
            <a:t>ntsp</a:t>
          </a:r>
          <a:r>
            <a:rPr lang="en" sz="2000" b="1" noProof="0" dirty="0">
              <a:effectLst>
                <a:outerShdw blurRad="38100" dist="38100" dir="2700000" algn="tl">
                  <a:srgbClr val="000000">
                    <a:alpha val="43137"/>
                  </a:srgbClr>
                </a:outerShdw>
              </a:effectLst>
            </a:rPr>
            <a:t>. 1:19)</a:t>
          </a:r>
          <a:endParaRPr lang="es-ES" sz="2000" dirty="0">
            <a:effectLst>
              <a:outerShdw blurRad="38100" dist="38100" dir="2700000" algn="tl">
                <a:srgbClr val="000000">
                  <a:alpha val="43137"/>
                </a:srgbClr>
              </a:outerShdw>
            </a:effectLst>
          </a:endParaRPr>
        </a:p>
      </dgm:t>
    </dgm:pt>
    <dgm:pt modelId="{FAB48169-4FF8-4881-9990-096EFC99973A}" type="parTrans" cxnId="{194FE1C4-80D2-4C55-BC17-48A7AD420E6C}">
      <dgm:prSet/>
      <dgm:spPr/>
      <dgm:t>
        <a:bodyPr/>
        <a:lstStyle/>
        <a:p>
          <a:endParaRPr lang="es-ES" sz="2000">
            <a:effectLst>
              <a:outerShdw blurRad="38100" dist="38100" dir="2700000" algn="tl">
                <a:srgbClr val="000000">
                  <a:alpha val="43137"/>
                </a:srgbClr>
              </a:outerShdw>
            </a:effectLst>
          </a:endParaRPr>
        </a:p>
      </dgm:t>
    </dgm:pt>
    <dgm:pt modelId="{AEA9AC9D-1B90-4604-B2A5-E49D2951E94F}" type="sibTrans" cxnId="{194FE1C4-80D2-4C55-BC17-48A7AD420E6C}">
      <dgm:prSet/>
      <dgm:spPr/>
      <dgm:t>
        <a:bodyPr/>
        <a:lstStyle/>
        <a:p>
          <a:endParaRPr lang="es-ES" sz="2000">
            <a:effectLst>
              <a:outerShdw blurRad="38100" dist="38100" dir="2700000" algn="tl">
                <a:srgbClr val="000000">
                  <a:alpha val="43137"/>
                </a:srgbClr>
              </a:outerShdw>
            </a:effectLst>
          </a:endParaRPr>
        </a:p>
      </dgm:t>
    </dgm:pt>
    <dgm:pt modelId="{0F8A6419-4694-4D92-9320-C85C1E07A6C7}" type="pres">
      <dgm:prSet presAssocID="{1AE94D05-41A1-46C8-8D3C-B6B502934DFF}" presName="linearFlow" presStyleCnt="0">
        <dgm:presLayoutVars>
          <dgm:dir/>
          <dgm:resizeHandles val="exact"/>
        </dgm:presLayoutVars>
      </dgm:prSet>
      <dgm:spPr/>
    </dgm:pt>
    <dgm:pt modelId="{8BD1DB3F-C269-439F-BBE7-166627E9D5C7}" type="pres">
      <dgm:prSet presAssocID="{80676C86-E479-43C2-81E7-7AABBD4447D8}" presName="composite" presStyleCnt="0"/>
      <dgm:spPr/>
    </dgm:pt>
    <dgm:pt modelId="{A308793B-12F1-43E3-929E-EF0BD488BAAB}" type="pres">
      <dgm:prSet presAssocID="{80676C86-E479-43C2-81E7-7AABBD4447D8}" presName="imgShp" presStyleLbl="fgImgPlace1" presStyleIdx="0" presStyleCnt="5" custLinFactX="-129173" custLinFactNeighborX="-200000"/>
      <dgm:spPr>
        <a:prstGeom prst="homePlate">
          <a:avLst/>
        </a:prstGeom>
        <a:solidFill>
          <a:srgbClr val="D58585"/>
        </a:solidFill>
        <a:scene3d>
          <a:camera prst="orthographicFront"/>
          <a:lightRig rig="threePt" dir="t"/>
        </a:scene3d>
        <a:sp3d>
          <a:bevelT prst="convex"/>
        </a:sp3d>
      </dgm:spPr>
    </dgm:pt>
    <dgm:pt modelId="{A7B15567-3D9F-47F7-A43C-6DFE0094422A}" type="pres">
      <dgm:prSet presAssocID="{80676C86-E479-43C2-81E7-7AABBD4447D8}" presName="txShp" presStyleLbl="node1" presStyleIdx="0" presStyleCnt="5" custScaleX="145544" custLinFactNeighborX="4524">
        <dgm:presLayoutVars>
          <dgm:bulletEnabled val="1"/>
        </dgm:presLayoutVars>
      </dgm:prSet>
      <dgm:spPr/>
    </dgm:pt>
    <dgm:pt modelId="{6126DD1B-253C-48AD-92B8-72954A5EAB9B}" type="pres">
      <dgm:prSet presAssocID="{384DDE80-2B55-4703-BE5B-220BF8C75321}" presName="spacing" presStyleCnt="0"/>
      <dgm:spPr/>
    </dgm:pt>
    <dgm:pt modelId="{01944636-1397-4103-800C-467563EFAE87}" type="pres">
      <dgm:prSet presAssocID="{08604EE3-2F7C-4556-9063-2367E2BEF42A}" presName="composite" presStyleCnt="0"/>
      <dgm:spPr/>
    </dgm:pt>
    <dgm:pt modelId="{8F843BFC-B751-49E1-B135-FD287F0E4255}" type="pres">
      <dgm:prSet presAssocID="{08604EE3-2F7C-4556-9063-2367E2BEF42A}" presName="imgShp" presStyleLbl="fgImgPlace1" presStyleIdx="1" presStyleCnt="5" custLinFactX="-129173" custLinFactNeighborX="-200000"/>
      <dgm:spPr>
        <a:prstGeom prst="homePlate">
          <a:avLst/>
        </a:prstGeom>
        <a:solidFill>
          <a:srgbClr val="D69D92"/>
        </a:solidFill>
        <a:scene3d>
          <a:camera prst="orthographicFront"/>
          <a:lightRig rig="threePt" dir="t"/>
        </a:scene3d>
        <a:sp3d>
          <a:bevelT prst="convex"/>
        </a:sp3d>
      </dgm:spPr>
    </dgm:pt>
    <dgm:pt modelId="{A65A08EC-D747-4D65-AAA8-CD1345AD00DF}" type="pres">
      <dgm:prSet presAssocID="{08604EE3-2F7C-4556-9063-2367E2BEF42A}" presName="txShp" presStyleLbl="node1" presStyleIdx="1" presStyleCnt="5" custScaleX="145544" custLinFactNeighborX="4524">
        <dgm:presLayoutVars>
          <dgm:bulletEnabled val="1"/>
        </dgm:presLayoutVars>
      </dgm:prSet>
      <dgm:spPr/>
    </dgm:pt>
    <dgm:pt modelId="{032D6ADD-B83E-4A65-A44C-D406DA2EEF02}" type="pres">
      <dgm:prSet presAssocID="{7E37F98C-EFDA-42BE-87F1-7FC9A71B9163}" presName="spacing" presStyleCnt="0"/>
      <dgm:spPr/>
    </dgm:pt>
    <dgm:pt modelId="{40A4752E-7207-45F6-85C2-312C4CF4CBD7}" type="pres">
      <dgm:prSet presAssocID="{ED3D2FCC-3A30-414A-813D-9654975FFC83}" presName="composite" presStyleCnt="0"/>
      <dgm:spPr/>
    </dgm:pt>
    <dgm:pt modelId="{9BE63587-2385-416F-B130-94D323BB29E8}" type="pres">
      <dgm:prSet presAssocID="{ED3D2FCC-3A30-414A-813D-9654975FFC83}" presName="imgShp" presStyleLbl="fgImgPlace1" presStyleIdx="2" presStyleCnt="5" custLinFactX="-129173" custLinFactNeighborX="-200000"/>
      <dgm:spPr>
        <a:prstGeom prst="homePlate">
          <a:avLst/>
        </a:prstGeom>
        <a:solidFill>
          <a:srgbClr val="D9B29F"/>
        </a:solidFill>
        <a:scene3d>
          <a:camera prst="orthographicFront"/>
          <a:lightRig rig="threePt" dir="t"/>
        </a:scene3d>
        <a:sp3d>
          <a:bevelT prst="convex"/>
        </a:sp3d>
      </dgm:spPr>
    </dgm:pt>
    <dgm:pt modelId="{07AD4649-2EB9-40FA-86F5-FCF2EFB392FF}" type="pres">
      <dgm:prSet presAssocID="{ED3D2FCC-3A30-414A-813D-9654975FFC83}" presName="txShp" presStyleLbl="node1" presStyleIdx="2" presStyleCnt="5" custScaleX="145544" custLinFactNeighborX="4524">
        <dgm:presLayoutVars>
          <dgm:bulletEnabled val="1"/>
        </dgm:presLayoutVars>
      </dgm:prSet>
      <dgm:spPr/>
    </dgm:pt>
    <dgm:pt modelId="{858CC9AC-9187-49BF-9824-1852633A3EF1}" type="pres">
      <dgm:prSet presAssocID="{2D74D9A0-38BF-4351-8848-4719A7DA2A2F}" presName="spacing" presStyleCnt="0"/>
      <dgm:spPr/>
    </dgm:pt>
    <dgm:pt modelId="{D2AC3C4C-0A55-4EC7-BBDA-A8B6D9BC25AB}" type="pres">
      <dgm:prSet presAssocID="{FB58717F-F62F-4DA4-85BA-19F155193AC5}" presName="composite" presStyleCnt="0"/>
      <dgm:spPr/>
    </dgm:pt>
    <dgm:pt modelId="{CBB3F906-2B05-4180-8C33-2EDA539C8BA8}" type="pres">
      <dgm:prSet presAssocID="{FB58717F-F62F-4DA4-85BA-19F155193AC5}" presName="imgShp" presStyleLbl="fgImgPlace1" presStyleIdx="3" presStyleCnt="5" custLinFactX="-129173" custLinFactNeighborX="-200000"/>
      <dgm:spPr>
        <a:prstGeom prst="homePlate">
          <a:avLst/>
        </a:prstGeom>
        <a:solidFill>
          <a:srgbClr val="D6BEA6"/>
        </a:solidFill>
        <a:scene3d>
          <a:camera prst="orthographicFront"/>
          <a:lightRig rig="threePt" dir="t"/>
        </a:scene3d>
        <a:sp3d>
          <a:bevelT prst="convex"/>
        </a:sp3d>
      </dgm:spPr>
    </dgm:pt>
    <dgm:pt modelId="{5842AF8F-C69F-4CB8-825B-EEAB378A35B3}" type="pres">
      <dgm:prSet presAssocID="{FB58717F-F62F-4DA4-85BA-19F155193AC5}" presName="txShp" presStyleLbl="node1" presStyleIdx="3" presStyleCnt="5" custScaleX="145544" custLinFactNeighborX="4524">
        <dgm:presLayoutVars>
          <dgm:bulletEnabled val="1"/>
        </dgm:presLayoutVars>
      </dgm:prSet>
      <dgm:spPr/>
    </dgm:pt>
    <dgm:pt modelId="{4C4D9880-78BE-4367-BDEE-4A51AFAD6D08}" type="pres">
      <dgm:prSet presAssocID="{E43CA99B-CDDE-497E-B47F-D1A65F54CD85}" presName="spacing" presStyleCnt="0"/>
      <dgm:spPr/>
    </dgm:pt>
    <dgm:pt modelId="{FDCFA790-5931-463D-87F9-4A6921B99FD1}" type="pres">
      <dgm:prSet presAssocID="{74A0A85E-2DA1-44F4-A969-7EE3DEE0FA26}" presName="composite" presStyleCnt="0"/>
      <dgm:spPr/>
    </dgm:pt>
    <dgm:pt modelId="{461E40C4-482A-4E02-A3F1-7F44F3EB4A43}" type="pres">
      <dgm:prSet presAssocID="{74A0A85E-2DA1-44F4-A969-7EE3DEE0FA26}" presName="imgShp" presStyleLbl="fgImgPlace1" presStyleIdx="4" presStyleCnt="5" custLinFactX="-129173" custLinFactNeighborX="-200000"/>
      <dgm:spPr>
        <a:prstGeom prst="homePlate">
          <a:avLst/>
        </a:prstGeom>
        <a:solidFill>
          <a:srgbClr val="DED4C0"/>
        </a:solidFill>
        <a:scene3d>
          <a:camera prst="orthographicFront"/>
          <a:lightRig rig="threePt" dir="t"/>
        </a:scene3d>
        <a:sp3d>
          <a:bevelT prst="convex"/>
        </a:sp3d>
      </dgm:spPr>
    </dgm:pt>
    <dgm:pt modelId="{4A4B5D15-03A8-4BC2-BC57-B9B5CE87C65F}" type="pres">
      <dgm:prSet presAssocID="{74A0A85E-2DA1-44F4-A969-7EE3DEE0FA26}" presName="txShp" presStyleLbl="node1" presStyleIdx="4" presStyleCnt="5" custScaleX="145544" custLinFactNeighborX="4524">
        <dgm:presLayoutVars>
          <dgm:bulletEnabled val="1"/>
        </dgm:presLayoutVars>
      </dgm:prSet>
      <dgm:spPr/>
    </dgm:pt>
  </dgm:ptLst>
  <dgm:cxnLst>
    <dgm:cxn modelId="{A854F816-EE1B-4AAF-964D-685B0857C99A}" srcId="{1AE94D05-41A1-46C8-8D3C-B6B502934DFF}" destId="{ED3D2FCC-3A30-414A-813D-9654975FFC83}" srcOrd="2" destOrd="0" parTransId="{78E7C1E5-0DD3-4267-89BB-012ACA262496}" sibTransId="{2D74D9A0-38BF-4351-8848-4719A7DA2A2F}"/>
    <dgm:cxn modelId="{87BEEA32-CEA9-4937-9159-B00760D79E2B}" srcId="{1AE94D05-41A1-46C8-8D3C-B6B502934DFF}" destId="{08604EE3-2F7C-4556-9063-2367E2BEF42A}" srcOrd="1" destOrd="0" parTransId="{666B5C45-BB13-4DBA-850B-EB412EEBB457}" sibTransId="{7E37F98C-EFDA-42BE-87F1-7FC9A71B9163}"/>
    <dgm:cxn modelId="{1680F032-EC88-40AA-BDE5-B1E1AC255267}" type="presOf" srcId="{74A0A85E-2DA1-44F4-A969-7EE3DEE0FA26}" destId="{4A4B5D15-03A8-4BC2-BC57-B9B5CE87C65F}" srcOrd="0" destOrd="0" presId="urn:microsoft.com/office/officeart/2005/8/layout/vList3"/>
    <dgm:cxn modelId="{AA56BE33-DF08-43F0-81EF-D11724FE494A}" type="presOf" srcId="{FB58717F-F62F-4DA4-85BA-19F155193AC5}" destId="{5842AF8F-C69F-4CB8-825B-EEAB378A35B3}" srcOrd="0" destOrd="0" presId="urn:microsoft.com/office/officeart/2005/8/layout/vList3"/>
    <dgm:cxn modelId="{5A06194E-74E0-447F-B72B-F0FD6B295805}" srcId="{1AE94D05-41A1-46C8-8D3C-B6B502934DFF}" destId="{80676C86-E479-43C2-81E7-7AABBD4447D8}" srcOrd="0" destOrd="0" parTransId="{AA58CAD6-0A2F-49DA-AE64-EF1C1F924600}" sibTransId="{384DDE80-2B55-4703-BE5B-220BF8C75321}"/>
    <dgm:cxn modelId="{CA3D8870-E6EF-4BFF-9919-CEE85D437FE2}" srcId="{1AE94D05-41A1-46C8-8D3C-B6B502934DFF}" destId="{FB58717F-F62F-4DA4-85BA-19F155193AC5}" srcOrd="3" destOrd="0" parTransId="{93FDD819-0557-4BB8-9182-40657F6DB3D8}" sibTransId="{E43CA99B-CDDE-497E-B47F-D1A65F54CD85}"/>
    <dgm:cxn modelId="{4562D452-4FE0-4B07-B50B-C6CDB0DFD66E}" type="presOf" srcId="{08604EE3-2F7C-4556-9063-2367E2BEF42A}" destId="{A65A08EC-D747-4D65-AAA8-CD1345AD00DF}" srcOrd="0" destOrd="0" presId="urn:microsoft.com/office/officeart/2005/8/layout/vList3"/>
    <dgm:cxn modelId="{C77317B0-E19D-4CD7-A531-A0AFBE77DCDF}" type="presOf" srcId="{ED3D2FCC-3A30-414A-813D-9654975FFC83}" destId="{07AD4649-2EB9-40FA-86F5-FCF2EFB392FF}" srcOrd="0" destOrd="0" presId="urn:microsoft.com/office/officeart/2005/8/layout/vList3"/>
    <dgm:cxn modelId="{384E58B1-6DC8-461B-8EE7-632CF75ED5F2}" type="presOf" srcId="{1AE94D05-41A1-46C8-8D3C-B6B502934DFF}" destId="{0F8A6419-4694-4D92-9320-C85C1E07A6C7}" srcOrd="0" destOrd="0" presId="urn:microsoft.com/office/officeart/2005/8/layout/vList3"/>
    <dgm:cxn modelId="{676D97B7-5BE2-4975-9985-36A9B2E11D2C}" type="presOf" srcId="{80676C86-E479-43C2-81E7-7AABBD4447D8}" destId="{A7B15567-3D9F-47F7-A43C-6DFE0094422A}" srcOrd="0" destOrd="0" presId="urn:microsoft.com/office/officeart/2005/8/layout/vList3"/>
    <dgm:cxn modelId="{194FE1C4-80D2-4C55-BC17-48A7AD420E6C}" srcId="{1AE94D05-41A1-46C8-8D3C-B6B502934DFF}" destId="{74A0A85E-2DA1-44F4-A969-7EE3DEE0FA26}" srcOrd="4" destOrd="0" parTransId="{FAB48169-4FF8-4881-9990-096EFC99973A}" sibTransId="{AEA9AC9D-1B90-4604-B2A5-E49D2951E94F}"/>
    <dgm:cxn modelId="{8902CA8C-2A75-4A50-A7BD-45B39798E7AB}" type="presParOf" srcId="{0F8A6419-4694-4D92-9320-C85C1E07A6C7}" destId="{8BD1DB3F-C269-439F-BBE7-166627E9D5C7}" srcOrd="0" destOrd="0" presId="urn:microsoft.com/office/officeart/2005/8/layout/vList3"/>
    <dgm:cxn modelId="{574571C9-6CDE-47AE-B1A2-6D9F7C57AA91}" type="presParOf" srcId="{8BD1DB3F-C269-439F-BBE7-166627E9D5C7}" destId="{A308793B-12F1-43E3-929E-EF0BD488BAAB}" srcOrd="0" destOrd="0" presId="urn:microsoft.com/office/officeart/2005/8/layout/vList3"/>
    <dgm:cxn modelId="{5606B321-52F3-4AB9-AA76-380B00285DD7}" type="presParOf" srcId="{8BD1DB3F-C269-439F-BBE7-166627E9D5C7}" destId="{A7B15567-3D9F-47F7-A43C-6DFE0094422A}" srcOrd="1" destOrd="0" presId="urn:microsoft.com/office/officeart/2005/8/layout/vList3"/>
    <dgm:cxn modelId="{C09591D1-6C4E-497C-A88B-C3DB310CDA5F}" type="presParOf" srcId="{0F8A6419-4694-4D92-9320-C85C1E07A6C7}" destId="{6126DD1B-253C-48AD-92B8-72954A5EAB9B}" srcOrd="1" destOrd="0" presId="urn:microsoft.com/office/officeart/2005/8/layout/vList3"/>
    <dgm:cxn modelId="{3508A02D-4EE1-41E7-9F29-67E5C0E5BCB5}" type="presParOf" srcId="{0F8A6419-4694-4D92-9320-C85C1E07A6C7}" destId="{01944636-1397-4103-800C-467563EFAE87}" srcOrd="2" destOrd="0" presId="urn:microsoft.com/office/officeart/2005/8/layout/vList3"/>
    <dgm:cxn modelId="{C84968FB-FBA1-4B13-BBA3-DCA36FC4B21B}" type="presParOf" srcId="{01944636-1397-4103-800C-467563EFAE87}" destId="{8F843BFC-B751-49E1-B135-FD287F0E4255}" srcOrd="0" destOrd="0" presId="urn:microsoft.com/office/officeart/2005/8/layout/vList3"/>
    <dgm:cxn modelId="{D46B03B1-58F2-4086-AABE-7DB29B91F8DA}" type="presParOf" srcId="{01944636-1397-4103-800C-467563EFAE87}" destId="{A65A08EC-D747-4D65-AAA8-CD1345AD00DF}" srcOrd="1" destOrd="0" presId="urn:microsoft.com/office/officeart/2005/8/layout/vList3"/>
    <dgm:cxn modelId="{321465BB-91C6-4FE4-9E9A-3AAA177078BE}" type="presParOf" srcId="{0F8A6419-4694-4D92-9320-C85C1E07A6C7}" destId="{032D6ADD-B83E-4A65-A44C-D406DA2EEF02}" srcOrd="3" destOrd="0" presId="urn:microsoft.com/office/officeart/2005/8/layout/vList3"/>
    <dgm:cxn modelId="{C4334D0F-FFFF-4CEC-9FA5-6D908FDA873A}" type="presParOf" srcId="{0F8A6419-4694-4D92-9320-C85C1E07A6C7}" destId="{40A4752E-7207-45F6-85C2-312C4CF4CBD7}" srcOrd="4" destOrd="0" presId="urn:microsoft.com/office/officeart/2005/8/layout/vList3"/>
    <dgm:cxn modelId="{B0CDE2D3-927E-4915-A8F1-3C79E71E9794}" type="presParOf" srcId="{40A4752E-7207-45F6-85C2-312C4CF4CBD7}" destId="{9BE63587-2385-416F-B130-94D323BB29E8}" srcOrd="0" destOrd="0" presId="urn:microsoft.com/office/officeart/2005/8/layout/vList3"/>
    <dgm:cxn modelId="{027EB233-5018-4A75-9CFA-DB7A24B65EE3}" type="presParOf" srcId="{40A4752E-7207-45F6-85C2-312C4CF4CBD7}" destId="{07AD4649-2EB9-40FA-86F5-FCF2EFB392FF}" srcOrd="1" destOrd="0" presId="urn:microsoft.com/office/officeart/2005/8/layout/vList3"/>
    <dgm:cxn modelId="{59DD5EF9-2443-42DE-B8D0-861835352A64}" type="presParOf" srcId="{0F8A6419-4694-4D92-9320-C85C1E07A6C7}" destId="{858CC9AC-9187-49BF-9824-1852633A3EF1}" srcOrd="5" destOrd="0" presId="urn:microsoft.com/office/officeart/2005/8/layout/vList3"/>
    <dgm:cxn modelId="{63EBB73A-566E-412E-BF1F-EFA7E112691A}" type="presParOf" srcId="{0F8A6419-4694-4D92-9320-C85C1E07A6C7}" destId="{D2AC3C4C-0A55-4EC7-BBDA-A8B6D9BC25AB}" srcOrd="6" destOrd="0" presId="urn:microsoft.com/office/officeart/2005/8/layout/vList3"/>
    <dgm:cxn modelId="{E0FEAFD6-C637-4E61-8CC5-D3B075A5E2C6}" type="presParOf" srcId="{D2AC3C4C-0A55-4EC7-BBDA-A8B6D9BC25AB}" destId="{CBB3F906-2B05-4180-8C33-2EDA539C8BA8}" srcOrd="0" destOrd="0" presId="urn:microsoft.com/office/officeart/2005/8/layout/vList3"/>
    <dgm:cxn modelId="{4D746321-4D19-4352-AD97-D8EF984779F5}" type="presParOf" srcId="{D2AC3C4C-0A55-4EC7-BBDA-A8B6D9BC25AB}" destId="{5842AF8F-C69F-4CB8-825B-EEAB378A35B3}" srcOrd="1" destOrd="0" presId="urn:microsoft.com/office/officeart/2005/8/layout/vList3"/>
    <dgm:cxn modelId="{1785E618-691E-45A4-BCDF-349C5DE6A10F}" type="presParOf" srcId="{0F8A6419-4694-4D92-9320-C85C1E07A6C7}" destId="{4C4D9880-78BE-4367-BDEE-4A51AFAD6D08}" srcOrd="7" destOrd="0" presId="urn:microsoft.com/office/officeart/2005/8/layout/vList3"/>
    <dgm:cxn modelId="{C2513420-2CD4-496F-B22E-3A21C8D62A71}" type="presParOf" srcId="{0F8A6419-4694-4D92-9320-C85C1E07A6C7}" destId="{FDCFA790-5931-463D-87F9-4A6921B99FD1}" srcOrd="8" destOrd="0" presId="urn:microsoft.com/office/officeart/2005/8/layout/vList3"/>
    <dgm:cxn modelId="{B4480B5A-4447-460F-B481-8D562A59B1DC}" type="presParOf" srcId="{FDCFA790-5931-463D-87F9-4A6921B99FD1}" destId="{461E40C4-482A-4E02-A3F1-7F44F3EB4A43}" srcOrd="0" destOrd="0" presId="urn:microsoft.com/office/officeart/2005/8/layout/vList3"/>
    <dgm:cxn modelId="{805096CF-AEC5-42F5-9E5A-23CD2C7A11E0}" type="presParOf" srcId="{FDCFA790-5931-463D-87F9-4A6921B99FD1}" destId="{4A4B5D15-03A8-4BC2-BC57-B9B5CE87C65F}"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AFBA87-667C-43BE-B57B-88406359694C}">
      <dsp:nvSpPr>
        <dsp:cNvPr id="0" name=""/>
        <dsp:cNvSpPr/>
      </dsp:nvSpPr>
      <dsp:spPr>
        <a:xfrm>
          <a:off x="5608" y="0"/>
          <a:ext cx="1653793" cy="1507984"/>
        </a:xfrm>
        <a:prstGeom prst="roundRect">
          <a:avLst>
            <a:gd name="adj" fmla="val 10000"/>
          </a:avLst>
        </a:prstGeom>
        <a:solidFill>
          <a:schemeClr val="accent3">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 sz="1800" b="1" kern="1200" noProof="0" dirty="0">
              <a:effectLst>
                <a:outerShdw blurRad="38100" dist="38100" dir="2700000" algn="tl">
                  <a:srgbClr val="000000">
                    <a:alpha val="43137"/>
                  </a:srgbClr>
                </a:outerShdw>
              </a:effectLst>
              <a:latin typeface="Tamil Bible" pitchFamily="2" charset="0"/>
            </a:rPr>
            <a:t>Njtd; jdJ nra;jpia ,NaRTf;F ntspg;gLj;Jfpwhu;</a:t>
          </a:r>
          <a:endParaRPr lang="es-ES" sz="1800" kern="1200" dirty="0">
            <a:effectLst>
              <a:outerShdw blurRad="38100" dist="38100" dir="2700000" algn="tl">
                <a:srgbClr val="000000">
                  <a:alpha val="43137"/>
                </a:srgbClr>
              </a:outerShdw>
            </a:effectLst>
            <a:latin typeface="Tamil Bible" pitchFamily="2" charset="0"/>
          </a:endParaRPr>
        </a:p>
      </dsp:txBody>
      <dsp:txXfrm>
        <a:off x="49775" y="44167"/>
        <a:ext cx="1565459" cy="1419650"/>
      </dsp:txXfrm>
    </dsp:sp>
    <dsp:sp modelId="{C1A951EB-92D0-4EA5-B808-B8F81EFF2714}">
      <dsp:nvSpPr>
        <dsp:cNvPr id="0" name=""/>
        <dsp:cNvSpPr/>
      </dsp:nvSpPr>
      <dsp:spPr>
        <a:xfrm>
          <a:off x="1727379" y="669700"/>
          <a:ext cx="144111" cy="168583"/>
        </a:xfrm>
        <a:prstGeom prst="rightArrow">
          <a:avLst>
            <a:gd name="adj1" fmla="val 60000"/>
            <a:gd name="adj2" fmla="val 50000"/>
          </a:avLst>
        </a:prstGeom>
        <a:solidFill>
          <a:schemeClr val="accent6">
            <a:lumMod val="5000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s-ES" sz="2000" kern="1200">
            <a:effectLst>
              <a:outerShdw blurRad="38100" dist="38100" dir="2700000" algn="tl">
                <a:srgbClr val="000000">
                  <a:alpha val="43137"/>
                </a:srgbClr>
              </a:outerShdw>
            </a:effectLst>
          </a:endParaRPr>
        </a:p>
      </dsp:txBody>
      <dsp:txXfrm>
        <a:off x="1727379" y="703417"/>
        <a:ext cx="100878" cy="101149"/>
      </dsp:txXfrm>
    </dsp:sp>
    <dsp:sp modelId="{536BA26D-96E9-43CD-9F34-FE8D79D31E7E}">
      <dsp:nvSpPr>
        <dsp:cNvPr id="0" name=""/>
        <dsp:cNvSpPr/>
      </dsp:nvSpPr>
      <dsp:spPr>
        <a:xfrm>
          <a:off x="1931311" y="0"/>
          <a:ext cx="1653793" cy="1507984"/>
        </a:xfrm>
        <a:prstGeom prst="roundRect">
          <a:avLst>
            <a:gd name="adj" fmla="val 10000"/>
          </a:avLst>
        </a:prstGeom>
        <a:solidFill>
          <a:schemeClr val="accent6">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 sz="2000" b="1" kern="1200" noProof="0" dirty="0">
              <a:effectLst>
                <a:outerShdw blurRad="38100" dist="38100" dir="2700000" algn="tl">
                  <a:srgbClr val="000000">
                    <a:alpha val="43137"/>
                  </a:srgbClr>
                </a:outerShdw>
              </a:effectLst>
              <a:latin typeface="Tamil Bible" pitchFamily="2" charset="0"/>
            </a:rPr>
            <a:t>,NaR xU J}jUf;F me;j nra;jpia ntspg;gLj;Jfpwhu;</a:t>
          </a:r>
          <a:endParaRPr lang="es-ES" sz="2000" kern="1200" dirty="0">
            <a:effectLst>
              <a:outerShdw blurRad="38100" dist="38100" dir="2700000" algn="tl">
                <a:srgbClr val="000000">
                  <a:alpha val="43137"/>
                </a:srgbClr>
              </a:outerShdw>
            </a:effectLst>
            <a:latin typeface="Tamil Bible" pitchFamily="2" charset="0"/>
          </a:endParaRPr>
        </a:p>
      </dsp:txBody>
      <dsp:txXfrm>
        <a:off x="1975478" y="44167"/>
        <a:ext cx="1565459" cy="1419650"/>
      </dsp:txXfrm>
    </dsp:sp>
    <dsp:sp modelId="{1CCF270D-2EFA-4A30-8B0B-F909824C4644}">
      <dsp:nvSpPr>
        <dsp:cNvPr id="0" name=""/>
        <dsp:cNvSpPr/>
      </dsp:nvSpPr>
      <dsp:spPr>
        <a:xfrm>
          <a:off x="3653081" y="669700"/>
          <a:ext cx="144111" cy="168583"/>
        </a:xfrm>
        <a:prstGeom prst="rightArrow">
          <a:avLst>
            <a:gd name="adj1" fmla="val 60000"/>
            <a:gd name="adj2" fmla="val 50000"/>
          </a:avLst>
        </a:prstGeom>
        <a:solidFill>
          <a:schemeClr val="accent1"/>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s-ES" sz="2000" kern="1200">
            <a:effectLst>
              <a:outerShdw blurRad="38100" dist="38100" dir="2700000" algn="tl">
                <a:srgbClr val="000000">
                  <a:alpha val="43137"/>
                </a:srgbClr>
              </a:outerShdw>
            </a:effectLst>
          </a:endParaRPr>
        </a:p>
      </dsp:txBody>
      <dsp:txXfrm>
        <a:off x="3653081" y="703417"/>
        <a:ext cx="100878" cy="101149"/>
      </dsp:txXfrm>
    </dsp:sp>
    <dsp:sp modelId="{A76F26DA-B2B5-4160-A59F-FAADB69541D4}">
      <dsp:nvSpPr>
        <dsp:cNvPr id="0" name=""/>
        <dsp:cNvSpPr/>
      </dsp:nvSpPr>
      <dsp:spPr>
        <a:xfrm>
          <a:off x="3857013" y="0"/>
          <a:ext cx="1653793" cy="1507984"/>
        </a:xfrm>
        <a:prstGeom prst="roundRect">
          <a:avLst>
            <a:gd name="adj" fmla="val 10000"/>
          </a:avLst>
        </a:prstGeom>
        <a:solidFill>
          <a:schemeClr val="accent1"/>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 sz="2000" b="1" kern="1200" noProof="0" dirty="0">
              <a:effectLst>
                <a:outerShdw blurRad="38100" dist="38100" dir="2700000" algn="tl">
                  <a:srgbClr val="000000">
                    <a:alpha val="43137"/>
                  </a:srgbClr>
                </a:outerShdw>
              </a:effectLst>
              <a:latin typeface="Tamil Bible" pitchFamily="2" charset="0"/>
            </a:rPr>
            <a:t>me;j J}jd; jPu;f;fjuprpahd NahthDf;F ntspg;gLj;Jfpwhu;</a:t>
          </a:r>
          <a:endParaRPr lang="es-ES" sz="2000" kern="1200" dirty="0">
            <a:effectLst>
              <a:outerShdw blurRad="38100" dist="38100" dir="2700000" algn="tl">
                <a:srgbClr val="000000">
                  <a:alpha val="43137"/>
                </a:srgbClr>
              </a:outerShdw>
            </a:effectLst>
            <a:latin typeface="Tamil Bible" pitchFamily="2" charset="0"/>
          </a:endParaRPr>
        </a:p>
      </dsp:txBody>
      <dsp:txXfrm>
        <a:off x="3901180" y="44167"/>
        <a:ext cx="1565459" cy="1419650"/>
      </dsp:txXfrm>
    </dsp:sp>
    <dsp:sp modelId="{C1A098E5-C144-40CF-93DC-F1AAB1171CB8}">
      <dsp:nvSpPr>
        <dsp:cNvPr id="0" name=""/>
        <dsp:cNvSpPr/>
      </dsp:nvSpPr>
      <dsp:spPr>
        <a:xfrm>
          <a:off x="5578784" y="669700"/>
          <a:ext cx="144111" cy="168583"/>
        </a:xfrm>
        <a:prstGeom prst="rightArrow">
          <a:avLst>
            <a:gd name="adj1" fmla="val 60000"/>
            <a:gd name="adj2" fmla="val 50000"/>
          </a:avLst>
        </a:prstGeom>
        <a:solidFill>
          <a:schemeClr val="accent3">
            <a:hueOff val="-7560017"/>
            <a:satOff val="6976"/>
            <a:lumOff val="2941"/>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s-ES" sz="2000" kern="1200">
            <a:effectLst>
              <a:outerShdw blurRad="38100" dist="38100" dir="2700000" algn="tl">
                <a:srgbClr val="000000">
                  <a:alpha val="43137"/>
                </a:srgbClr>
              </a:outerShdw>
            </a:effectLst>
          </a:endParaRPr>
        </a:p>
      </dsp:txBody>
      <dsp:txXfrm>
        <a:off x="5578784" y="703417"/>
        <a:ext cx="100878" cy="101149"/>
      </dsp:txXfrm>
    </dsp:sp>
    <dsp:sp modelId="{5CA40BCF-3245-4D00-92B9-6F35E83C7BAE}">
      <dsp:nvSpPr>
        <dsp:cNvPr id="0" name=""/>
        <dsp:cNvSpPr/>
      </dsp:nvSpPr>
      <dsp:spPr>
        <a:xfrm>
          <a:off x="5782716" y="0"/>
          <a:ext cx="1653793" cy="1507984"/>
        </a:xfrm>
        <a:prstGeom prst="roundRect">
          <a:avLst>
            <a:gd name="adj" fmla="val 10000"/>
          </a:avLst>
        </a:prstGeom>
        <a:solidFill>
          <a:schemeClr val="accent3">
            <a:hueOff val="-7560017"/>
            <a:satOff val="6976"/>
            <a:lumOff val="2941"/>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 sz="2000" b="1" kern="1200" noProof="0" dirty="0">
              <a:effectLst>
                <a:outerShdw blurRad="38100" dist="38100" dir="2700000" algn="tl">
                  <a:srgbClr val="000000">
                    <a:alpha val="43137"/>
                  </a:srgbClr>
                </a:outerShdw>
              </a:effectLst>
              <a:latin typeface="Tamil Bible" pitchFamily="2" charset="0"/>
            </a:rPr>
            <a:t>Nahthd; jdf;F te;j nra;jpia vOj;J tbtpy; khw;Wfpwhu;</a:t>
          </a:r>
          <a:endParaRPr lang="es-ES" sz="2000" kern="1200" dirty="0">
            <a:effectLst>
              <a:outerShdw blurRad="38100" dist="38100" dir="2700000" algn="tl">
                <a:srgbClr val="000000">
                  <a:alpha val="43137"/>
                </a:srgbClr>
              </a:outerShdw>
            </a:effectLst>
            <a:latin typeface="Tamil Bible" pitchFamily="2" charset="0"/>
          </a:endParaRPr>
        </a:p>
      </dsp:txBody>
      <dsp:txXfrm>
        <a:off x="5826883" y="44167"/>
        <a:ext cx="1565459" cy="141965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0581A4-517B-4315-8713-B1C9E8183274}">
      <dsp:nvSpPr>
        <dsp:cNvPr id="0" name=""/>
        <dsp:cNvSpPr/>
      </dsp:nvSpPr>
      <dsp:spPr>
        <a:xfrm>
          <a:off x="59085" y="1156"/>
          <a:ext cx="2738291" cy="1632445"/>
        </a:xfrm>
        <a:prstGeom prst="roundRect">
          <a:avLst/>
        </a:prstGeom>
        <a:blipFill dpi="0" rotWithShape="1">
          <a:blip xmlns:r="http://schemas.openxmlformats.org/officeDocument/2006/relationships" r:embed="rId1"/>
          <a:srcRect/>
          <a:stretch>
            <a:fillRect t="-13000" b="-13000"/>
          </a:stretch>
        </a:blipFill>
        <a:ln w="38100">
          <a:solidFill>
            <a:srgbClr val="3399FF"/>
          </a:solid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160A0204-07CE-4583-8004-34B47247DCCD}">
      <dsp:nvSpPr>
        <dsp:cNvPr id="0" name=""/>
        <dsp:cNvSpPr/>
      </dsp:nvSpPr>
      <dsp:spPr>
        <a:xfrm>
          <a:off x="59085" y="1633602"/>
          <a:ext cx="2738291" cy="8790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0" numCol="1" spcCol="1270" anchor="t" anchorCtr="0">
          <a:noAutofit/>
          <a:scene3d>
            <a:camera prst="orthographicFront"/>
            <a:lightRig rig="threePt" dir="t"/>
          </a:scene3d>
          <a:sp3d extrusionH="57150">
            <a:bevelT w="38100" h="38100"/>
          </a:sp3d>
        </a:bodyPr>
        <a:lstStyle/>
        <a:p>
          <a:pPr marL="0" lvl="0" indent="0" algn="ctr" defTabSz="800100">
            <a:lnSpc>
              <a:spcPct val="90000"/>
            </a:lnSpc>
            <a:spcBef>
              <a:spcPct val="0"/>
            </a:spcBef>
            <a:spcAft>
              <a:spcPct val="35000"/>
            </a:spcAft>
            <a:buNone/>
          </a:pPr>
          <a:r>
            <a:rPr lang="en-US" sz="1800" b="1" kern="1200" noProof="0" dirty="0">
              <a:solidFill>
                <a:srgbClr val="3399FF"/>
              </a:solidFill>
              <a:latin typeface="Tamil Bible" pitchFamily="2" charset="0"/>
            </a:rPr>
            <a:t>j</a:t>
          </a:r>
          <a:r>
            <a:rPr lang="en" sz="1800" b="1" kern="1200" noProof="0" dirty="0">
              <a:solidFill>
                <a:srgbClr val="3399FF"/>
              </a:solidFill>
              <a:latin typeface="Tamil Bible" pitchFamily="2" charset="0"/>
            </a:rPr>
            <a:t>uprdq;fs; kw;Wk; nrhg;gdq;fs; thapyhf</a:t>
          </a:r>
          <a:r>
            <a:rPr lang="en" sz="1800" b="1" kern="1200" noProof="0" dirty="0">
              <a:solidFill>
                <a:srgbClr val="3399FF"/>
              </a:solidFill>
            </a:rPr>
            <a:t> (</a:t>
          </a:r>
          <a:r>
            <a:rPr lang="en" sz="1800" b="1" kern="1200" noProof="0" dirty="0">
              <a:solidFill>
                <a:srgbClr val="3399FF"/>
              </a:solidFill>
              <a:latin typeface="Tamil Bible" pitchFamily="2" charset="0"/>
            </a:rPr>
            <a:t>vz;</a:t>
          </a:r>
          <a:r>
            <a:rPr lang="en" sz="1800" b="1" kern="1200" noProof="0" dirty="0">
              <a:solidFill>
                <a:srgbClr val="3399FF"/>
              </a:solidFill>
            </a:rPr>
            <a:t> 12:6)</a:t>
          </a:r>
          <a:endParaRPr lang="es-ES" sz="1800" kern="1200" dirty="0">
            <a:solidFill>
              <a:srgbClr val="3399FF"/>
            </a:solidFill>
          </a:endParaRPr>
        </a:p>
      </dsp:txBody>
      <dsp:txXfrm>
        <a:off x="59085" y="1633602"/>
        <a:ext cx="2738291" cy="879009"/>
      </dsp:txXfrm>
    </dsp:sp>
    <dsp:sp modelId="{E6494713-7FB9-468E-BCA7-BB27C9A1C2AD}">
      <dsp:nvSpPr>
        <dsp:cNvPr id="0" name=""/>
        <dsp:cNvSpPr/>
      </dsp:nvSpPr>
      <dsp:spPr>
        <a:xfrm>
          <a:off x="3034406" y="1156"/>
          <a:ext cx="2738291" cy="1632445"/>
        </a:xfrm>
        <a:prstGeom prst="roundRect">
          <a:avLst/>
        </a:prstGeom>
        <a:blipFill dpi="0" rotWithShape="1">
          <a:blip xmlns:r="http://schemas.openxmlformats.org/officeDocument/2006/relationships" r:embed="rId2"/>
          <a:srcRect/>
          <a:stretch>
            <a:fillRect t="-13000" b="-13000"/>
          </a:stretch>
        </a:blipFill>
        <a:ln w="38100">
          <a:solidFill>
            <a:srgbClr val="CC0099"/>
          </a:solid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B5125F67-2FF5-4E6B-837F-0719CECC5376}">
      <dsp:nvSpPr>
        <dsp:cNvPr id="0" name=""/>
        <dsp:cNvSpPr/>
      </dsp:nvSpPr>
      <dsp:spPr>
        <a:xfrm>
          <a:off x="3034406" y="1633602"/>
          <a:ext cx="2738291" cy="8790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0" numCol="1" spcCol="1270" anchor="t" anchorCtr="0">
          <a:noAutofit/>
          <a:scene3d>
            <a:camera prst="orthographicFront"/>
            <a:lightRig rig="threePt" dir="t"/>
          </a:scene3d>
          <a:sp3d extrusionH="57150">
            <a:bevelT w="38100" h="38100"/>
          </a:sp3d>
        </a:bodyPr>
        <a:lstStyle/>
        <a:p>
          <a:pPr marL="0" lvl="0" indent="0" algn="ctr" defTabSz="800100">
            <a:lnSpc>
              <a:spcPct val="90000"/>
            </a:lnSpc>
            <a:spcBef>
              <a:spcPct val="0"/>
            </a:spcBef>
            <a:spcAft>
              <a:spcPct val="35000"/>
            </a:spcAft>
            <a:buNone/>
          </a:pPr>
          <a:r>
            <a:rPr lang="en" sz="1800" b="1" kern="1200" noProof="0" dirty="0">
              <a:solidFill>
                <a:srgbClr val="CC0099"/>
              </a:solidFill>
              <a:latin typeface="Tamil Bible" pitchFamily="2" charset="0"/>
            </a:rPr>
            <a:t>jdpg;gl;l mDgtq;fspd; thapyhf</a:t>
          </a:r>
          <a:r>
            <a:rPr lang="en" sz="1800" b="1" kern="1200" noProof="0" dirty="0">
              <a:solidFill>
                <a:srgbClr val="CC0099"/>
              </a:solidFill>
            </a:rPr>
            <a:t> (1 </a:t>
          </a:r>
          <a:r>
            <a:rPr lang="en" sz="1800" b="1" kern="1200" noProof="0" dirty="0">
              <a:solidFill>
                <a:srgbClr val="CC0099"/>
              </a:solidFill>
              <a:latin typeface="Tamil Bible" pitchFamily="2" charset="0"/>
            </a:rPr>
            <a:t>Nah</a:t>
          </a:r>
          <a:r>
            <a:rPr lang="en" sz="1800" b="1" kern="1200" noProof="0" dirty="0">
              <a:solidFill>
                <a:srgbClr val="CC0099"/>
              </a:solidFill>
            </a:rPr>
            <a:t> 1:3)</a:t>
          </a:r>
          <a:endParaRPr lang="es-ES" sz="1800" kern="1200" dirty="0">
            <a:solidFill>
              <a:srgbClr val="CC0099"/>
            </a:solidFill>
          </a:endParaRPr>
        </a:p>
      </dsp:txBody>
      <dsp:txXfrm>
        <a:off x="3034406" y="1633602"/>
        <a:ext cx="2738291" cy="879009"/>
      </dsp:txXfrm>
    </dsp:sp>
    <dsp:sp modelId="{474FA20F-5BDB-4A44-B079-1E20480E307A}">
      <dsp:nvSpPr>
        <dsp:cNvPr id="0" name=""/>
        <dsp:cNvSpPr/>
      </dsp:nvSpPr>
      <dsp:spPr>
        <a:xfrm>
          <a:off x="6009727" y="1156"/>
          <a:ext cx="2738291" cy="1632445"/>
        </a:xfrm>
        <a:prstGeom prst="roundRect">
          <a:avLst/>
        </a:prstGeom>
        <a:blipFill dpi="0" rotWithShape="1">
          <a:blip xmlns:r="http://schemas.openxmlformats.org/officeDocument/2006/relationships" r:embed="rId3"/>
          <a:srcRect/>
          <a:stretch>
            <a:fillRect l="-3000" r="-3000"/>
          </a:stretch>
        </a:blipFill>
        <a:ln w="38100">
          <a:solidFill>
            <a:srgbClr val="00CC00"/>
          </a:solid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E717B32E-4AA5-4B76-B68C-CB7E98494EA6}">
      <dsp:nvSpPr>
        <dsp:cNvPr id="0" name=""/>
        <dsp:cNvSpPr/>
      </dsp:nvSpPr>
      <dsp:spPr>
        <a:xfrm>
          <a:off x="6009727" y="1633602"/>
          <a:ext cx="2738291" cy="8790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0" numCol="1" spcCol="1270" anchor="t" anchorCtr="0">
          <a:noAutofit/>
          <a:scene3d>
            <a:camera prst="orthographicFront"/>
            <a:lightRig rig="threePt" dir="t"/>
          </a:scene3d>
          <a:sp3d extrusionH="57150">
            <a:bevelT w="38100" h="38100"/>
          </a:sp3d>
        </a:bodyPr>
        <a:lstStyle/>
        <a:p>
          <a:pPr marL="0" lvl="0" indent="0" algn="ctr" defTabSz="800100">
            <a:lnSpc>
              <a:spcPct val="90000"/>
            </a:lnSpc>
            <a:spcBef>
              <a:spcPct val="0"/>
            </a:spcBef>
            <a:spcAft>
              <a:spcPct val="35000"/>
            </a:spcAft>
            <a:buNone/>
          </a:pPr>
          <a:r>
            <a:rPr lang="en-US" sz="1800" b="1" kern="1200" noProof="0" dirty="0">
              <a:solidFill>
                <a:srgbClr val="009900"/>
              </a:solidFill>
              <a:latin typeface="Tamil Bible" pitchFamily="2" charset="0"/>
            </a:rPr>
            <a:t>t</a:t>
          </a:r>
          <a:r>
            <a:rPr lang="en" sz="1800" b="1" kern="1200" noProof="0" dirty="0">
              <a:solidFill>
                <a:srgbClr val="009900"/>
              </a:solidFill>
              <a:latin typeface="Tamil Bible" pitchFamily="2" charset="0"/>
            </a:rPr>
            <a:t>uyhw;W Ma;tpd; thapyhf</a:t>
          </a:r>
          <a:r>
            <a:rPr lang="en" sz="1800" b="1" kern="1200" noProof="0" dirty="0">
              <a:solidFill>
                <a:srgbClr val="009900"/>
              </a:solidFill>
            </a:rPr>
            <a:t> (</a:t>
          </a:r>
          <a:r>
            <a:rPr lang="en" sz="1800" b="1" kern="1200" noProof="0" dirty="0">
              <a:solidFill>
                <a:srgbClr val="009900"/>
              </a:solidFill>
              <a:latin typeface="Tamil Bible" pitchFamily="2" charset="0"/>
            </a:rPr>
            <a:t>Y}f;</a:t>
          </a:r>
          <a:r>
            <a:rPr lang="en" sz="1800" b="1" kern="1200" noProof="0" dirty="0">
              <a:solidFill>
                <a:srgbClr val="009900"/>
              </a:solidFill>
            </a:rPr>
            <a:t> . 1:3)</a:t>
          </a:r>
          <a:endParaRPr lang="es-ES" sz="1800" kern="1200" dirty="0">
            <a:solidFill>
              <a:srgbClr val="009900"/>
            </a:solidFill>
          </a:endParaRPr>
        </a:p>
      </dsp:txBody>
      <dsp:txXfrm>
        <a:off x="6009727" y="1633602"/>
        <a:ext cx="2738291" cy="879009"/>
      </dsp:txXfrm>
    </dsp:sp>
    <dsp:sp modelId="{05B92ADA-3F37-402E-BE26-A5EB9D54423F}">
      <dsp:nvSpPr>
        <dsp:cNvPr id="0" name=""/>
        <dsp:cNvSpPr/>
      </dsp:nvSpPr>
      <dsp:spPr>
        <a:xfrm>
          <a:off x="8985047" y="1156"/>
          <a:ext cx="2738291" cy="1632445"/>
        </a:xfrm>
        <a:prstGeom prst="roundRect">
          <a:avLst/>
        </a:prstGeom>
        <a:blipFill dpi="0" rotWithShape="1">
          <a:blip xmlns:r="http://schemas.openxmlformats.org/officeDocument/2006/relationships" r:embed="rId4"/>
          <a:srcRect/>
          <a:stretch>
            <a:fillRect t="-13000" b="-13000"/>
          </a:stretch>
        </a:blipFill>
        <a:ln w="38100">
          <a:solidFill>
            <a:srgbClr val="FF9933"/>
          </a:solid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43B13F91-9820-4AC2-B34E-F72F8053FB9E}">
      <dsp:nvSpPr>
        <dsp:cNvPr id="0" name=""/>
        <dsp:cNvSpPr/>
      </dsp:nvSpPr>
      <dsp:spPr>
        <a:xfrm>
          <a:off x="8985047" y="1633602"/>
          <a:ext cx="2738291" cy="8790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0" numCol="1" spcCol="1270" anchor="t" anchorCtr="0">
          <a:noAutofit/>
          <a:scene3d>
            <a:camera prst="orthographicFront"/>
            <a:lightRig rig="threePt" dir="t"/>
          </a:scene3d>
          <a:sp3d extrusionH="57150">
            <a:bevelT w="38100" h="38100"/>
          </a:sp3d>
        </a:bodyPr>
        <a:lstStyle/>
        <a:p>
          <a:pPr marL="0" lvl="0" indent="0" algn="ctr" defTabSz="800100">
            <a:lnSpc>
              <a:spcPct val="90000"/>
            </a:lnSpc>
            <a:spcBef>
              <a:spcPct val="0"/>
            </a:spcBef>
            <a:spcAft>
              <a:spcPct val="35000"/>
            </a:spcAft>
            <a:buNone/>
          </a:pPr>
          <a:r>
            <a:rPr lang="en" sz="1800" b="1" kern="1200" noProof="0" dirty="0">
              <a:solidFill>
                <a:srgbClr val="C46200"/>
              </a:solidFill>
              <a:latin typeface="Tamil Bible" pitchFamily="2" charset="0"/>
            </a:rPr>
            <a:t>nja;tPf topelj;Jjypd;gb</a:t>
          </a:r>
          <a:r>
            <a:rPr lang="en" sz="1800" b="1" kern="1200" noProof="0" dirty="0">
              <a:solidFill>
                <a:srgbClr val="C46200"/>
              </a:solidFill>
            </a:rPr>
            <a:t> (2</a:t>
          </a:r>
          <a:r>
            <a:rPr lang="en" sz="1800" b="1" kern="1200" noProof="0" dirty="0">
              <a:solidFill>
                <a:srgbClr val="C46200"/>
              </a:solidFill>
              <a:latin typeface="Tamil Bible" pitchFamily="2" charset="0"/>
            </a:rPr>
            <a:t>Ng</a:t>
          </a:r>
          <a:r>
            <a:rPr lang="en" sz="1800" b="1" kern="1200" noProof="0" dirty="0">
              <a:solidFill>
                <a:srgbClr val="C46200"/>
              </a:solidFill>
            </a:rPr>
            <a:t>. 1:21)</a:t>
          </a:r>
          <a:endParaRPr lang="es-ES" sz="1800" kern="1200" dirty="0">
            <a:solidFill>
              <a:srgbClr val="C46200"/>
            </a:solidFill>
          </a:endParaRPr>
        </a:p>
      </dsp:txBody>
      <dsp:txXfrm>
        <a:off x="8985047" y="1633602"/>
        <a:ext cx="2738291" cy="87900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555D37-9B22-407F-9EA5-BE0579EEC2D1}">
      <dsp:nvSpPr>
        <dsp:cNvPr id="0" name=""/>
        <dsp:cNvSpPr/>
      </dsp:nvSpPr>
      <dsp:spPr>
        <a:xfrm>
          <a:off x="147596" y="63325"/>
          <a:ext cx="2414850" cy="1181166"/>
        </a:xfrm>
        <a:prstGeom prst="rect">
          <a:avLst/>
        </a:prstGeom>
        <a:blipFill dpi="0" rotWithShape="1">
          <a:blip xmlns:r="http://schemas.openxmlformats.org/officeDocument/2006/relationships" r:embed="rId1"/>
          <a:srcRect/>
          <a:stretch>
            <a:fillRect t="-52000" b="-52000"/>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8BD77FF1-F9F9-4794-9780-81D1CEA6388C}">
      <dsp:nvSpPr>
        <dsp:cNvPr id="0" name=""/>
        <dsp:cNvSpPr/>
      </dsp:nvSpPr>
      <dsp:spPr>
        <a:xfrm>
          <a:off x="1041" y="1065374"/>
          <a:ext cx="2811313" cy="535409"/>
        </a:xfrm>
        <a:prstGeom prst="wedgeRectCallout">
          <a:avLst>
            <a:gd name="adj1" fmla="val 20250"/>
            <a:gd name="adj2" fmla="val -60700"/>
          </a:avLst>
        </a:prstGeom>
        <a:solidFill>
          <a:schemeClr val="accent6">
            <a:lumMod val="75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 sz="1800" b="1" kern="1200" noProof="0" dirty="0">
              <a:solidFill>
                <a:schemeClr val="bg1"/>
              </a:solidFill>
              <a:effectLst>
                <a:outerShdw blurRad="38100" dist="38100" dir="2700000" algn="tl">
                  <a:srgbClr val="000000">
                    <a:alpha val="43137"/>
                  </a:srgbClr>
                </a:outerShdw>
              </a:effectLst>
              <a:latin typeface="Tamil Bible" pitchFamily="2" charset="0"/>
            </a:rPr>
            <a:t>MjhKk; VthSk;</a:t>
          </a:r>
          <a:r>
            <a:rPr lang="en" sz="1800" b="1" kern="1200" noProof="0" dirty="0">
              <a:solidFill>
                <a:schemeClr val="bg1"/>
              </a:solidFill>
              <a:effectLst>
                <a:outerShdw blurRad="38100" dist="38100" dir="2700000" algn="tl">
                  <a:srgbClr val="000000">
                    <a:alpha val="43137"/>
                  </a:srgbClr>
                </a:outerShdw>
              </a:effectLst>
            </a:rPr>
            <a:t> </a:t>
          </a:r>
          <a:br>
            <a:rPr lang="en" sz="1800" b="1" kern="1200" noProof="0" dirty="0">
              <a:solidFill>
                <a:schemeClr val="bg1"/>
              </a:solidFill>
              <a:effectLst>
                <a:outerShdw blurRad="38100" dist="38100" dir="2700000" algn="tl">
                  <a:srgbClr val="000000">
                    <a:alpha val="43137"/>
                  </a:srgbClr>
                </a:outerShdw>
              </a:effectLst>
            </a:rPr>
          </a:br>
          <a:r>
            <a:rPr lang="en" sz="1800" b="1" kern="1200" noProof="0" dirty="0">
              <a:solidFill>
                <a:schemeClr val="bg1"/>
              </a:solidFill>
              <a:effectLst>
                <a:outerShdw blurRad="38100" dist="38100" dir="2700000" algn="tl">
                  <a:srgbClr val="000000">
                    <a:alpha val="43137"/>
                  </a:srgbClr>
                </a:outerShdw>
              </a:effectLst>
            </a:rPr>
            <a:t>(</a:t>
          </a:r>
          <a:r>
            <a:rPr lang="en" sz="1800" b="1" kern="1200" noProof="0" dirty="0">
              <a:solidFill>
                <a:schemeClr val="bg1"/>
              </a:solidFill>
              <a:effectLst>
                <a:outerShdw blurRad="38100" dist="38100" dir="2700000" algn="tl">
                  <a:srgbClr val="000000">
                    <a:alpha val="43137"/>
                  </a:srgbClr>
                </a:outerShdw>
              </a:effectLst>
              <a:latin typeface="Tamil Bible" pitchFamily="2" charset="0"/>
            </a:rPr>
            <a:t>Mjp</a:t>
          </a:r>
          <a:r>
            <a:rPr lang="en" sz="1800" b="1" kern="1200" noProof="0" dirty="0">
              <a:solidFill>
                <a:schemeClr val="bg1"/>
              </a:solidFill>
              <a:effectLst>
                <a:outerShdw blurRad="38100" dist="38100" dir="2700000" algn="tl">
                  <a:srgbClr val="000000">
                    <a:alpha val="43137"/>
                  </a:srgbClr>
                </a:outerShdw>
              </a:effectLst>
            </a:rPr>
            <a:t>. 2:16-17)</a:t>
          </a:r>
          <a:endParaRPr lang="es-ES" sz="1800" kern="1200" dirty="0">
            <a:solidFill>
              <a:schemeClr val="bg1"/>
            </a:solidFill>
            <a:effectLst>
              <a:outerShdw blurRad="38100" dist="38100" dir="2700000" algn="tl">
                <a:srgbClr val="000000">
                  <a:alpha val="43137"/>
                </a:srgbClr>
              </a:outerShdw>
            </a:effectLst>
          </a:endParaRPr>
        </a:p>
      </dsp:txBody>
      <dsp:txXfrm>
        <a:off x="1041" y="1065374"/>
        <a:ext cx="2811313" cy="535409"/>
      </dsp:txXfrm>
    </dsp:sp>
    <dsp:sp modelId="{C08235DE-08A3-4015-B82C-30287DE3EF36}">
      <dsp:nvSpPr>
        <dsp:cNvPr id="0" name=""/>
        <dsp:cNvSpPr/>
      </dsp:nvSpPr>
      <dsp:spPr>
        <a:xfrm>
          <a:off x="3284897" y="63325"/>
          <a:ext cx="2414850" cy="1181166"/>
        </a:xfrm>
        <a:prstGeom prst="rect">
          <a:avLst/>
        </a:prstGeom>
        <a:blipFill rotWithShape="1">
          <a:blip xmlns:r="http://schemas.openxmlformats.org/officeDocument/2006/relationships" r:embed="rId2"/>
          <a:srcRect/>
          <a:stretch>
            <a:fillRect t="-8000" b="-8000"/>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7116FE01-0941-45CE-A7D2-DCC30E63AA91}">
      <dsp:nvSpPr>
        <dsp:cNvPr id="0" name=""/>
        <dsp:cNvSpPr/>
      </dsp:nvSpPr>
      <dsp:spPr>
        <a:xfrm>
          <a:off x="2960000" y="1065374"/>
          <a:ext cx="3167998" cy="535409"/>
        </a:xfrm>
        <a:prstGeom prst="wedgeRectCallout">
          <a:avLst>
            <a:gd name="adj1" fmla="val 20250"/>
            <a:gd name="adj2" fmla="val -6070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 sz="1800" b="1" kern="1200" noProof="0" dirty="0">
              <a:effectLst>
                <a:outerShdw blurRad="38100" dist="38100" dir="2700000" algn="tl">
                  <a:srgbClr val="000000">
                    <a:alpha val="43137"/>
                  </a:srgbClr>
                </a:outerShdw>
              </a:effectLst>
              <a:latin typeface="Tamil Bible" pitchFamily="2" charset="0"/>
            </a:rPr>
            <a:t>10 fw;gidfis nfhLf;Fk; NghJ</a:t>
          </a:r>
          <a:r>
            <a:rPr lang="en" sz="1800" b="1" kern="1200" noProof="0" dirty="0">
              <a:effectLst>
                <a:outerShdw blurRad="38100" dist="38100" dir="2700000" algn="tl">
                  <a:srgbClr val="000000">
                    <a:alpha val="43137"/>
                  </a:srgbClr>
                </a:outerShdw>
              </a:effectLst>
            </a:rPr>
            <a:t> (</a:t>
          </a:r>
          <a:r>
            <a:rPr lang="en" sz="1800" b="1" kern="1200" noProof="0" dirty="0">
              <a:effectLst>
                <a:outerShdw blurRad="38100" dist="38100" dir="2700000" algn="tl">
                  <a:srgbClr val="000000">
                    <a:alpha val="43137"/>
                  </a:srgbClr>
                </a:outerShdw>
              </a:effectLst>
              <a:latin typeface="Tamil Bible" pitchFamily="2" charset="0"/>
            </a:rPr>
            <a:t>cgh</a:t>
          </a:r>
          <a:r>
            <a:rPr lang="en" sz="1800" b="1" kern="1200" noProof="0" dirty="0">
              <a:effectLst>
                <a:outerShdw blurRad="38100" dist="38100" dir="2700000" algn="tl">
                  <a:srgbClr val="000000">
                    <a:alpha val="43137"/>
                  </a:srgbClr>
                </a:outerShdw>
              </a:effectLst>
            </a:rPr>
            <a:t> . 4:12)</a:t>
          </a:r>
          <a:endParaRPr lang="es-ES" sz="1800" kern="1200" dirty="0">
            <a:effectLst>
              <a:outerShdw blurRad="38100" dist="38100" dir="2700000" algn="tl">
                <a:srgbClr val="000000">
                  <a:alpha val="43137"/>
                </a:srgbClr>
              </a:outerShdw>
            </a:effectLst>
          </a:endParaRPr>
        </a:p>
      </dsp:txBody>
      <dsp:txXfrm>
        <a:off x="2960000" y="1065374"/>
        <a:ext cx="3167998" cy="535409"/>
      </dsp:txXfrm>
    </dsp:sp>
    <dsp:sp modelId="{99E1B4E8-4021-4812-8F91-E66708C18478}">
      <dsp:nvSpPr>
        <dsp:cNvPr id="0" name=""/>
        <dsp:cNvSpPr/>
      </dsp:nvSpPr>
      <dsp:spPr>
        <a:xfrm>
          <a:off x="6422199" y="63325"/>
          <a:ext cx="2414850" cy="1181166"/>
        </a:xfrm>
        <a:prstGeom prst="rect">
          <a:avLst/>
        </a:prstGeom>
        <a:blipFill rotWithShape="1">
          <a:blip xmlns:r="http://schemas.openxmlformats.org/officeDocument/2006/relationships" r:embed="rId3"/>
          <a:srcRect/>
          <a:stretch>
            <a:fillRect t="-18000" b="-18000"/>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AFD1A145-3194-4C06-83F4-892A0BBF89E2}">
      <dsp:nvSpPr>
        <dsp:cNvPr id="0" name=""/>
        <dsp:cNvSpPr/>
      </dsp:nvSpPr>
      <dsp:spPr>
        <a:xfrm>
          <a:off x="6275644" y="1065374"/>
          <a:ext cx="2811313" cy="535409"/>
        </a:xfrm>
        <a:prstGeom prst="wedgeRectCallout">
          <a:avLst>
            <a:gd name="adj1" fmla="val 20250"/>
            <a:gd name="adj2" fmla="val -60700"/>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 sz="1800" b="1" kern="1200" noProof="0" dirty="0">
              <a:effectLst>
                <a:outerShdw blurRad="38100" dist="38100" dir="2700000" algn="tl">
                  <a:srgbClr val="000000">
                    <a:alpha val="43137"/>
                  </a:srgbClr>
                </a:outerShdw>
              </a:effectLst>
              <a:latin typeface="Tamil Bible" pitchFamily="2" charset="0"/>
            </a:rPr>
            <a:t>,NaR Qhd];ehdk; ngWk;NghJ</a:t>
          </a:r>
          <a:r>
            <a:rPr lang="en" sz="1800" b="1" kern="1200" noProof="0" dirty="0">
              <a:effectLst>
                <a:outerShdw blurRad="38100" dist="38100" dir="2700000" algn="tl">
                  <a:srgbClr val="000000">
                    <a:alpha val="43137"/>
                  </a:srgbClr>
                </a:outerShdw>
              </a:effectLst>
            </a:rPr>
            <a:t> (</a:t>
          </a:r>
          <a:r>
            <a:rPr lang="en" sz="1800" b="1" kern="1200" noProof="0" dirty="0">
              <a:effectLst>
                <a:outerShdw blurRad="38100" dist="38100" dir="2700000" algn="tl">
                  <a:srgbClr val="000000">
                    <a:alpha val="43137"/>
                  </a:srgbClr>
                </a:outerShdw>
              </a:effectLst>
              <a:latin typeface="Tamil Bible" pitchFamily="2" charset="0"/>
            </a:rPr>
            <a:t>kj;</a:t>
          </a:r>
          <a:r>
            <a:rPr lang="en" sz="1800" b="1" kern="1200" noProof="0" dirty="0">
              <a:effectLst>
                <a:outerShdw blurRad="38100" dist="38100" dir="2700000" algn="tl">
                  <a:srgbClr val="000000">
                    <a:alpha val="43137"/>
                  </a:srgbClr>
                </a:outerShdw>
              </a:effectLst>
            </a:rPr>
            <a:t>. 3:17)</a:t>
          </a:r>
          <a:endParaRPr lang="es-ES" sz="1800" kern="1200" dirty="0">
            <a:effectLst>
              <a:outerShdw blurRad="38100" dist="38100" dir="2700000" algn="tl">
                <a:srgbClr val="000000">
                  <a:alpha val="43137"/>
                </a:srgbClr>
              </a:outerShdw>
            </a:effectLst>
          </a:endParaRPr>
        </a:p>
      </dsp:txBody>
      <dsp:txXfrm>
        <a:off x="6275644" y="1065374"/>
        <a:ext cx="2811313" cy="535409"/>
      </dsp:txXfrm>
    </dsp:sp>
    <dsp:sp modelId="{79819EE3-6F08-4580-B045-F393094144EA}">
      <dsp:nvSpPr>
        <dsp:cNvPr id="0" name=""/>
        <dsp:cNvSpPr/>
      </dsp:nvSpPr>
      <dsp:spPr>
        <a:xfrm>
          <a:off x="9381158" y="63325"/>
          <a:ext cx="2414850" cy="1181166"/>
        </a:xfrm>
        <a:prstGeom prst="rect">
          <a:avLst/>
        </a:prstGeom>
        <a:blipFill dpi="0" rotWithShape="1">
          <a:blip xmlns:r="http://schemas.openxmlformats.org/officeDocument/2006/relationships" r:embed="rId4">
            <a:extLst>
              <a:ext uri="{28A0092B-C50C-407E-A947-70E740481C1C}">
                <a14:useLocalDpi xmlns:a14="http://schemas.microsoft.com/office/drawing/2010/main" val="0"/>
              </a:ext>
            </a:extLst>
          </a:blip>
          <a:srcRect/>
          <a:stretch>
            <a:fillRect t="-103000" b="-103000"/>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30602157-DD34-482B-86A0-C0BE0A913169}">
      <dsp:nvSpPr>
        <dsp:cNvPr id="0" name=""/>
        <dsp:cNvSpPr/>
      </dsp:nvSpPr>
      <dsp:spPr>
        <a:xfrm>
          <a:off x="9234603" y="1065374"/>
          <a:ext cx="2811313" cy="535409"/>
        </a:xfrm>
        <a:prstGeom prst="wedgeRectCallout">
          <a:avLst>
            <a:gd name="adj1" fmla="val 20250"/>
            <a:gd name="adj2" fmla="val -60700"/>
          </a:avLst>
        </a:prstGeom>
        <a:gradFill rotWithShape="0">
          <a:gsLst>
            <a:gs pos="0">
              <a:srgbClr val="7E5400"/>
            </a:gs>
            <a:gs pos="50000">
              <a:srgbClr val="996600"/>
            </a:gs>
            <a:gs pos="100000">
              <a:srgbClr val="7E5400"/>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 sz="1800" b="1" kern="1200" noProof="0" dirty="0">
              <a:effectLst>
                <a:outerShdw blurRad="38100" dist="38100" dir="2700000" algn="tl">
                  <a:srgbClr val="000000">
                    <a:alpha val="43137"/>
                  </a:srgbClr>
                </a:outerShdw>
              </a:effectLst>
              <a:latin typeface="Tamil Bible" pitchFamily="2" charset="0"/>
            </a:rPr>
            <a:t>kW&amp;gkiyapy;</a:t>
          </a:r>
          <a:r>
            <a:rPr lang="en" sz="1800" b="1" kern="1200" noProof="0" dirty="0">
              <a:effectLst>
                <a:outerShdw blurRad="38100" dist="38100" dir="2700000" algn="tl">
                  <a:srgbClr val="000000">
                    <a:alpha val="43137"/>
                  </a:srgbClr>
                </a:outerShdw>
              </a:effectLst>
            </a:rPr>
            <a:t> </a:t>
          </a:r>
          <a:br>
            <a:rPr lang="en" sz="1800" b="1" kern="1200" noProof="0" dirty="0">
              <a:effectLst>
                <a:outerShdw blurRad="38100" dist="38100" dir="2700000" algn="tl">
                  <a:srgbClr val="000000">
                    <a:alpha val="43137"/>
                  </a:srgbClr>
                </a:outerShdw>
              </a:effectLst>
            </a:rPr>
          </a:br>
          <a:r>
            <a:rPr lang="en" sz="1800" b="1" kern="1200" noProof="0" dirty="0">
              <a:effectLst>
                <a:outerShdw blurRad="38100" dist="38100" dir="2700000" algn="tl">
                  <a:srgbClr val="000000">
                    <a:alpha val="43137"/>
                  </a:srgbClr>
                </a:outerShdw>
              </a:effectLst>
            </a:rPr>
            <a:t>(</a:t>
          </a:r>
          <a:r>
            <a:rPr lang="en" sz="1800" b="1" kern="1200" noProof="0" dirty="0">
              <a:effectLst>
                <a:outerShdw blurRad="38100" dist="38100" dir="2700000" algn="tl">
                  <a:srgbClr val="000000">
                    <a:alpha val="43137"/>
                  </a:srgbClr>
                </a:outerShdw>
              </a:effectLst>
              <a:latin typeface="Tamil Bible" pitchFamily="2" charset="0"/>
            </a:rPr>
            <a:t>khw;F</a:t>
          </a:r>
          <a:r>
            <a:rPr lang="en" sz="1800" b="1" kern="1200" noProof="0" dirty="0">
              <a:effectLst>
                <a:outerShdw blurRad="38100" dist="38100" dir="2700000" algn="tl">
                  <a:srgbClr val="000000">
                    <a:alpha val="43137"/>
                  </a:srgbClr>
                </a:outerShdw>
              </a:effectLst>
            </a:rPr>
            <a:t> 9:7)</a:t>
          </a:r>
          <a:endParaRPr lang="es-ES" sz="1800" kern="1200" dirty="0">
            <a:effectLst>
              <a:outerShdw blurRad="38100" dist="38100" dir="2700000" algn="tl">
                <a:srgbClr val="000000">
                  <a:alpha val="43137"/>
                </a:srgbClr>
              </a:outerShdw>
            </a:effectLst>
          </a:endParaRPr>
        </a:p>
      </dsp:txBody>
      <dsp:txXfrm>
        <a:off x="9234603" y="1065374"/>
        <a:ext cx="2811313" cy="53540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B15567-3D9F-47F7-A43C-6DFE0094422A}">
      <dsp:nvSpPr>
        <dsp:cNvPr id="0" name=""/>
        <dsp:cNvSpPr/>
      </dsp:nvSpPr>
      <dsp:spPr>
        <a:xfrm rot="10800000">
          <a:off x="239033" y="986"/>
          <a:ext cx="7199991" cy="336391"/>
        </a:xfrm>
        <a:prstGeom prst="homePlate">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8339" tIns="76200" rIns="142240" bIns="76200" numCol="1" spcCol="1270" anchor="ctr" anchorCtr="0">
          <a:noAutofit/>
        </a:bodyPr>
        <a:lstStyle/>
        <a:p>
          <a:pPr marL="0" lvl="0" indent="0" algn="ctr" defTabSz="889000">
            <a:lnSpc>
              <a:spcPct val="90000"/>
            </a:lnSpc>
            <a:spcBef>
              <a:spcPct val="0"/>
            </a:spcBef>
            <a:spcAft>
              <a:spcPct val="35000"/>
            </a:spcAft>
            <a:buNone/>
          </a:pPr>
          <a:r>
            <a:rPr lang="en" sz="2000" b="1" kern="1200" noProof="0" dirty="0">
              <a:effectLst>
                <a:outerShdw blurRad="38100" dist="38100" dir="2700000" algn="tl">
                  <a:srgbClr val="000000">
                    <a:alpha val="43137"/>
                  </a:srgbClr>
                </a:outerShdw>
              </a:effectLst>
              <a:latin typeface="Tamil Bible" pitchFamily="2" charset="0"/>
            </a:rPr>
            <a:t>epfo;Tfis epidT$u</a:t>
          </a:r>
          <a:r>
            <a:rPr lang="en" sz="2000" b="1" kern="1200" noProof="0" dirty="0">
              <a:effectLst>
                <a:outerShdw blurRad="38100" dist="38100" dir="2700000" algn="tl">
                  <a:srgbClr val="000000">
                    <a:alpha val="43137"/>
                  </a:srgbClr>
                </a:outerShdw>
              </a:effectLst>
            </a:rPr>
            <a:t> (</a:t>
          </a:r>
          <a:r>
            <a:rPr lang="en" sz="2000" b="1" kern="1200" noProof="0" dirty="0">
              <a:effectLst>
                <a:outerShdw blurRad="38100" dist="38100" dir="2700000" algn="tl">
                  <a:srgbClr val="000000">
                    <a:alpha val="43137"/>
                  </a:srgbClr>
                </a:outerShdw>
              </a:effectLst>
              <a:latin typeface="Tamil Bible" pitchFamily="2" charset="0"/>
            </a:rPr>
            <a:t>ahj;</a:t>
          </a:r>
          <a:r>
            <a:rPr lang="en" sz="2000" b="1" kern="1200" noProof="0" dirty="0">
              <a:effectLst>
                <a:outerShdw blurRad="38100" dist="38100" dir="2700000" algn="tl">
                  <a:srgbClr val="000000">
                    <a:alpha val="43137"/>
                  </a:srgbClr>
                </a:outerShdw>
              </a:effectLst>
            </a:rPr>
            <a:t>. 17:14)</a:t>
          </a:r>
          <a:endParaRPr lang="es-ES" sz="2000" kern="1200" dirty="0">
            <a:effectLst>
              <a:outerShdw blurRad="38100" dist="38100" dir="2700000" algn="tl">
                <a:srgbClr val="000000">
                  <a:alpha val="43137"/>
                </a:srgbClr>
              </a:outerShdw>
            </a:effectLst>
          </a:endParaRPr>
        </a:p>
      </dsp:txBody>
      <dsp:txXfrm rot="10800000">
        <a:off x="323131" y="986"/>
        <a:ext cx="7115893" cy="336391"/>
      </dsp:txXfrm>
    </dsp:sp>
    <dsp:sp modelId="{A308793B-12F1-43E3-929E-EF0BD488BAAB}">
      <dsp:nvSpPr>
        <dsp:cNvPr id="0" name=""/>
        <dsp:cNvSpPr/>
      </dsp:nvSpPr>
      <dsp:spPr>
        <a:xfrm>
          <a:off x="0" y="986"/>
          <a:ext cx="336391" cy="336391"/>
        </a:xfrm>
        <a:prstGeom prst="homePlate">
          <a:avLst/>
        </a:prstGeom>
        <a:solidFill>
          <a:srgbClr val="D58585"/>
        </a:solidFill>
        <a:ln>
          <a:noFill/>
        </a:ln>
        <a:effectLst>
          <a:outerShdw blurRad="57150" dist="19050" dir="5400000" algn="ctr" rotWithShape="0">
            <a:srgbClr val="000000">
              <a:alpha val="63000"/>
            </a:srgbClr>
          </a:outerShdw>
        </a:effectLst>
        <a:scene3d>
          <a:camera prst="orthographicFront"/>
          <a:lightRig rig="threePt" dir="t"/>
        </a:scene3d>
        <a:sp3d>
          <a:bevelT prst="convex"/>
        </a:sp3d>
      </dsp:spPr>
      <dsp:style>
        <a:lnRef idx="0">
          <a:scrgbClr r="0" g="0" b="0"/>
        </a:lnRef>
        <a:fillRef idx="1">
          <a:scrgbClr r="0" g="0" b="0"/>
        </a:fillRef>
        <a:effectRef idx="3">
          <a:scrgbClr r="0" g="0" b="0"/>
        </a:effectRef>
        <a:fontRef idx="minor"/>
      </dsp:style>
    </dsp:sp>
    <dsp:sp modelId="{A65A08EC-D747-4D65-AAA8-CD1345AD00DF}">
      <dsp:nvSpPr>
        <dsp:cNvPr id="0" name=""/>
        <dsp:cNvSpPr/>
      </dsp:nvSpPr>
      <dsp:spPr>
        <a:xfrm rot="10800000">
          <a:off x="239033" y="421475"/>
          <a:ext cx="7199991" cy="336391"/>
        </a:xfrm>
        <a:prstGeom prst="homePlate">
          <a:avLst/>
        </a:prstGeom>
        <a:gradFill rotWithShape="0">
          <a:gsLst>
            <a:gs pos="0">
              <a:schemeClr val="accent4">
                <a:hueOff val="604108"/>
                <a:satOff val="-3977"/>
                <a:lumOff val="2941"/>
                <a:alphaOff val="0"/>
                <a:satMod val="103000"/>
                <a:lumMod val="102000"/>
                <a:tint val="94000"/>
              </a:schemeClr>
            </a:gs>
            <a:gs pos="50000">
              <a:schemeClr val="accent4">
                <a:hueOff val="604108"/>
                <a:satOff val="-3977"/>
                <a:lumOff val="2941"/>
                <a:alphaOff val="0"/>
                <a:satMod val="110000"/>
                <a:lumMod val="100000"/>
                <a:shade val="100000"/>
              </a:schemeClr>
            </a:gs>
            <a:gs pos="100000">
              <a:schemeClr val="accent4">
                <a:hueOff val="604108"/>
                <a:satOff val="-3977"/>
                <a:lumOff val="2941"/>
                <a:alphaOff val="0"/>
                <a:lumMod val="99000"/>
                <a:satMod val="120000"/>
                <a:shade val="78000"/>
              </a:schemeClr>
            </a:gs>
          </a:gsLst>
          <a:lin ang="5400000" scaled="0"/>
        </a:gradFill>
        <a:ln>
          <a:noFill/>
        </a:ln>
        <a:effectLst>
          <a:outerShdw blurRad="57150" dist="19050" dir="5400000" algn="ctr" rotWithShape="0">
            <a:srgbClr val="000000"/>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8339" tIns="76200" rIns="142240" bIns="76200" numCol="1" spcCol="1270" anchor="ctr" anchorCtr="0">
          <a:noAutofit/>
        </a:bodyPr>
        <a:lstStyle/>
        <a:p>
          <a:pPr marL="0" lvl="0" indent="0" algn="ctr" defTabSz="889000">
            <a:lnSpc>
              <a:spcPct val="90000"/>
            </a:lnSpc>
            <a:spcBef>
              <a:spcPct val="0"/>
            </a:spcBef>
            <a:spcAft>
              <a:spcPct val="35000"/>
            </a:spcAft>
            <a:buNone/>
          </a:pPr>
          <a:r>
            <a:rPr lang="en-US" sz="2000" b="1" kern="1200" noProof="0" dirty="0">
              <a:effectLst>
                <a:outerShdw blurRad="38100" dist="38100" dir="2700000" algn="tl">
                  <a:srgbClr val="000000">
                    <a:alpha val="43137"/>
                  </a:srgbClr>
                </a:outerShdw>
              </a:effectLst>
              <a:latin typeface="Tamil Bible" pitchFamily="2" charset="0"/>
            </a:rPr>
            <a:t>e</a:t>
          </a:r>
          <a:r>
            <a:rPr lang="en" sz="2000" b="1" kern="1200" noProof="0" dirty="0">
              <a:effectLst>
                <a:outerShdw blurRad="38100" dist="38100" dir="2700000" algn="tl">
                  <a:srgbClr val="000000">
                    <a:alpha val="43137"/>
                  </a:srgbClr>
                </a:outerShdw>
              </a:effectLst>
              <a:latin typeface="Tamil Bible" pitchFamily="2" charset="0"/>
            </a:rPr>
            <a:t>kf;F mwpTWj;j</a:t>
          </a:r>
          <a:r>
            <a:rPr lang="en" sz="2000" b="1" kern="1200" noProof="0" dirty="0">
              <a:effectLst>
                <a:outerShdw blurRad="38100" dist="38100" dir="2700000" algn="tl">
                  <a:srgbClr val="000000">
                    <a:alpha val="43137"/>
                  </a:srgbClr>
                </a:outerShdw>
              </a:effectLst>
            </a:rPr>
            <a:t>  (</a:t>
          </a:r>
          <a:r>
            <a:rPr lang="en" sz="2000" b="1" kern="1200" noProof="0" dirty="0">
              <a:effectLst>
                <a:outerShdw blurRad="38100" dist="38100" dir="2700000" algn="tl">
                  <a:srgbClr val="000000">
                    <a:alpha val="43137"/>
                  </a:srgbClr>
                </a:outerShdw>
              </a:effectLst>
              <a:latin typeface="Tamil Bible" pitchFamily="2" charset="0"/>
            </a:rPr>
            <a:t>gpu</a:t>
          </a:r>
          <a:r>
            <a:rPr lang="en" sz="2000" b="1" kern="1200" noProof="0" dirty="0">
              <a:effectLst>
                <a:outerShdw blurRad="38100" dist="38100" dir="2700000" algn="tl">
                  <a:srgbClr val="000000">
                    <a:alpha val="43137"/>
                  </a:srgbClr>
                </a:outerShdw>
              </a:effectLst>
            </a:rPr>
            <a:t>. 12:10)</a:t>
          </a:r>
          <a:endParaRPr lang="es-ES" sz="2000" kern="1200" dirty="0">
            <a:effectLst>
              <a:outerShdw blurRad="38100" dist="38100" dir="2700000" algn="tl">
                <a:srgbClr val="000000">
                  <a:alpha val="43137"/>
                </a:srgbClr>
              </a:outerShdw>
            </a:effectLst>
          </a:endParaRPr>
        </a:p>
      </dsp:txBody>
      <dsp:txXfrm rot="10800000">
        <a:off x="323131" y="421475"/>
        <a:ext cx="7115893" cy="336391"/>
      </dsp:txXfrm>
    </dsp:sp>
    <dsp:sp modelId="{8F843BFC-B751-49E1-B135-FD287F0E4255}">
      <dsp:nvSpPr>
        <dsp:cNvPr id="0" name=""/>
        <dsp:cNvSpPr/>
      </dsp:nvSpPr>
      <dsp:spPr>
        <a:xfrm>
          <a:off x="0" y="421475"/>
          <a:ext cx="336391" cy="336391"/>
        </a:xfrm>
        <a:prstGeom prst="homePlate">
          <a:avLst/>
        </a:prstGeom>
        <a:solidFill>
          <a:srgbClr val="D69D92"/>
        </a:solidFill>
        <a:ln>
          <a:noFill/>
        </a:ln>
        <a:effectLst>
          <a:outerShdw blurRad="57150" dist="19050" dir="5400000" algn="ctr" rotWithShape="0">
            <a:srgbClr val="000000">
              <a:alpha val="63000"/>
            </a:srgbClr>
          </a:outerShdw>
        </a:effectLst>
        <a:scene3d>
          <a:camera prst="orthographicFront"/>
          <a:lightRig rig="threePt" dir="t"/>
        </a:scene3d>
        <a:sp3d>
          <a:bevelT prst="convex"/>
        </a:sp3d>
      </dsp:spPr>
      <dsp:style>
        <a:lnRef idx="0">
          <a:scrgbClr r="0" g="0" b="0"/>
        </a:lnRef>
        <a:fillRef idx="1">
          <a:scrgbClr r="0" g="0" b="0"/>
        </a:fillRef>
        <a:effectRef idx="3">
          <a:scrgbClr r="0" g="0" b="0"/>
        </a:effectRef>
        <a:fontRef idx="minor"/>
      </dsp:style>
    </dsp:sp>
    <dsp:sp modelId="{07AD4649-2EB9-40FA-86F5-FCF2EFB392FF}">
      <dsp:nvSpPr>
        <dsp:cNvPr id="0" name=""/>
        <dsp:cNvSpPr/>
      </dsp:nvSpPr>
      <dsp:spPr>
        <a:xfrm rot="10800000">
          <a:off x="239033" y="841965"/>
          <a:ext cx="7199991" cy="336391"/>
        </a:xfrm>
        <a:prstGeom prst="homePlate">
          <a:avLst/>
        </a:prstGeom>
        <a:gradFill rotWithShape="0">
          <a:gsLst>
            <a:gs pos="0">
              <a:schemeClr val="accent4">
                <a:hueOff val="1208217"/>
                <a:satOff val="-7955"/>
                <a:lumOff val="5882"/>
                <a:alphaOff val="0"/>
                <a:satMod val="103000"/>
                <a:lumMod val="102000"/>
                <a:tint val="94000"/>
              </a:schemeClr>
            </a:gs>
            <a:gs pos="50000">
              <a:schemeClr val="accent4">
                <a:hueOff val="1208217"/>
                <a:satOff val="-7955"/>
                <a:lumOff val="5882"/>
                <a:alphaOff val="0"/>
                <a:satMod val="110000"/>
                <a:lumMod val="100000"/>
                <a:shade val="100000"/>
              </a:schemeClr>
            </a:gs>
            <a:gs pos="100000">
              <a:schemeClr val="accent4">
                <a:hueOff val="1208217"/>
                <a:satOff val="-7955"/>
                <a:lumOff val="5882"/>
                <a:alphaOff val="0"/>
                <a:lumMod val="99000"/>
                <a:satMod val="120000"/>
                <a:shade val="78000"/>
              </a:schemeClr>
            </a:gs>
          </a:gsLst>
          <a:lin ang="5400000" scaled="0"/>
        </a:gradFill>
        <a:ln>
          <a:noFill/>
        </a:ln>
        <a:effectLst>
          <a:outerShdw blurRad="57150" dist="19050" dir="5400000" algn="ctr" rotWithShape="0">
            <a:srgbClr val="000000"/>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8339" tIns="76200" rIns="142240" bIns="76200" numCol="1" spcCol="1270" anchor="ctr" anchorCtr="0">
          <a:noAutofit/>
        </a:bodyPr>
        <a:lstStyle/>
        <a:p>
          <a:pPr marL="0" lvl="0" indent="0" algn="ctr" defTabSz="889000">
            <a:lnSpc>
              <a:spcPct val="90000"/>
            </a:lnSpc>
            <a:spcBef>
              <a:spcPct val="0"/>
            </a:spcBef>
            <a:spcAft>
              <a:spcPct val="35000"/>
            </a:spcAft>
            <a:buNone/>
          </a:pPr>
          <a:r>
            <a:rPr lang="en" sz="2000" b="1" kern="1200" noProof="0" dirty="0">
              <a:effectLst>
                <a:outerShdw blurRad="38100" dist="38100" dir="2700000" algn="tl">
                  <a:srgbClr val="000000">
                    <a:alpha val="43137"/>
                  </a:srgbClr>
                </a:outerShdw>
              </a:effectLst>
              <a:latin typeface="Tamil Bible" pitchFamily="2" charset="0"/>
            </a:rPr>
            <a:t>ek;ik kde;jpUk;GjYf;F miof;f</a:t>
          </a:r>
          <a:r>
            <a:rPr lang="en" sz="2000" b="1" kern="1200" noProof="0" dirty="0">
              <a:effectLst>
                <a:outerShdw blurRad="38100" dist="38100" dir="2700000" algn="tl">
                  <a:srgbClr val="000000">
                    <a:alpha val="43137"/>
                  </a:srgbClr>
                </a:outerShdw>
              </a:effectLst>
            </a:rPr>
            <a:t> (</a:t>
          </a:r>
          <a:r>
            <a:rPr lang="en" sz="2000" b="1" kern="1200" noProof="0" dirty="0">
              <a:effectLst>
                <a:outerShdw blurRad="38100" dist="38100" dir="2700000" algn="tl">
                  <a:srgbClr val="000000">
                    <a:alpha val="43137"/>
                  </a:srgbClr>
                </a:outerShdw>
              </a:effectLst>
              <a:latin typeface="Tamil Bible" pitchFamily="2" charset="0"/>
            </a:rPr>
            <a:t>vNu</a:t>
          </a:r>
          <a:r>
            <a:rPr lang="en" sz="2000" b="1" kern="1200" noProof="0" dirty="0">
              <a:effectLst>
                <a:outerShdw blurRad="38100" dist="38100" dir="2700000" algn="tl">
                  <a:srgbClr val="000000">
                    <a:alpha val="43137"/>
                  </a:srgbClr>
                </a:outerShdw>
              </a:effectLst>
            </a:rPr>
            <a:t>. 36:2-3)</a:t>
          </a:r>
          <a:endParaRPr lang="es-ES" sz="2000" kern="1200" dirty="0">
            <a:effectLst>
              <a:outerShdw blurRad="38100" dist="38100" dir="2700000" algn="tl">
                <a:srgbClr val="000000">
                  <a:alpha val="43137"/>
                </a:srgbClr>
              </a:outerShdw>
            </a:effectLst>
          </a:endParaRPr>
        </a:p>
      </dsp:txBody>
      <dsp:txXfrm rot="10800000">
        <a:off x="323131" y="841965"/>
        <a:ext cx="7115893" cy="336391"/>
      </dsp:txXfrm>
    </dsp:sp>
    <dsp:sp modelId="{9BE63587-2385-416F-B130-94D323BB29E8}">
      <dsp:nvSpPr>
        <dsp:cNvPr id="0" name=""/>
        <dsp:cNvSpPr/>
      </dsp:nvSpPr>
      <dsp:spPr>
        <a:xfrm>
          <a:off x="0" y="841965"/>
          <a:ext cx="336391" cy="336391"/>
        </a:xfrm>
        <a:prstGeom prst="homePlate">
          <a:avLst/>
        </a:prstGeom>
        <a:solidFill>
          <a:srgbClr val="D9B29F"/>
        </a:solidFill>
        <a:ln>
          <a:noFill/>
        </a:ln>
        <a:effectLst>
          <a:outerShdw blurRad="57150" dist="19050" dir="5400000" algn="ctr" rotWithShape="0">
            <a:srgbClr val="000000">
              <a:alpha val="63000"/>
            </a:srgbClr>
          </a:outerShdw>
        </a:effectLst>
        <a:scene3d>
          <a:camera prst="orthographicFront"/>
          <a:lightRig rig="threePt" dir="t"/>
        </a:scene3d>
        <a:sp3d>
          <a:bevelT prst="convex"/>
        </a:sp3d>
      </dsp:spPr>
      <dsp:style>
        <a:lnRef idx="0">
          <a:scrgbClr r="0" g="0" b="0"/>
        </a:lnRef>
        <a:fillRef idx="1">
          <a:scrgbClr r="0" g="0" b="0"/>
        </a:fillRef>
        <a:effectRef idx="3">
          <a:scrgbClr r="0" g="0" b="0"/>
        </a:effectRef>
        <a:fontRef idx="minor"/>
      </dsp:style>
    </dsp:sp>
    <dsp:sp modelId="{5842AF8F-C69F-4CB8-825B-EEAB378A35B3}">
      <dsp:nvSpPr>
        <dsp:cNvPr id="0" name=""/>
        <dsp:cNvSpPr/>
      </dsp:nvSpPr>
      <dsp:spPr>
        <a:xfrm rot="10800000">
          <a:off x="239033" y="1262454"/>
          <a:ext cx="7199991" cy="336391"/>
        </a:xfrm>
        <a:prstGeom prst="homePlate">
          <a:avLst/>
        </a:prstGeom>
        <a:gradFill rotWithShape="0">
          <a:gsLst>
            <a:gs pos="0">
              <a:schemeClr val="accent4">
                <a:hueOff val="1812325"/>
                <a:satOff val="-11932"/>
                <a:lumOff val="8824"/>
                <a:alphaOff val="0"/>
                <a:satMod val="103000"/>
                <a:lumMod val="102000"/>
                <a:tint val="94000"/>
              </a:schemeClr>
            </a:gs>
            <a:gs pos="50000">
              <a:schemeClr val="accent4">
                <a:hueOff val="1812325"/>
                <a:satOff val="-11932"/>
                <a:lumOff val="8824"/>
                <a:alphaOff val="0"/>
                <a:satMod val="110000"/>
                <a:lumMod val="100000"/>
                <a:shade val="100000"/>
              </a:schemeClr>
            </a:gs>
            <a:gs pos="100000">
              <a:schemeClr val="accent4">
                <a:hueOff val="1812325"/>
                <a:satOff val="-11932"/>
                <a:lumOff val="8824"/>
                <a:alphaOff val="0"/>
                <a:lumMod val="99000"/>
                <a:satMod val="120000"/>
                <a:shade val="78000"/>
              </a:schemeClr>
            </a:gs>
          </a:gsLst>
          <a:lin ang="5400000" scaled="0"/>
        </a:gradFill>
        <a:ln>
          <a:noFill/>
        </a:ln>
        <a:effectLst>
          <a:outerShdw blurRad="57150" dist="19050" dir="5400000" algn="ctr" rotWithShape="0">
            <a:srgbClr val="000000"/>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8339" tIns="68580" rIns="128016" bIns="68580" numCol="1" spcCol="1270" anchor="ctr" anchorCtr="0">
          <a:noAutofit/>
        </a:bodyPr>
        <a:lstStyle/>
        <a:p>
          <a:pPr marL="0" lvl="0" indent="0" algn="ctr" defTabSz="800100">
            <a:lnSpc>
              <a:spcPct val="90000"/>
            </a:lnSpc>
            <a:spcBef>
              <a:spcPct val="0"/>
            </a:spcBef>
            <a:spcAft>
              <a:spcPct val="35000"/>
            </a:spcAft>
            <a:buNone/>
          </a:pPr>
          <a:r>
            <a:rPr lang="en" sz="1800" b="1" kern="1200" noProof="0" dirty="0">
              <a:effectLst>
                <a:outerShdw blurRad="38100" dist="38100" dir="2700000" algn="tl">
                  <a:srgbClr val="000000">
                    <a:alpha val="43137"/>
                  </a:srgbClr>
                </a:outerShdw>
              </a:effectLst>
              <a:latin typeface="Tamil Bible" pitchFamily="2" charset="0"/>
            </a:rPr>
            <a:t>ehk; gpd;gw;Wtjw;Nfh my;yJ epuhfupg;gjw;Nfh cjhuzq;fis toq;Ftjw;F</a:t>
          </a:r>
          <a:r>
            <a:rPr lang="en" sz="1800" b="1" kern="1200" noProof="0" dirty="0">
              <a:effectLst>
                <a:outerShdw blurRad="38100" dist="38100" dir="2700000" algn="tl">
                  <a:srgbClr val="000000">
                    <a:alpha val="43137"/>
                  </a:srgbClr>
                </a:outerShdw>
              </a:effectLst>
            </a:rPr>
            <a:t> (1 </a:t>
          </a:r>
          <a:r>
            <a:rPr lang="en" sz="1800" b="1" kern="1200" noProof="0" dirty="0">
              <a:effectLst>
                <a:outerShdw blurRad="38100" dist="38100" dir="2700000" algn="tl">
                  <a:srgbClr val="000000">
                    <a:alpha val="43137"/>
                  </a:srgbClr>
                </a:outerShdw>
              </a:effectLst>
              <a:latin typeface="Tamil Bible" pitchFamily="2" charset="0"/>
            </a:rPr>
            <a:t>nfhup</a:t>
          </a:r>
          <a:r>
            <a:rPr lang="en" sz="1800" b="1" kern="1200" noProof="0" dirty="0">
              <a:effectLst>
                <a:outerShdw blurRad="38100" dist="38100" dir="2700000" algn="tl">
                  <a:srgbClr val="000000">
                    <a:alpha val="43137"/>
                  </a:srgbClr>
                </a:outerShdw>
              </a:effectLst>
            </a:rPr>
            <a:t>. 10:11)</a:t>
          </a:r>
          <a:endParaRPr lang="es-ES" sz="1800" kern="1200" dirty="0">
            <a:effectLst>
              <a:outerShdw blurRad="38100" dist="38100" dir="2700000" algn="tl">
                <a:srgbClr val="000000">
                  <a:alpha val="43137"/>
                </a:srgbClr>
              </a:outerShdw>
            </a:effectLst>
          </a:endParaRPr>
        </a:p>
      </dsp:txBody>
      <dsp:txXfrm rot="10800000">
        <a:off x="323131" y="1262454"/>
        <a:ext cx="7115893" cy="336391"/>
      </dsp:txXfrm>
    </dsp:sp>
    <dsp:sp modelId="{CBB3F906-2B05-4180-8C33-2EDA539C8BA8}">
      <dsp:nvSpPr>
        <dsp:cNvPr id="0" name=""/>
        <dsp:cNvSpPr/>
      </dsp:nvSpPr>
      <dsp:spPr>
        <a:xfrm>
          <a:off x="0" y="1262454"/>
          <a:ext cx="336391" cy="336391"/>
        </a:xfrm>
        <a:prstGeom prst="homePlate">
          <a:avLst/>
        </a:prstGeom>
        <a:solidFill>
          <a:srgbClr val="D6BEA6"/>
        </a:solidFill>
        <a:ln>
          <a:noFill/>
        </a:ln>
        <a:effectLst>
          <a:outerShdw blurRad="57150" dist="19050" dir="5400000" algn="ctr" rotWithShape="0">
            <a:srgbClr val="000000">
              <a:alpha val="63000"/>
            </a:srgbClr>
          </a:outerShdw>
        </a:effectLst>
        <a:scene3d>
          <a:camera prst="orthographicFront"/>
          <a:lightRig rig="threePt" dir="t"/>
        </a:scene3d>
        <a:sp3d>
          <a:bevelT prst="convex"/>
        </a:sp3d>
      </dsp:spPr>
      <dsp:style>
        <a:lnRef idx="0">
          <a:scrgbClr r="0" g="0" b="0"/>
        </a:lnRef>
        <a:fillRef idx="1">
          <a:scrgbClr r="0" g="0" b="0"/>
        </a:fillRef>
        <a:effectRef idx="3">
          <a:scrgbClr r="0" g="0" b="0"/>
        </a:effectRef>
        <a:fontRef idx="minor"/>
      </dsp:style>
    </dsp:sp>
    <dsp:sp modelId="{4A4B5D15-03A8-4BC2-BC57-B9B5CE87C65F}">
      <dsp:nvSpPr>
        <dsp:cNvPr id="0" name=""/>
        <dsp:cNvSpPr/>
      </dsp:nvSpPr>
      <dsp:spPr>
        <a:xfrm rot="10800000">
          <a:off x="239033" y="1682944"/>
          <a:ext cx="7199991" cy="336391"/>
        </a:xfrm>
        <a:prstGeom prst="homePlate">
          <a:avLst/>
        </a:prstGeom>
        <a:gradFill rotWithShape="0">
          <a:gsLst>
            <a:gs pos="0">
              <a:schemeClr val="accent4">
                <a:hueOff val="2416433"/>
                <a:satOff val="-15910"/>
                <a:lumOff val="11765"/>
                <a:alphaOff val="0"/>
                <a:satMod val="103000"/>
                <a:lumMod val="102000"/>
                <a:tint val="94000"/>
              </a:schemeClr>
            </a:gs>
            <a:gs pos="50000">
              <a:schemeClr val="accent4">
                <a:hueOff val="2416433"/>
                <a:satOff val="-15910"/>
                <a:lumOff val="11765"/>
                <a:alphaOff val="0"/>
                <a:satMod val="110000"/>
                <a:lumMod val="100000"/>
                <a:shade val="100000"/>
              </a:schemeClr>
            </a:gs>
            <a:gs pos="100000">
              <a:schemeClr val="accent4">
                <a:hueOff val="2416433"/>
                <a:satOff val="-15910"/>
                <a:lumOff val="11765"/>
                <a:alphaOff val="0"/>
                <a:lumMod val="99000"/>
                <a:satMod val="120000"/>
                <a:shade val="78000"/>
              </a:schemeClr>
            </a:gs>
          </a:gsLst>
          <a:lin ang="5400000" scaled="0"/>
        </a:gradFill>
        <a:ln>
          <a:noFill/>
        </a:ln>
        <a:effectLst>
          <a:outerShdw blurRad="57150" dist="19050" dir="5400000" algn="ctr" rotWithShape="0">
            <a:srgbClr val="000000"/>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8339" tIns="76200" rIns="142240" bIns="76200" numCol="1" spcCol="1270" anchor="ctr" anchorCtr="0">
          <a:noAutofit/>
        </a:bodyPr>
        <a:lstStyle/>
        <a:p>
          <a:pPr marL="0" lvl="0" indent="0" algn="ctr" defTabSz="889000">
            <a:lnSpc>
              <a:spcPct val="90000"/>
            </a:lnSpc>
            <a:spcBef>
              <a:spcPct val="0"/>
            </a:spcBef>
            <a:spcAft>
              <a:spcPct val="35000"/>
            </a:spcAft>
            <a:buNone/>
          </a:pPr>
          <a:r>
            <a:rPr lang="en-US" sz="2000" b="1" kern="1200" noProof="0" dirty="0">
              <a:effectLst>
                <a:outerShdw blurRad="38100" dist="38100" dir="2700000" algn="tl">
                  <a:srgbClr val="000000">
                    <a:alpha val="43137"/>
                  </a:srgbClr>
                </a:outerShdw>
              </a:effectLst>
              <a:latin typeface="Tamil Bible" pitchFamily="2" charset="0"/>
            </a:rPr>
            <a:t>v</a:t>
          </a:r>
          <a:r>
            <a:rPr lang="en" sz="2000" b="1" kern="1200" noProof="0" dirty="0">
              <a:effectLst>
                <a:outerShdw blurRad="38100" dist="38100" dir="2700000" algn="tl">
                  <a:srgbClr val="000000">
                    <a:alpha val="43137"/>
                  </a:srgbClr>
                </a:outerShdw>
              </a:effectLst>
              <a:latin typeface="Tamil Bible" pitchFamily="2" charset="0"/>
            </a:rPr>
            <a:t>jpu;fhyj;ij mwpe;Jnfhs;Sk; nghUl;L</a:t>
          </a:r>
          <a:r>
            <a:rPr lang="en" sz="2000" b="1" kern="1200" noProof="0" dirty="0">
              <a:effectLst>
                <a:outerShdw blurRad="38100" dist="38100" dir="2700000" algn="tl">
                  <a:srgbClr val="000000">
                    <a:alpha val="43137"/>
                  </a:srgbClr>
                </a:outerShdw>
              </a:effectLst>
            </a:rPr>
            <a:t> (</a:t>
          </a:r>
          <a:r>
            <a:rPr lang="en" sz="2000" b="1" kern="1200" noProof="0" dirty="0">
              <a:effectLst>
                <a:outerShdw blurRad="38100" dist="38100" dir="2700000" algn="tl">
                  <a:srgbClr val="000000">
                    <a:alpha val="43137"/>
                  </a:srgbClr>
                </a:outerShdw>
              </a:effectLst>
              <a:latin typeface="Tamil Bible" pitchFamily="2" charset="0"/>
            </a:rPr>
            <a:t>ntsp</a:t>
          </a:r>
          <a:r>
            <a:rPr lang="en" sz="2000" b="1" kern="1200" noProof="0" dirty="0">
              <a:effectLst>
                <a:outerShdw blurRad="38100" dist="38100" dir="2700000" algn="tl">
                  <a:srgbClr val="000000">
                    <a:alpha val="43137"/>
                  </a:srgbClr>
                </a:outerShdw>
              </a:effectLst>
            </a:rPr>
            <a:t>. 1:19)</a:t>
          </a:r>
          <a:endParaRPr lang="es-ES" sz="2000" kern="1200" dirty="0">
            <a:effectLst>
              <a:outerShdw blurRad="38100" dist="38100" dir="2700000" algn="tl">
                <a:srgbClr val="000000">
                  <a:alpha val="43137"/>
                </a:srgbClr>
              </a:outerShdw>
            </a:effectLst>
          </a:endParaRPr>
        </a:p>
      </dsp:txBody>
      <dsp:txXfrm rot="10800000">
        <a:off x="323131" y="1682944"/>
        <a:ext cx="7115893" cy="336391"/>
      </dsp:txXfrm>
    </dsp:sp>
    <dsp:sp modelId="{461E40C4-482A-4E02-A3F1-7F44F3EB4A43}">
      <dsp:nvSpPr>
        <dsp:cNvPr id="0" name=""/>
        <dsp:cNvSpPr/>
      </dsp:nvSpPr>
      <dsp:spPr>
        <a:xfrm>
          <a:off x="0" y="1682944"/>
          <a:ext cx="336391" cy="336391"/>
        </a:xfrm>
        <a:prstGeom prst="homePlate">
          <a:avLst/>
        </a:prstGeom>
        <a:solidFill>
          <a:srgbClr val="DED4C0"/>
        </a:solidFill>
        <a:ln>
          <a:noFill/>
        </a:ln>
        <a:effectLst>
          <a:outerShdw blurRad="57150" dist="19050" dir="5400000" algn="ctr" rotWithShape="0">
            <a:srgbClr val="000000">
              <a:alpha val="63000"/>
            </a:srgbClr>
          </a:outerShdw>
        </a:effectLst>
        <a:scene3d>
          <a:camera prst="orthographicFront"/>
          <a:lightRig rig="threePt" dir="t"/>
        </a:scene3d>
        <a:sp3d>
          <a:bevelT prst="convex"/>
        </a:sp3d>
      </dsp:spPr>
      <dsp:style>
        <a:lnRef idx="0">
          <a:scrgbClr r="0" g="0" b="0"/>
        </a:lnRef>
        <a:fillRef idx="1">
          <a:scrgbClr r="0" g="0" b="0"/>
        </a:fillRef>
        <a:effectRef idx="3">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List1">
  <dgm:title val=""/>
  <dgm:desc val=""/>
  <dgm:catLst>
    <dgm:cat type="list" pri="2000"/>
    <dgm:cat type="picture" pri="2500"/>
    <dgm:cat type="pictureconvert" pri="25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BendingPictureCaptionList">
  <dgm:title val=""/>
  <dgm:desc val=""/>
  <dgm:catLst>
    <dgm:cat type="picture" pri="9000"/>
    <dgm:cat type="pictureconvert" pri="9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w" fact="1.11"/>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
        </dgm:alg>
        <dgm:shape xmlns:r="http://schemas.openxmlformats.org/officeDocument/2006/relationships" r:blip="">
          <dgm:adjLst/>
        </dgm:shape>
        <dgm:choose name="Name4">
          <dgm:if name="Name5" func="var" arg="dir" op="equ" val="norm">
            <dgm:constrLst>
              <dgm:constr type="l" for="ch" forName="rect1" refType="w" fact="0"/>
              <dgm:constr type="t" for="ch" forName="rect1" refType="h" fact="0"/>
              <dgm:constr type="w" for="ch" forName="rect1" refType="w"/>
              <dgm:constr type="h" for="ch" forName="rect1" refType="h" fact="0.8"/>
              <dgm:constr type="l" for="ch" forName="wedgeRectCallout1" refType="w" fact="0.09"/>
              <dgm:constr type="t" for="ch" forName="wedgeRectCallout1" refType="h" fact="0.72"/>
              <dgm:constr type="w" for="ch" forName="wedgeRectCallout1" refType="w" fact="0.89"/>
              <dgm:constr type="h" for="ch" forName="wedgeRectCallout1" refType="h" fact="0.28"/>
            </dgm:constrLst>
          </dgm:if>
          <dgm:else name="Name6">
            <dgm:constrLst>
              <dgm:constr type="l" for="ch" forName="rect1" refType="w" fact="0"/>
              <dgm:constr type="t" for="ch" forName="rect1" refType="h" fact="0"/>
              <dgm:constr type="w" for="ch" forName="rect1" refType="w"/>
              <dgm:constr type="h" for="ch" forName="rect1" refType="h" fact="0.8"/>
              <dgm:constr type="l" for="ch" forName="wedgeRectCallout1" refType="w" fact="0.02"/>
              <dgm:constr type="t" for="ch" forName="wedgeRectCallout1" refType="h" fact="0.72"/>
              <dgm:constr type="w" for="ch" forName="wedgeRectCallout1" refType="w" fact="0.89"/>
              <dgm:constr type="h" for="ch" forName="wedgeRectCallout1" refType="h" fact="0.28"/>
            </dgm:constrLst>
          </dgm:else>
        </dgm:choose>
        <dgm:layoutNode name="rect1" styleLbl="bgImgPlace1">
          <dgm:alg type="sp"/>
          <dgm:shape xmlns:r="http://schemas.openxmlformats.org/officeDocument/2006/relationships" type="rect" r:blip="" blipPhldr="1">
            <dgm:adjLst/>
          </dgm:shape>
          <dgm:presOf/>
        </dgm:layoutNode>
        <dgm:layoutNode name="wedgeRectCallout1" styleLbl="node1">
          <dgm:varLst>
            <dgm:bulletEnabled val="1"/>
          </dgm:varLst>
          <dgm:alg type="tx"/>
          <dgm:choose name="Name7">
            <dgm:if name="Name8" func="var" arg="dir" op="equ" val="norm">
              <dgm:shape xmlns:r="http://schemas.openxmlformats.org/officeDocument/2006/relationships" type="wedgeRectCallout" r:blip="">
                <dgm:adjLst>
                  <dgm:adj idx="1" val="0.2025"/>
                  <dgm:adj idx="2" val="-0.607"/>
                </dgm:adjLst>
              </dgm:shape>
            </dgm:if>
            <dgm:else name="Name9">
              <dgm:shape xmlns:r="http://schemas.openxmlformats.org/officeDocument/2006/relationships" type="wedgeRectCallout" r:blip="">
                <dgm:adjLst>
                  <dgm:adj idx="1" val="-0.2025"/>
                  <dgm:adj idx="2" val="-0.607"/>
                </dgm:adjLst>
              </dgm:shape>
            </dgm:else>
          </dgm:choos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634362B-7ADE-46DF-BD23-3C52829A4202}" type="datetimeFigureOut">
              <a:rPr lang="es-ES" smtClean="0"/>
              <a:t>28/10/2026</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48AA58-F899-433A-8E5B-6EF87D123EE0}" type="slidenum">
              <a:rPr lang="es-ES" smtClean="0"/>
              <a:t>‹Nº›</a:t>
            </a:fld>
            <a:endParaRPr lang="es-ES"/>
          </a:p>
        </p:txBody>
      </p:sp>
    </p:spTree>
    <p:extLst>
      <p:ext uri="{BB962C8B-B14F-4D97-AF65-F5344CB8AC3E}">
        <p14:creationId xmlns:p14="http://schemas.microsoft.com/office/powerpoint/2010/main" val="11381163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D348AA58-F899-433A-8E5B-6EF87D123EE0}" type="slidenum">
              <a:rPr lang="es-ES" smtClean="0"/>
              <a:t>6</a:t>
            </a:fld>
            <a:endParaRPr lang="es-ES"/>
          </a:p>
        </p:txBody>
      </p:sp>
    </p:spTree>
    <p:extLst>
      <p:ext uri="{BB962C8B-B14F-4D97-AF65-F5344CB8AC3E}">
        <p14:creationId xmlns:p14="http://schemas.microsoft.com/office/powerpoint/2010/main" val="36070802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96DCEB3-AEEA-A157-850B-F4DDCBC0DD0E}"/>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DD13FC9B-FC73-B40E-D6B8-AFF9B61D214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A75FB311-6E45-839A-9811-47424F358E6A}"/>
              </a:ext>
            </a:extLst>
          </p:cNvPr>
          <p:cNvSpPr>
            <a:spLocks noGrp="1"/>
          </p:cNvSpPr>
          <p:nvPr>
            <p:ph type="dt" sz="half" idx="10"/>
          </p:nvPr>
        </p:nvSpPr>
        <p:spPr/>
        <p:txBody>
          <a:bodyPr/>
          <a:lstStyle/>
          <a:p>
            <a:fld id="{5BFDF37C-E385-43D5-8B0E-B156B8A20717}" type="datetimeFigureOut">
              <a:rPr lang="es-ES" smtClean="0"/>
              <a:t>28/10/2026</a:t>
            </a:fld>
            <a:endParaRPr lang="es-ES"/>
          </a:p>
        </p:txBody>
      </p:sp>
      <p:sp>
        <p:nvSpPr>
          <p:cNvPr id="5" name="Marcador de pie de página 4">
            <a:extLst>
              <a:ext uri="{FF2B5EF4-FFF2-40B4-BE49-F238E27FC236}">
                <a16:creationId xmlns:a16="http://schemas.microsoft.com/office/drawing/2014/main" id="{C322C927-D433-8380-4066-B0689856A20E}"/>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BCF2525-B24A-2FEF-C2AD-262AA082953B}"/>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24659073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32C7600-68E9-DBBE-717C-D6912122C809}"/>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F200B1C-6F2F-2629-9B6B-6148B13F1631}"/>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17EC8C0B-9589-C1F4-1075-03A03F83F51C}"/>
              </a:ext>
            </a:extLst>
          </p:cNvPr>
          <p:cNvSpPr>
            <a:spLocks noGrp="1"/>
          </p:cNvSpPr>
          <p:nvPr>
            <p:ph type="dt" sz="half" idx="10"/>
          </p:nvPr>
        </p:nvSpPr>
        <p:spPr/>
        <p:txBody>
          <a:bodyPr/>
          <a:lstStyle/>
          <a:p>
            <a:fld id="{5BFDF37C-E385-43D5-8B0E-B156B8A20717}" type="datetimeFigureOut">
              <a:rPr lang="es-ES" smtClean="0"/>
              <a:t>28/10/2026</a:t>
            </a:fld>
            <a:endParaRPr lang="es-ES"/>
          </a:p>
        </p:txBody>
      </p:sp>
      <p:sp>
        <p:nvSpPr>
          <p:cNvPr id="5" name="Marcador de pie de página 4">
            <a:extLst>
              <a:ext uri="{FF2B5EF4-FFF2-40B4-BE49-F238E27FC236}">
                <a16:creationId xmlns:a16="http://schemas.microsoft.com/office/drawing/2014/main" id="{430006F0-9AB4-8CB2-A1BB-6EE0AE284F5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089E5F2-8E70-F056-6BB5-1063897B20E7}"/>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1913991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94CEF2-118E-2940-D97D-1716BCE45548}"/>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334BAE99-2B05-149B-126E-7AEED49592E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5407CED3-CDD3-0AC2-037C-7E07A9E8E411}"/>
              </a:ext>
            </a:extLst>
          </p:cNvPr>
          <p:cNvSpPr>
            <a:spLocks noGrp="1"/>
          </p:cNvSpPr>
          <p:nvPr>
            <p:ph type="dt" sz="half" idx="10"/>
          </p:nvPr>
        </p:nvSpPr>
        <p:spPr/>
        <p:txBody>
          <a:bodyPr/>
          <a:lstStyle/>
          <a:p>
            <a:fld id="{5BFDF37C-E385-43D5-8B0E-B156B8A20717}" type="datetimeFigureOut">
              <a:rPr lang="es-ES" smtClean="0"/>
              <a:t>28/10/2026</a:t>
            </a:fld>
            <a:endParaRPr lang="es-ES"/>
          </a:p>
        </p:txBody>
      </p:sp>
      <p:sp>
        <p:nvSpPr>
          <p:cNvPr id="5" name="Marcador de pie de página 4">
            <a:extLst>
              <a:ext uri="{FF2B5EF4-FFF2-40B4-BE49-F238E27FC236}">
                <a16:creationId xmlns:a16="http://schemas.microsoft.com/office/drawing/2014/main" id="{61E035FF-D2EA-B970-6F0B-25E193CC0A5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62B7A8E-4AFD-D264-3B25-777320253F43}"/>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17190987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E111533-300A-17DB-49C5-927BA4173DB3}"/>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347F2510-23FD-AB39-A846-E36E216BB47F}"/>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82C2156C-2CE7-69D0-6CA7-9BFA4EDD554A}"/>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4F2114DF-742A-1FFC-3324-714C916FECEC}"/>
              </a:ext>
            </a:extLst>
          </p:cNvPr>
          <p:cNvSpPr>
            <a:spLocks noGrp="1"/>
          </p:cNvSpPr>
          <p:nvPr>
            <p:ph type="dt" sz="half" idx="10"/>
          </p:nvPr>
        </p:nvSpPr>
        <p:spPr/>
        <p:txBody>
          <a:bodyPr/>
          <a:lstStyle/>
          <a:p>
            <a:fld id="{5BFDF37C-E385-43D5-8B0E-B156B8A20717}" type="datetimeFigureOut">
              <a:rPr lang="es-ES" smtClean="0"/>
              <a:t>28/10/2026</a:t>
            </a:fld>
            <a:endParaRPr lang="es-ES"/>
          </a:p>
        </p:txBody>
      </p:sp>
      <p:sp>
        <p:nvSpPr>
          <p:cNvPr id="6" name="Marcador de pie de página 5">
            <a:extLst>
              <a:ext uri="{FF2B5EF4-FFF2-40B4-BE49-F238E27FC236}">
                <a16:creationId xmlns:a16="http://schemas.microsoft.com/office/drawing/2014/main" id="{BA71AA74-9599-F572-BD6A-F6B3854E6AB0}"/>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5D4BD92-9552-6800-CA42-C10C4D33BB0C}"/>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27758011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A566250-88C5-843D-D8AB-ADD55D5D090D}"/>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8CA889DD-A0A2-600D-46AD-439502CFEA7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BA1C5F7F-719C-A642-B5AA-4A2FD7781F1A}"/>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7DF5DFCD-529D-5574-230E-07981EC6E8A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1A46E043-778D-F380-07A3-F62B8C668766}"/>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0048C602-EB4F-C224-2577-40416C543530}"/>
              </a:ext>
            </a:extLst>
          </p:cNvPr>
          <p:cNvSpPr>
            <a:spLocks noGrp="1"/>
          </p:cNvSpPr>
          <p:nvPr>
            <p:ph type="dt" sz="half" idx="10"/>
          </p:nvPr>
        </p:nvSpPr>
        <p:spPr/>
        <p:txBody>
          <a:bodyPr/>
          <a:lstStyle/>
          <a:p>
            <a:fld id="{5BFDF37C-E385-43D5-8B0E-B156B8A20717}" type="datetimeFigureOut">
              <a:rPr lang="es-ES" smtClean="0"/>
              <a:t>28/10/2026</a:t>
            </a:fld>
            <a:endParaRPr lang="es-ES"/>
          </a:p>
        </p:txBody>
      </p:sp>
      <p:sp>
        <p:nvSpPr>
          <p:cNvPr id="8" name="Marcador de pie de página 7">
            <a:extLst>
              <a:ext uri="{FF2B5EF4-FFF2-40B4-BE49-F238E27FC236}">
                <a16:creationId xmlns:a16="http://schemas.microsoft.com/office/drawing/2014/main" id="{6C5BFBBF-6D1A-5D8E-A102-DE27A0E61466}"/>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64140F72-5F18-94B2-DD89-C7F36304B365}"/>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37547128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4C30490-A759-F802-5D91-0A9F1B0FC662}"/>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2285671D-1646-73C0-9035-600B956D99AD}"/>
              </a:ext>
            </a:extLst>
          </p:cNvPr>
          <p:cNvSpPr>
            <a:spLocks noGrp="1"/>
          </p:cNvSpPr>
          <p:nvPr>
            <p:ph type="dt" sz="half" idx="10"/>
          </p:nvPr>
        </p:nvSpPr>
        <p:spPr/>
        <p:txBody>
          <a:bodyPr/>
          <a:lstStyle/>
          <a:p>
            <a:fld id="{5BFDF37C-E385-43D5-8B0E-B156B8A20717}" type="datetimeFigureOut">
              <a:rPr lang="es-ES" smtClean="0"/>
              <a:t>28/10/2026</a:t>
            </a:fld>
            <a:endParaRPr lang="es-ES"/>
          </a:p>
        </p:txBody>
      </p:sp>
      <p:sp>
        <p:nvSpPr>
          <p:cNvPr id="4" name="Marcador de pie de página 3">
            <a:extLst>
              <a:ext uri="{FF2B5EF4-FFF2-40B4-BE49-F238E27FC236}">
                <a16:creationId xmlns:a16="http://schemas.microsoft.com/office/drawing/2014/main" id="{A0362399-B6A1-6EA8-8579-BEA98D1FE7D0}"/>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DD3CF2EA-196A-3399-4800-1D7269BFE2AA}"/>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4069570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0D567724-0520-FAFC-CD9D-376D3154A6AA}"/>
              </a:ext>
            </a:extLst>
          </p:cNvPr>
          <p:cNvSpPr>
            <a:spLocks noGrp="1"/>
          </p:cNvSpPr>
          <p:nvPr>
            <p:ph type="dt" sz="half" idx="10"/>
          </p:nvPr>
        </p:nvSpPr>
        <p:spPr/>
        <p:txBody>
          <a:bodyPr/>
          <a:lstStyle/>
          <a:p>
            <a:fld id="{5BFDF37C-E385-43D5-8B0E-B156B8A20717}" type="datetimeFigureOut">
              <a:rPr lang="es-ES" smtClean="0"/>
              <a:t>28/10/2026</a:t>
            </a:fld>
            <a:endParaRPr lang="es-ES"/>
          </a:p>
        </p:txBody>
      </p:sp>
      <p:sp>
        <p:nvSpPr>
          <p:cNvPr id="3" name="Marcador de pie de página 2">
            <a:extLst>
              <a:ext uri="{FF2B5EF4-FFF2-40B4-BE49-F238E27FC236}">
                <a16:creationId xmlns:a16="http://schemas.microsoft.com/office/drawing/2014/main" id="{A98672F6-3F84-20E1-2F69-B34F76C7B1DD}"/>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017F0EDF-FFDA-D77B-1C8E-08ABE114E981}"/>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1923110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A1B4A4F-7AD5-2490-F592-8F33D9FB8DA5}"/>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A77D9FE5-33C0-B5FF-5D6A-EE4301F0E10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FF80BDBB-5446-C6E2-0795-0023B2506AB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0811178-8603-7747-DDB7-81D6F07B37E7}"/>
              </a:ext>
            </a:extLst>
          </p:cNvPr>
          <p:cNvSpPr>
            <a:spLocks noGrp="1"/>
          </p:cNvSpPr>
          <p:nvPr>
            <p:ph type="dt" sz="half" idx="10"/>
          </p:nvPr>
        </p:nvSpPr>
        <p:spPr/>
        <p:txBody>
          <a:bodyPr/>
          <a:lstStyle/>
          <a:p>
            <a:fld id="{5BFDF37C-E385-43D5-8B0E-B156B8A20717}" type="datetimeFigureOut">
              <a:rPr lang="es-ES" smtClean="0"/>
              <a:t>28/10/2026</a:t>
            </a:fld>
            <a:endParaRPr lang="es-ES"/>
          </a:p>
        </p:txBody>
      </p:sp>
      <p:sp>
        <p:nvSpPr>
          <p:cNvPr id="6" name="Marcador de pie de página 5">
            <a:extLst>
              <a:ext uri="{FF2B5EF4-FFF2-40B4-BE49-F238E27FC236}">
                <a16:creationId xmlns:a16="http://schemas.microsoft.com/office/drawing/2014/main" id="{50EEC18D-3541-04E2-8C18-38D5B002534C}"/>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ECB37AFE-BAA2-6A0B-C9FF-7781BB39EDEC}"/>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1994104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D7BD529-2A6F-AA41-8ABA-614464FB1CC1}"/>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41268AAB-C5B9-96FE-F528-2116E408CCF5}"/>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F10BF8F2-8EAA-E5EE-3F1D-F549435A666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FA95888E-C989-F62E-C490-EC8ACC526CB1}"/>
              </a:ext>
            </a:extLst>
          </p:cNvPr>
          <p:cNvSpPr>
            <a:spLocks noGrp="1"/>
          </p:cNvSpPr>
          <p:nvPr>
            <p:ph type="dt" sz="half" idx="10"/>
          </p:nvPr>
        </p:nvSpPr>
        <p:spPr/>
        <p:txBody>
          <a:bodyPr/>
          <a:lstStyle/>
          <a:p>
            <a:fld id="{5BFDF37C-E385-43D5-8B0E-B156B8A20717}" type="datetimeFigureOut">
              <a:rPr lang="es-ES" smtClean="0"/>
              <a:t>28/10/2026</a:t>
            </a:fld>
            <a:endParaRPr lang="es-ES"/>
          </a:p>
        </p:txBody>
      </p:sp>
      <p:sp>
        <p:nvSpPr>
          <p:cNvPr id="6" name="Marcador de pie de página 5">
            <a:extLst>
              <a:ext uri="{FF2B5EF4-FFF2-40B4-BE49-F238E27FC236}">
                <a16:creationId xmlns:a16="http://schemas.microsoft.com/office/drawing/2014/main" id="{C084CD16-1476-19A7-8DD9-BA2EF209455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169CAD46-23B7-59CA-C7CE-0089D2D80CD3}"/>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2544181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D91EF67-4E9D-6893-99BC-38134746B5E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081D04DC-EB73-CF9A-D185-EB3F3C792E47}"/>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5AD73AD-81FD-9B27-9C77-EC40ABEAF736}"/>
              </a:ext>
            </a:extLst>
          </p:cNvPr>
          <p:cNvSpPr>
            <a:spLocks noGrp="1"/>
          </p:cNvSpPr>
          <p:nvPr>
            <p:ph type="dt" sz="half" idx="10"/>
          </p:nvPr>
        </p:nvSpPr>
        <p:spPr/>
        <p:txBody>
          <a:bodyPr/>
          <a:lstStyle/>
          <a:p>
            <a:fld id="{5BFDF37C-E385-43D5-8B0E-B156B8A20717}" type="datetimeFigureOut">
              <a:rPr lang="es-ES" smtClean="0"/>
              <a:t>28/10/2026</a:t>
            </a:fld>
            <a:endParaRPr lang="es-ES"/>
          </a:p>
        </p:txBody>
      </p:sp>
      <p:sp>
        <p:nvSpPr>
          <p:cNvPr id="5" name="Marcador de pie de página 4">
            <a:extLst>
              <a:ext uri="{FF2B5EF4-FFF2-40B4-BE49-F238E27FC236}">
                <a16:creationId xmlns:a16="http://schemas.microsoft.com/office/drawing/2014/main" id="{1C833A5D-1544-1F0B-3457-283BE7DBBAE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A8B8D3F-9261-A589-2DC6-11CEA43B0162}"/>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4191139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3EDD2BE7-4146-6858-B5D0-857C3B059EC4}"/>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4BC65B3E-2A10-766C-4043-CA29E86C832E}"/>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E42614C-AF1E-1D79-59E5-2C2DA77DF538}"/>
              </a:ext>
            </a:extLst>
          </p:cNvPr>
          <p:cNvSpPr>
            <a:spLocks noGrp="1"/>
          </p:cNvSpPr>
          <p:nvPr>
            <p:ph type="dt" sz="half" idx="10"/>
          </p:nvPr>
        </p:nvSpPr>
        <p:spPr/>
        <p:txBody>
          <a:bodyPr/>
          <a:lstStyle/>
          <a:p>
            <a:fld id="{5BFDF37C-E385-43D5-8B0E-B156B8A20717}" type="datetimeFigureOut">
              <a:rPr lang="es-ES" smtClean="0"/>
              <a:t>28/10/2026</a:t>
            </a:fld>
            <a:endParaRPr lang="es-ES"/>
          </a:p>
        </p:txBody>
      </p:sp>
      <p:sp>
        <p:nvSpPr>
          <p:cNvPr id="5" name="Marcador de pie de página 4">
            <a:extLst>
              <a:ext uri="{FF2B5EF4-FFF2-40B4-BE49-F238E27FC236}">
                <a16:creationId xmlns:a16="http://schemas.microsoft.com/office/drawing/2014/main" id="{76F3D1A9-3ECD-5CB6-0E4D-7073F261E7A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67C2623-3188-987E-6D48-FB77016739E9}"/>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5246815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A3FB30-A257-BE85-29E5-3948FAE8B402}"/>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E4398776-65E7-0861-BC46-26E3E20363D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97634884-8FE5-B756-6863-D9AEEAF7D3B0}"/>
              </a:ext>
            </a:extLst>
          </p:cNvPr>
          <p:cNvSpPr>
            <a:spLocks noGrp="1"/>
          </p:cNvSpPr>
          <p:nvPr>
            <p:ph type="dt" sz="half" idx="10"/>
          </p:nvPr>
        </p:nvSpPr>
        <p:spPr/>
        <p:txBody>
          <a:bodyPr/>
          <a:lstStyle/>
          <a:p>
            <a:fld id="{29DD2163-C9F2-4132-A6F3-24E9B4A20EF3}" type="datetimeFigureOut">
              <a:rPr lang="es-ES" smtClean="0"/>
              <a:t>28/10/2026</a:t>
            </a:fld>
            <a:endParaRPr lang="es-ES"/>
          </a:p>
        </p:txBody>
      </p:sp>
      <p:sp>
        <p:nvSpPr>
          <p:cNvPr id="5" name="Marcador de pie de página 4">
            <a:extLst>
              <a:ext uri="{FF2B5EF4-FFF2-40B4-BE49-F238E27FC236}">
                <a16:creationId xmlns:a16="http://schemas.microsoft.com/office/drawing/2014/main" id="{22B09012-43F4-CC12-1D40-2A501B7435D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4FB91E2-7F81-F51A-290F-B2820262A91F}"/>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1666919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D6AAFEB-C9B4-685F-AED6-817B1FD61C4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6DAA031F-5EFC-8E11-559D-C72D5D1360B5}"/>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EAB5A2D-2794-F08B-E416-46AF877F335B}"/>
              </a:ext>
            </a:extLst>
          </p:cNvPr>
          <p:cNvSpPr>
            <a:spLocks noGrp="1"/>
          </p:cNvSpPr>
          <p:nvPr>
            <p:ph type="dt" sz="half" idx="10"/>
          </p:nvPr>
        </p:nvSpPr>
        <p:spPr/>
        <p:txBody>
          <a:bodyPr/>
          <a:lstStyle/>
          <a:p>
            <a:fld id="{29DD2163-C9F2-4132-A6F3-24E9B4A20EF3}" type="datetimeFigureOut">
              <a:rPr lang="es-ES" smtClean="0"/>
              <a:t>28/10/2026</a:t>
            </a:fld>
            <a:endParaRPr lang="es-ES"/>
          </a:p>
        </p:txBody>
      </p:sp>
      <p:sp>
        <p:nvSpPr>
          <p:cNvPr id="5" name="Marcador de pie de página 4">
            <a:extLst>
              <a:ext uri="{FF2B5EF4-FFF2-40B4-BE49-F238E27FC236}">
                <a16:creationId xmlns:a16="http://schemas.microsoft.com/office/drawing/2014/main" id="{09DA272D-88A8-B966-3240-349800B3ACF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7EBCC7F-C63C-F68A-39DA-EEC5FB3A55DD}"/>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40399893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4A431D6-1E92-AE5B-36D8-08A10C79B522}"/>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EC3E1492-90D1-B67B-CF11-1C8D16732C0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C2E447A9-3E95-149A-80A7-93DCA963C774}"/>
              </a:ext>
            </a:extLst>
          </p:cNvPr>
          <p:cNvSpPr>
            <a:spLocks noGrp="1"/>
          </p:cNvSpPr>
          <p:nvPr>
            <p:ph type="dt" sz="half" idx="10"/>
          </p:nvPr>
        </p:nvSpPr>
        <p:spPr/>
        <p:txBody>
          <a:bodyPr/>
          <a:lstStyle/>
          <a:p>
            <a:fld id="{29DD2163-C9F2-4132-A6F3-24E9B4A20EF3}" type="datetimeFigureOut">
              <a:rPr lang="es-ES" smtClean="0"/>
              <a:t>28/10/2026</a:t>
            </a:fld>
            <a:endParaRPr lang="es-ES"/>
          </a:p>
        </p:txBody>
      </p:sp>
      <p:sp>
        <p:nvSpPr>
          <p:cNvPr id="5" name="Marcador de pie de página 4">
            <a:extLst>
              <a:ext uri="{FF2B5EF4-FFF2-40B4-BE49-F238E27FC236}">
                <a16:creationId xmlns:a16="http://schemas.microsoft.com/office/drawing/2014/main" id="{DD3578E1-C0C9-2915-C68D-0AAE59F2662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EA4E1E9-6F84-DB94-3619-C8CD3862BD8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0928845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E8A401-21E6-84DB-1350-AF55F56EEDDC}"/>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91D31DE-C58D-ABC8-EBDC-12CE2CDEAFBE}"/>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7A88745D-C695-DA8C-65CA-0B9822CA385B}"/>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E7A9A171-C974-247C-F4D0-AE502F30D1FB}"/>
              </a:ext>
            </a:extLst>
          </p:cNvPr>
          <p:cNvSpPr>
            <a:spLocks noGrp="1"/>
          </p:cNvSpPr>
          <p:nvPr>
            <p:ph type="dt" sz="half" idx="10"/>
          </p:nvPr>
        </p:nvSpPr>
        <p:spPr/>
        <p:txBody>
          <a:bodyPr/>
          <a:lstStyle/>
          <a:p>
            <a:fld id="{29DD2163-C9F2-4132-A6F3-24E9B4A20EF3}" type="datetimeFigureOut">
              <a:rPr lang="es-ES" smtClean="0"/>
              <a:t>28/10/2026</a:t>
            </a:fld>
            <a:endParaRPr lang="es-ES"/>
          </a:p>
        </p:txBody>
      </p:sp>
      <p:sp>
        <p:nvSpPr>
          <p:cNvPr id="6" name="Marcador de pie de página 5">
            <a:extLst>
              <a:ext uri="{FF2B5EF4-FFF2-40B4-BE49-F238E27FC236}">
                <a16:creationId xmlns:a16="http://schemas.microsoft.com/office/drawing/2014/main" id="{9CC83BD2-C182-134A-B8CA-4C5FA613EB3A}"/>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DF3D0F4-9606-68D5-65D3-ED75B9D33DF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9994326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8DD24D1-F82A-A1A2-1B9B-37439891F577}"/>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2B8AE1E-A443-6F0E-04F8-5FD9736653F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B4E4633A-4B41-7FEB-212F-78FF080802CE}"/>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27825BB1-D5EA-1CFD-3D1B-2A0EA8173C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3010A9CD-A968-3CF5-C790-DF251BA19FC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4E641206-4299-13AA-76B9-2552F9196104}"/>
              </a:ext>
            </a:extLst>
          </p:cNvPr>
          <p:cNvSpPr>
            <a:spLocks noGrp="1"/>
          </p:cNvSpPr>
          <p:nvPr>
            <p:ph type="dt" sz="half" idx="10"/>
          </p:nvPr>
        </p:nvSpPr>
        <p:spPr/>
        <p:txBody>
          <a:bodyPr/>
          <a:lstStyle/>
          <a:p>
            <a:fld id="{29DD2163-C9F2-4132-A6F3-24E9B4A20EF3}" type="datetimeFigureOut">
              <a:rPr lang="es-ES" smtClean="0"/>
              <a:t>28/10/2026</a:t>
            </a:fld>
            <a:endParaRPr lang="es-ES"/>
          </a:p>
        </p:txBody>
      </p:sp>
      <p:sp>
        <p:nvSpPr>
          <p:cNvPr id="8" name="Marcador de pie de página 7">
            <a:extLst>
              <a:ext uri="{FF2B5EF4-FFF2-40B4-BE49-F238E27FC236}">
                <a16:creationId xmlns:a16="http://schemas.microsoft.com/office/drawing/2014/main" id="{6153ECB6-9C85-1F48-578F-C9FB09E173C7}"/>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7FD9080D-4B92-D056-54DD-56AF1238AD82}"/>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9021293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FA6B3A-F137-30A1-E737-5EF52C6E2B12}"/>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3836EFD3-677E-EC56-00E4-7883C564F21D}"/>
              </a:ext>
            </a:extLst>
          </p:cNvPr>
          <p:cNvSpPr>
            <a:spLocks noGrp="1"/>
          </p:cNvSpPr>
          <p:nvPr>
            <p:ph type="dt" sz="half" idx="10"/>
          </p:nvPr>
        </p:nvSpPr>
        <p:spPr/>
        <p:txBody>
          <a:bodyPr/>
          <a:lstStyle/>
          <a:p>
            <a:fld id="{29DD2163-C9F2-4132-A6F3-24E9B4A20EF3}" type="datetimeFigureOut">
              <a:rPr lang="es-ES" smtClean="0"/>
              <a:t>28/10/2026</a:t>
            </a:fld>
            <a:endParaRPr lang="es-ES"/>
          </a:p>
        </p:txBody>
      </p:sp>
      <p:sp>
        <p:nvSpPr>
          <p:cNvPr id="4" name="Marcador de pie de página 3">
            <a:extLst>
              <a:ext uri="{FF2B5EF4-FFF2-40B4-BE49-F238E27FC236}">
                <a16:creationId xmlns:a16="http://schemas.microsoft.com/office/drawing/2014/main" id="{39EA143D-E2BB-2E3C-2700-1F00DEF7297B}"/>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B4F6A741-F77D-BF5A-61C2-6AA0564A0C75}"/>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3461773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4F5E201-E528-9A53-B936-EF225748EAE3}"/>
              </a:ext>
            </a:extLst>
          </p:cNvPr>
          <p:cNvSpPr>
            <a:spLocks noGrp="1"/>
          </p:cNvSpPr>
          <p:nvPr>
            <p:ph type="dt" sz="half" idx="10"/>
          </p:nvPr>
        </p:nvSpPr>
        <p:spPr/>
        <p:txBody>
          <a:bodyPr/>
          <a:lstStyle/>
          <a:p>
            <a:fld id="{29DD2163-C9F2-4132-A6F3-24E9B4A20EF3}" type="datetimeFigureOut">
              <a:rPr lang="es-ES" smtClean="0"/>
              <a:t>28/10/2026</a:t>
            </a:fld>
            <a:endParaRPr lang="es-ES"/>
          </a:p>
        </p:txBody>
      </p:sp>
      <p:sp>
        <p:nvSpPr>
          <p:cNvPr id="3" name="Marcador de pie de página 2">
            <a:extLst>
              <a:ext uri="{FF2B5EF4-FFF2-40B4-BE49-F238E27FC236}">
                <a16:creationId xmlns:a16="http://schemas.microsoft.com/office/drawing/2014/main" id="{A7E9EE31-FCC3-B9A2-D3FB-9514458711FF}"/>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954DE78-F22C-9A22-6C87-76C0D3C9FD98}"/>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81969317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0C8A8D-A9A0-2B7B-28B1-43C741F79AD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27D4A49-D97E-CABE-EA88-04DFA646997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5C434578-8E93-D670-DD5E-FC9AE6EBA1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CB64436-92B3-1C41-D719-DB918E087BD2}"/>
              </a:ext>
            </a:extLst>
          </p:cNvPr>
          <p:cNvSpPr>
            <a:spLocks noGrp="1"/>
          </p:cNvSpPr>
          <p:nvPr>
            <p:ph type="dt" sz="half" idx="10"/>
          </p:nvPr>
        </p:nvSpPr>
        <p:spPr/>
        <p:txBody>
          <a:bodyPr/>
          <a:lstStyle/>
          <a:p>
            <a:fld id="{29DD2163-C9F2-4132-A6F3-24E9B4A20EF3}" type="datetimeFigureOut">
              <a:rPr lang="es-ES" smtClean="0"/>
              <a:t>28/10/2026</a:t>
            </a:fld>
            <a:endParaRPr lang="es-ES"/>
          </a:p>
        </p:txBody>
      </p:sp>
      <p:sp>
        <p:nvSpPr>
          <p:cNvPr id="6" name="Marcador de pie de página 5">
            <a:extLst>
              <a:ext uri="{FF2B5EF4-FFF2-40B4-BE49-F238E27FC236}">
                <a16:creationId xmlns:a16="http://schemas.microsoft.com/office/drawing/2014/main" id="{C6CD3847-0CC9-D90B-E32A-EBD7E4E57129}"/>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A3D6A90A-741D-6D41-EAD7-7C0419FFEA27}"/>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61070070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D08570D-C7FD-7B95-C162-6CDA5449228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BD77A0B6-0A56-B530-B9C6-D95756DCC25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1D580A27-F45F-4197-2F37-D821C3DA32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420D4EE-28C5-5485-3A18-EA2384B6708A}"/>
              </a:ext>
            </a:extLst>
          </p:cNvPr>
          <p:cNvSpPr>
            <a:spLocks noGrp="1"/>
          </p:cNvSpPr>
          <p:nvPr>
            <p:ph type="dt" sz="half" idx="10"/>
          </p:nvPr>
        </p:nvSpPr>
        <p:spPr/>
        <p:txBody>
          <a:bodyPr/>
          <a:lstStyle/>
          <a:p>
            <a:fld id="{29DD2163-C9F2-4132-A6F3-24E9B4A20EF3}" type="datetimeFigureOut">
              <a:rPr lang="es-ES" smtClean="0"/>
              <a:t>28/10/2026</a:t>
            </a:fld>
            <a:endParaRPr lang="es-ES"/>
          </a:p>
        </p:txBody>
      </p:sp>
      <p:sp>
        <p:nvSpPr>
          <p:cNvPr id="6" name="Marcador de pie de página 5">
            <a:extLst>
              <a:ext uri="{FF2B5EF4-FFF2-40B4-BE49-F238E27FC236}">
                <a16:creationId xmlns:a16="http://schemas.microsoft.com/office/drawing/2014/main" id="{8FEBB4AF-2C9A-E86D-F4AE-01979623135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B4FD1420-987B-C2E3-B247-D24D39CBFEEC}"/>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5427255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3649F8-E53A-D8B3-1FEF-3089DB3919B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A1C500DB-C491-D588-1FB0-2A6DAC1C0536}"/>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BDFB2F3-B417-E7F3-C4F1-16CF6DB2B17F}"/>
              </a:ext>
            </a:extLst>
          </p:cNvPr>
          <p:cNvSpPr>
            <a:spLocks noGrp="1"/>
          </p:cNvSpPr>
          <p:nvPr>
            <p:ph type="dt" sz="half" idx="10"/>
          </p:nvPr>
        </p:nvSpPr>
        <p:spPr/>
        <p:txBody>
          <a:bodyPr/>
          <a:lstStyle/>
          <a:p>
            <a:fld id="{29DD2163-C9F2-4132-A6F3-24E9B4A20EF3}" type="datetimeFigureOut">
              <a:rPr lang="es-ES" smtClean="0"/>
              <a:t>28/10/2026</a:t>
            </a:fld>
            <a:endParaRPr lang="es-ES"/>
          </a:p>
        </p:txBody>
      </p:sp>
      <p:sp>
        <p:nvSpPr>
          <p:cNvPr id="5" name="Marcador de pie de página 4">
            <a:extLst>
              <a:ext uri="{FF2B5EF4-FFF2-40B4-BE49-F238E27FC236}">
                <a16:creationId xmlns:a16="http://schemas.microsoft.com/office/drawing/2014/main" id="{9AC69DA7-2BCD-968D-6A9A-B7E80237F40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FCF97FB-FB08-5B34-6B3E-E1098B7165C6}"/>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44381646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5DEEBDC-0FA7-E43E-2CEF-D5782DDD4E1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2F5BF719-6B5E-D0E7-4298-5F5FB5C7709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3A0C4ED-DB60-9412-C7DB-AE9A4DF264A7}"/>
              </a:ext>
            </a:extLst>
          </p:cNvPr>
          <p:cNvSpPr>
            <a:spLocks noGrp="1"/>
          </p:cNvSpPr>
          <p:nvPr>
            <p:ph type="dt" sz="half" idx="10"/>
          </p:nvPr>
        </p:nvSpPr>
        <p:spPr/>
        <p:txBody>
          <a:bodyPr/>
          <a:lstStyle/>
          <a:p>
            <a:fld id="{29DD2163-C9F2-4132-A6F3-24E9B4A20EF3}" type="datetimeFigureOut">
              <a:rPr lang="es-ES" smtClean="0"/>
              <a:t>28/10/2026</a:t>
            </a:fld>
            <a:endParaRPr lang="es-ES"/>
          </a:p>
        </p:txBody>
      </p:sp>
      <p:sp>
        <p:nvSpPr>
          <p:cNvPr id="5" name="Marcador de pie de página 4">
            <a:extLst>
              <a:ext uri="{FF2B5EF4-FFF2-40B4-BE49-F238E27FC236}">
                <a16:creationId xmlns:a16="http://schemas.microsoft.com/office/drawing/2014/main" id="{8D8F8EE2-C41D-7FC2-7D38-271827FDA7C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118CBC4-878A-55FB-C4F7-367E958E0AC3}"/>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4704332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14C4054-94E6-2293-D0EA-8D7B54E7118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768B1FEB-FB48-16C2-4E69-363C570DA2A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390B074A-473A-8CA4-2AAB-B4816BF0284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BFDF37C-E385-43D5-8B0E-B156B8A20717}" type="datetimeFigureOut">
              <a:rPr lang="es-ES" smtClean="0"/>
              <a:t>28/10/2026</a:t>
            </a:fld>
            <a:endParaRPr lang="es-ES"/>
          </a:p>
        </p:txBody>
      </p:sp>
      <p:sp>
        <p:nvSpPr>
          <p:cNvPr id="5" name="Marcador de pie de página 4">
            <a:extLst>
              <a:ext uri="{FF2B5EF4-FFF2-40B4-BE49-F238E27FC236}">
                <a16:creationId xmlns:a16="http://schemas.microsoft.com/office/drawing/2014/main" id="{F09BE6BC-B4BD-3A79-8E26-8049C2A0D84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25AF405A-16A5-4FEF-BC02-86493A4E5BD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EDD7736-3B5C-4C14-A476-F2DB6F1D321E}" type="slidenum">
              <a:rPr lang="es-ES" smtClean="0"/>
              <a:t>‹Nº›</a:t>
            </a:fld>
            <a:endParaRPr lang="es-ES"/>
          </a:p>
        </p:txBody>
      </p:sp>
    </p:spTree>
    <p:extLst>
      <p:ext uri="{BB962C8B-B14F-4D97-AF65-F5344CB8AC3E}">
        <p14:creationId xmlns:p14="http://schemas.microsoft.com/office/powerpoint/2010/main" val="26317519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F136C6B-C08F-7D3E-36CA-2EC2C62DED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AB93889-6625-4ABF-4D8C-BEEE39135B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174D07D-AF94-6977-DB24-C34CD2E95B3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9DD2163-C9F2-4132-A6F3-24E9B4A20EF3}" type="datetimeFigureOut">
              <a:rPr lang="es-ES" smtClean="0"/>
              <a:t>28/10/2026</a:t>
            </a:fld>
            <a:endParaRPr lang="es-ES"/>
          </a:p>
        </p:txBody>
      </p:sp>
      <p:sp>
        <p:nvSpPr>
          <p:cNvPr id="5" name="Marcador de pie de página 4">
            <a:extLst>
              <a:ext uri="{FF2B5EF4-FFF2-40B4-BE49-F238E27FC236}">
                <a16:creationId xmlns:a16="http://schemas.microsoft.com/office/drawing/2014/main" id="{3EC3883C-2990-3843-A12A-9D9E6D091C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90323DEC-668F-C5DE-0CDD-D4EDEBA7C6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A709FE4-2851-49C3-9E5D-C579F9610886}" type="slidenum">
              <a:rPr lang="es-ES" smtClean="0"/>
              <a:t>‹Nº›</a:t>
            </a:fld>
            <a:endParaRPr lang="es-ES"/>
          </a:p>
        </p:txBody>
      </p:sp>
    </p:spTree>
    <p:extLst>
      <p:ext uri="{BB962C8B-B14F-4D97-AF65-F5344CB8AC3E}">
        <p14:creationId xmlns:p14="http://schemas.microsoft.com/office/powerpoint/2010/main" val="157911286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8.xml"/><Relationship Id="rId1" Type="http://schemas.openxmlformats.org/officeDocument/2006/relationships/themeOverride" Target="../theme/themeOverride1.xml"/></Relationships>
</file>

<file path=ppt/slides/_rels/slide3.xml.rels><?xml version="1.0" encoding="UTF-8" standalone="yes"?>
<Relationships xmlns="http://schemas.openxmlformats.org/package/2006/relationships"><Relationship Id="rId8" Type="http://schemas.openxmlformats.org/officeDocument/2006/relationships/image" Target="../media/image4.jpeg"/><Relationship Id="rId13" Type="http://schemas.openxmlformats.org/officeDocument/2006/relationships/image" Target="../media/image9.png"/><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image" Target="../media/image8.png"/><Relationship Id="rId2" Type="http://schemas.openxmlformats.org/officeDocument/2006/relationships/image" Target="../media/image3.jpg"/><Relationship Id="rId16"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diagramColors" Target="../diagrams/colors1.xml"/><Relationship Id="rId11" Type="http://schemas.openxmlformats.org/officeDocument/2006/relationships/image" Target="../media/image7.png"/><Relationship Id="rId5" Type="http://schemas.openxmlformats.org/officeDocument/2006/relationships/diagramQuickStyle" Target="../diagrams/quickStyle1.xml"/><Relationship Id="rId15" Type="http://schemas.openxmlformats.org/officeDocument/2006/relationships/image" Target="../media/image11.png"/><Relationship Id="rId10" Type="http://schemas.openxmlformats.org/officeDocument/2006/relationships/image" Target="../media/image6.png"/><Relationship Id="rId4" Type="http://schemas.openxmlformats.org/officeDocument/2006/relationships/diagramLayout" Target="../diagrams/layout1.xml"/><Relationship Id="rId9" Type="http://schemas.openxmlformats.org/officeDocument/2006/relationships/image" Target="../media/image5.jpeg"/><Relationship Id="rId1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g"/><Relationship Id="rId1" Type="http://schemas.openxmlformats.org/officeDocument/2006/relationships/slideLayout" Target="../slideLayouts/slideLayout7.xml"/><Relationship Id="rId5" Type="http://schemas.openxmlformats.org/officeDocument/2006/relationships/image" Target="../media/image18.jpeg"/><Relationship Id="rId4" Type="http://schemas.openxmlformats.org/officeDocument/2006/relationships/image" Target="../media/image17.jpeg"/></Relationships>
</file>

<file path=ppt/slides/_rels/slide6.xml.rels><?xml version="1.0" encoding="UTF-8" standalone="yes"?>
<Relationships xmlns="http://schemas.openxmlformats.org/package/2006/relationships"><Relationship Id="rId8" Type="http://schemas.openxmlformats.org/officeDocument/2006/relationships/diagramQuickStyle" Target="../diagrams/quickStyle2.xml"/><Relationship Id="rId3" Type="http://schemas.openxmlformats.org/officeDocument/2006/relationships/image" Target="../media/image19.jpg"/><Relationship Id="rId7" Type="http://schemas.openxmlformats.org/officeDocument/2006/relationships/diagramLayout" Target="../diagrams/layout2.xml"/><Relationship Id="rId12" Type="http://schemas.openxmlformats.org/officeDocument/2006/relationships/image" Target="../media/image26.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diagramData" Target="../diagrams/data2.xml"/><Relationship Id="rId11" Type="http://schemas.openxmlformats.org/officeDocument/2006/relationships/image" Target="../media/image25.jpg"/><Relationship Id="rId5" Type="http://schemas.microsoft.com/office/2007/relationships/hdphoto" Target="../media/hdphoto1.wdp"/><Relationship Id="rId10" Type="http://schemas.microsoft.com/office/2007/relationships/diagramDrawing" Target="../diagrams/drawing2.xml"/><Relationship Id="rId4" Type="http://schemas.openxmlformats.org/officeDocument/2006/relationships/image" Target="../media/image20.png"/><Relationship Id="rId9" Type="http://schemas.openxmlformats.org/officeDocument/2006/relationships/diagramColors" Target="../diagrams/colors2.xml"/></Relationships>
</file>

<file path=ppt/slides/_rels/slide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7.xml"/><Relationship Id="rId4" Type="http://schemas.openxmlformats.org/officeDocument/2006/relationships/image" Target="../media/image29.jpeg"/></Relationships>
</file>

<file path=ppt/slides/_rels/slide8.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image" Target="../media/image31.png"/><Relationship Id="rId7" Type="http://schemas.openxmlformats.org/officeDocument/2006/relationships/diagramData" Target="../diagrams/data3.xml"/><Relationship Id="rId2" Type="http://schemas.openxmlformats.org/officeDocument/2006/relationships/image" Target="../media/image30.jpg"/><Relationship Id="rId1" Type="http://schemas.openxmlformats.org/officeDocument/2006/relationships/slideLayout" Target="../slideLayouts/slideLayout7.xml"/><Relationship Id="rId6" Type="http://schemas.openxmlformats.org/officeDocument/2006/relationships/image" Target="../media/image33.jpg"/><Relationship Id="rId11" Type="http://schemas.microsoft.com/office/2007/relationships/diagramDrawing" Target="../diagrams/drawing3.xml"/><Relationship Id="rId5" Type="http://schemas.openxmlformats.org/officeDocument/2006/relationships/image" Target="../media/image32.jpg"/><Relationship Id="rId10" Type="http://schemas.openxmlformats.org/officeDocument/2006/relationships/diagramColors" Target="../diagrams/colors3.xml"/><Relationship Id="rId4" Type="http://schemas.microsoft.com/office/2007/relationships/hdphoto" Target="../media/hdphoto2.wdp"/><Relationship Id="rId9"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8" Type="http://schemas.openxmlformats.org/officeDocument/2006/relationships/image" Target="../media/image39.jp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38.jpg"/><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0.xml.rels><?xml version="1.0" encoding="UTF-8" standalone="yes"?>
<Relationships xmlns="http://schemas.openxmlformats.org/package/2006/relationships"><Relationship Id="rId8" Type="http://schemas.openxmlformats.org/officeDocument/2006/relationships/image" Target="../media/image45.jpeg"/><Relationship Id="rId3" Type="http://schemas.openxmlformats.org/officeDocument/2006/relationships/image" Target="../media/image40.jpg"/><Relationship Id="rId7" Type="http://schemas.openxmlformats.org/officeDocument/2006/relationships/image" Target="../media/image44.jpeg"/><Relationship Id="rId2" Type="http://schemas.openxmlformats.org/officeDocument/2006/relationships/slideLayout" Target="../slideLayouts/slideLayout7.xml"/><Relationship Id="rId1" Type="http://schemas.openxmlformats.org/officeDocument/2006/relationships/themeOverride" Target="../theme/themeOverride2.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 Id="rId9" Type="http://schemas.openxmlformats.org/officeDocument/2006/relationships/image" Target="../media/image46.jpeg"/></Relationships>
</file>

<file path=ppt/slides/_rels/slide11.xml.rels><?xml version="1.0" encoding="UTF-8" standalone="yes"?>
<Relationships xmlns="http://schemas.openxmlformats.org/package/2006/relationships"><Relationship Id="rId8" Type="http://schemas.openxmlformats.org/officeDocument/2006/relationships/image" Target="../media/image51.jpeg"/><Relationship Id="rId3" Type="http://schemas.openxmlformats.org/officeDocument/2006/relationships/image" Target="../media/image40.jpg"/><Relationship Id="rId7" Type="http://schemas.openxmlformats.org/officeDocument/2006/relationships/image" Target="../media/image50.jpeg"/><Relationship Id="rId2" Type="http://schemas.openxmlformats.org/officeDocument/2006/relationships/slideLayout" Target="../slideLayouts/slideLayout7.xml"/><Relationship Id="rId1" Type="http://schemas.openxmlformats.org/officeDocument/2006/relationships/themeOverride" Target="../theme/themeOverride3.xml"/><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image" Target="../media/image47.jpeg"/></Relationships>
</file>

<file path=ppt/slides/_rels/slide12.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jpg"/><Relationship Id="rId1" Type="http://schemas.openxmlformats.org/officeDocument/2006/relationships/slideLayout" Target="../slideLayouts/slideLayout7.xml"/><Relationship Id="rId6" Type="http://schemas.openxmlformats.org/officeDocument/2006/relationships/image" Target="../media/image57.jpeg"/><Relationship Id="rId5" Type="http://schemas.openxmlformats.org/officeDocument/2006/relationships/image" Target="../media/image56.jpg"/><Relationship Id="rId4" Type="http://schemas.openxmlformats.org/officeDocument/2006/relationships/image" Target="../media/image55.jp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4B9F516C-09BC-38AD-0DF6-96C218083872}"/>
              </a:ext>
            </a:extLst>
          </p:cNvPr>
          <p:cNvSpPr txBox="1"/>
          <p:nvPr/>
        </p:nvSpPr>
        <p:spPr>
          <a:xfrm>
            <a:off x="371474" y="114300"/>
            <a:ext cx="6459093" cy="2123658"/>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s-ES" sz="6600" b="1" dirty="0" err="1">
                <a:ln/>
                <a:gradFill flip="none" rotWithShape="1">
                  <a:gsLst>
                    <a:gs pos="0">
                      <a:schemeClr val="tx2">
                        <a:lumMod val="75000"/>
                        <a:lumOff val="25000"/>
                      </a:schemeClr>
                    </a:gs>
                    <a:gs pos="31000">
                      <a:schemeClr val="tx2">
                        <a:lumMod val="50000"/>
                        <a:lumOff val="50000"/>
                      </a:schemeClr>
                    </a:gs>
                    <a:gs pos="64000">
                      <a:schemeClr val="accent3">
                        <a:lumMod val="60000"/>
                        <a:lumOff val="40000"/>
                      </a:schemeClr>
                    </a:gs>
                    <a:gs pos="100000">
                      <a:srgbClr val="23261C"/>
                    </a:gs>
                  </a:gsLst>
                  <a:lin ang="18900000" scaled="1"/>
                  <a:tileRect/>
                </a:gradFill>
                <a:effectLst>
                  <a:outerShdw blurRad="60007" dist="200025" dir="15000000" sy="30000" kx="-1800000" algn="bl" rotWithShape="0">
                    <a:schemeClr val="tx2">
                      <a:lumMod val="75000"/>
                      <a:lumOff val="25000"/>
                      <a:alpha val="32000"/>
                    </a:schemeClr>
                  </a:outerShdw>
                </a:effectLst>
                <a:latin typeface="Tamil Bible" pitchFamily="2" charset="0"/>
              </a:rPr>
              <a:t>ntspg;gLj;jYk</a:t>
            </a:r>
            <a:r>
              <a:rPr lang="es-ES" sz="6600" b="1" dirty="0">
                <a:ln/>
                <a:gradFill flip="none" rotWithShape="1">
                  <a:gsLst>
                    <a:gs pos="0">
                      <a:schemeClr val="tx2">
                        <a:lumMod val="75000"/>
                        <a:lumOff val="25000"/>
                      </a:schemeClr>
                    </a:gs>
                    <a:gs pos="31000">
                      <a:schemeClr val="tx2">
                        <a:lumMod val="50000"/>
                        <a:lumOff val="50000"/>
                      </a:schemeClr>
                    </a:gs>
                    <a:gs pos="64000">
                      <a:schemeClr val="accent3">
                        <a:lumMod val="60000"/>
                        <a:lumOff val="40000"/>
                      </a:schemeClr>
                    </a:gs>
                    <a:gs pos="100000">
                      <a:srgbClr val="23261C"/>
                    </a:gs>
                  </a:gsLst>
                  <a:lin ang="18900000" scaled="1"/>
                  <a:tileRect/>
                </a:gradFill>
                <a:effectLst>
                  <a:outerShdw blurRad="60007" dist="200025" dir="15000000" sy="30000" kx="-1800000" algn="bl" rotWithShape="0">
                    <a:schemeClr val="tx2">
                      <a:lumMod val="75000"/>
                      <a:lumOff val="25000"/>
                      <a:alpha val="32000"/>
                    </a:schemeClr>
                  </a:outerShdw>
                </a:effectLst>
                <a:latin typeface="Tamil Bible" pitchFamily="2" charset="0"/>
              </a:rPr>
              <a:t>; </a:t>
            </a:r>
            <a:r>
              <a:rPr lang="es-ES" sz="6600" b="1" dirty="0" err="1">
                <a:ln/>
                <a:gradFill flip="none" rotWithShape="1">
                  <a:gsLst>
                    <a:gs pos="0">
                      <a:schemeClr val="tx2">
                        <a:lumMod val="75000"/>
                        <a:lumOff val="25000"/>
                      </a:schemeClr>
                    </a:gs>
                    <a:gs pos="31000">
                      <a:schemeClr val="tx2">
                        <a:lumMod val="50000"/>
                        <a:lumOff val="50000"/>
                      </a:schemeClr>
                    </a:gs>
                    <a:gs pos="64000">
                      <a:schemeClr val="accent3">
                        <a:lumMod val="60000"/>
                        <a:lumOff val="40000"/>
                      </a:schemeClr>
                    </a:gs>
                    <a:gs pos="100000">
                      <a:srgbClr val="23261C"/>
                    </a:gs>
                  </a:gsLst>
                  <a:lin ang="18900000" scaled="1"/>
                  <a:tileRect/>
                </a:gradFill>
                <a:effectLst>
                  <a:outerShdw blurRad="60007" dist="200025" dir="15000000" sy="30000" kx="-1800000" algn="bl" rotWithShape="0">
                    <a:schemeClr val="tx2">
                      <a:lumMod val="75000"/>
                      <a:lumOff val="25000"/>
                      <a:alpha val="32000"/>
                    </a:schemeClr>
                  </a:outerShdw>
                </a:effectLst>
                <a:latin typeface="Tamil Bible" pitchFamily="2" charset="0"/>
              </a:rPr>
              <a:t>Njt</a:t>
            </a:r>
            <a:r>
              <a:rPr lang="es-ES" sz="6600" b="1" dirty="0">
                <a:ln/>
                <a:gradFill flip="none" rotWithShape="1">
                  <a:gsLst>
                    <a:gs pos="0">
                      <a:schemeClr val="tx2">
                        <a:lumMod val="75000"/>
                        <a:lumOff val="25000"/>
                      </a:schemeClr>
                    </a:gs>
                    <a:gs pos="31000">
                      <a:schemeClr val="tx2">
                        <a:lumMod val="50000"/>
                        <a:lumOff val="50000"/>
                      </a:schemeClr>
                    </a:gs>
                    <a:gs pos="64000">
                      <a:schemeClr val="accent3">
                        <a:lumMod val="60000"/>
                        <a:lumOff val="40000"/>
                      </a:schemeClr>
                    </a:gs>
                    <a:gs pos="100000">
                      <a:srgbClr val="23261C"/>
                    </a:gs>
                  </a:gsLst>
                  <a:lin ang="18900000" scaled="1"/>
                  <a:tileRect/>
                </a:gradFill>
                <a:effectLst>
                  <a:outerShdw blurRad="60007" dist="200025" dir="15000000" sy="30000" kx="-1800000" algn="bl" rotWithShape="0">
                    <a:schemeClr val="tx2">
                      <a:lumMod val="75000"/>
                      <a:lumOff val="25000"/>
                      <a:alpha val="32000"/>
                    </a:schemeClr>
                  </a:outerShdw>
                </a:effectLst>
                <a:latin typeface="Tamil Bible" pitchFamily="2" charset="0"/>
              </a:rPr>
              <a:t> </a:t>
            </a:r>
            <a:r>
              <a:rPr lang="es-ES" sz="6600" b="1" dirty="0" err="1">
                <a:ln/>
                <a:gradFill flip="none" rotWithShape="1">
                  <a:gsLst>
                    <a:gs pos="0">
                      <a:schemeClr val="tx2">
                        <a:lumMod val="75000"/>
                        <a:lumOff val="25000"/>
                      </a:schemeClr>
                    </a:gs>
                    <a:gs pos="31000">
                      <a:schemeClr val="tx2">
                        <a:lumMod val="50000"/>
                        <a:lumOff val="50000"/>
                      </a:schemeClr>
                    </a:gs>
                    <a:gs pos="64000">
                      <a:schemeClr val="accent3">
                        <a:lumMod val="60000"/>
                        <a:lumOff val="40000"/>
                      </a:schemeClr>
                    </a:gs>
                    <a:gs pos="100000">
                      <a:srgbClr val="23261C"/>
                    </a:gs>
                  </a:gsLst>
                  <a:lin ang="18900000" scaled="1"/>
                  <a:tileRect/>
                </a:gradFill>
                <a:effectLst>
                  <a:outerShdw blurRad="60007" dist="200025" dir="15000000" sy="30000" kx="-1800000" algn="bl" rotWithShape="0">
                    <a:schemeClr val="tx2">
                      <a:lumMod val="75000"/>
                      <a:lumOff val="25000"/>
                      <a:alpha val="32000"/>
                    </a:schemeClr>
                  </a:outerShdw>
                </a:effectLst>
                <a:latin typeface="Tamil Bible" pitchFamily="2" charset="0"/>
              </a:rPr>
              <a:t>VTjYk</a:t>
            </a:r>
            <a:r>
              <a:rPr lang="es-ES" sz="6600" b="1" dirty="0">
                <a:ln/>
                <a:gradFill flip="none" rotWithShape="1">
                  <a:gsLst>
                    <a:gs pos="0">
                      <a:schemeClr val="tx2">
                        <a:lumMod val="75000"/>
                        <a:lumOff val="25000"/>
                      </a:schemeClr>
                    </a:gs>
                    <a:gs pos="31000">
                      <a:schemeClr val="tx2">
                        <a:lumMod val="50000"/>
                        <a:lumOff val="50000"/>
                      </a:schemeClr>
                    </a:gs>
                    <a:gs pos="64000">
                      <a:schemeClr val="accent3">
                        <a:lumMod val="60000"/>
                        <a:lumOff val="40000"/>
                      </a:schemeClr>
                    </a:gs>
                    <a:gs pos="100000">
                      <a:srgbClr val="23261C"/>
                    </a:gs>
                  </a:gsLst>
                  <a:lin ang="18900000" scaled="1"/>
                  <a:tileRect/>
                </a:gradFill>
                <a:effectLst>
                  <a:outerShdw blurRad="60007" dist="200025" dir="15000000" sy="30000" kx="-1800000" algn="bl" rotWithShape="0">
                    <a:schemeClr val="tx2">
                      <a:lumMod val="75000"/>
                      <a:lumOff val="25000"/>
                      <a:alpha val="32000"/>
                    </a:schemeClr>
                  </a:outerShdw>
                </a:effectLst>
                <a:latin typeface="Tamil Bible" pitchFamily="2" charset="0"/>
              </a:rPr>
              <a:t>;</a:t>
            </a:r>
          </a:p>
        </p:txBody>
      </p:sp>
      <p:sp>
        <p:nvSpPr>
          <p:cNvPr id="5" name="CuadroTexto 4">
            <a:extLst>
              <a:ext uri="{FF2B5EF4-FFF2-40B4-BE49-F238E27FC236}">
                <a16:creationId xmlns:a16="http://schemas.microsoft.com/office/drawing/2014/main" id="{DBF389B4-9CED-21C5-D416-6FA8CE3E569E}"/>
              </a:ext>
            </a:extLst>
          </p:cNvPr>
          <p:cNvSpPr txBox="1"/>
          <p:nvPr/>
        </p:nvSpPr>
        <p:spPr>
          <a:xfrm>
            <a:off x="1" y="5986016"/>
            <a:ext cx="1314450" cy="830997"/>
          </a:xfrm>
          <a:prstGeom prst="rect">
            <a:avLst/>
          </a:prstGeom>
          <a:noFill/>
        </p:spPr>
        <p:txBody>
          <a:bodyPr wrap="square" rtlCol="0">
            <a:spAutoFit/>
          </a:bodyPr>
          <a:lstStyle/>
          <a:p>
            <a:r>
              <a:rPr lang="en-US" sz="1600" b="1" dirty="0" err="1">
                <a:solidFill>
                  <a:schemeClr val="accent1">
                    <a:lumMod val="50000"/>
                  </a:schemeClr>
                </a:solidFill>
                <a:latin typeface="Tamil Bible" pitchFamily="2" charset="0"/>
              </a:rPr>
              <a:t>ghlk</a:t>
            </a:r>
            <a:r>
              <a:rPr lang="en-US" sz="1600" b="1" dirty="0">
                <a:solidFill>
                  <a:schemeClr val="accent1">
                    <a:lumMod val="50000"/>
                  </a:schemeClr>
                </a:solidFill>
                <a:latin typeface="Tamil Bible" pitchFamily="2" charset="0"/>
              </a:rPr>
              <a:t>;</a:t>
            </a:r>
            <a:r>
              <a:rPr lang="en-US" sz="1600" b="1" dirty="0">
                <a:solidFill>
                  <a:schemeClr val="accent1">
                    <a:lumMod val="50000"/>
                  </a:schemeClr>
                </a:solidFill>
              </a:rPr>
              <a:t> 5 </a:t>
            </a:r>
            <a:r>
              <a:rPr lang="en-US" sz="1600" b="1" dirty="0" err="1">
                <a:solidFill>
                  <a:schemeClr val="accent1">
                    <a:lumMod val="50000"/>
                  </a:schemeClr>
                </a:solidFill>
                <a:latin typeface="Tamil Bible" pitchFamily="2" charset="0"/>
              </a:rPr>
              <a:t>mf;Nlhgu</a:t>
            </a:r>
            <a:r>
              <a:rPr lang="en-US" sz="1600" b="1" dirty="0">
                <a:solidFill>
                  <a:schemeClr val="accent1">
                    <a:lumMod val="50000"/>
                  </a:schemeClr>
                </a:solidFill>
                <a:latin typeface="Tamil Bible" pitchFamily="2" charset="0"/>
              </a:rPr>
              <a:t>;</a:t>
            </a:r>
            <a:r>
              <a:rPr lang="en-US" sz="1600" b="1" dirty="0">
                <a:solidFill>
                  <a:schemeClr val="accent1">
                    <a:lumMod val="50000"/>
                  </a:schemeClr>
                </a:solidFill>
              </a:rPr>
              <a:t> 31, 2026</a:t>
            </a:r>
          </a:p>
        </p:txBody>
      </p:sp>
    </p:spTree>
    <p:extLst>
      <p:ext uri="{BB962C8B-B14F-4D97-AF65-F5344CB8AC3E}">
        <p14:creationId xmlns:p14="http://schemas.microsoft.com/office/powerpoint/2010/main" val="2196235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F687420-BEB4-45CD-8226-339BE553B8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169CC832-2974-4E8D-90ED-3E2941BA73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flipH="1">
            <a:off x="67426" y="336204"/>
            <a:ext cx="6705453" cy="249480"/>
          </a:xfrm>
          <a:prstGeom prst="rect">
            <a:avLst/>
          </a:prstGeom>
          <a:solidFill>
            <a:schemeClr val="accent4"/>
          </a:solidFill>
          <a:ln>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55222F96-971A-4F90-B841-6BAB416C7A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25843" y="6053360"/>
            <a:ext cx="740664" cy="154124"/>
          </a:xfrm>
          <a:prstGeom prst="rect">
            <a:avLst/>
          </a:prstGeom>
          <a:solidFill>
            <a:schemeClr val="accent4"/>
          </a:solidFill>
          <a:ln>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08980754-6F4B-43C9-B9BE-127B6BED65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904923" y="215201"/>
            <a:ext cx="740664" cy="11833491"/>
          </a:xfrm>
          <a:prstGeom prst="rect">
            <a:avLst/>
          </a:prstGeom>
          <a:solidFill>
            <a:schemeClr val="accent4"/>
          </a:solidFill>
          <a:ln>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8" name="Rectangle 17">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5696793" y="206336"/>
            <a:ext cx="6184973" cy="6063835"/>
          </a:xfrm>
          <a:prstGeom prst="rect">
            <a:avLst/>
          </a:prstGeom>
          <a:solidFill>
            <a:schemeClr val="bg1"/>
          </a:solidFill>
          <a:ln>
            <a:noFill/>
          </a:ln>
          <a:effectLst>
            <a:outerShdw blurRad="50800" dist="38100" dir="18900000" algn="bl" rotWithShape="0">
              <a:srgbClr val="9E3939"/>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3" name="Imagen 2">
            <a:extLst>
              <a:ext uri="{FF2B5EF4-FFF2-40B4-BE49-F238E27FC236}">
                <a16:creationId xmlns:a16="http://schemas.microsoft.com/office/drawing/2014/main" id="{EE602AAF-B4D2-C90E-BF2C-F586AF98F9FC}"/>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val="0"/>
              </a:ext>
            </a:extLst>
          </a:blip>
          <a:srcRect t="1511" b="1511"/>
          <a:stretch>
            <a:fillRect/>
          </a:stretch>
        </p:blipFill>
        <p:spPr>
          <a:xfrm>
            <a:off x="5987738" y="516722"/>
            <a:ext cx="5628018" cy="5457914"/>
          </a:xfrm>
          <a:prstGeom prst="rect">
            <a:avLst/>
          </a:prstGeom>
          <a:ln w="38100" cap="sq">
            <a:solidFill>
              <a:srgbClr val="000000"/>
            </a:solidFill>
            <a:prstDash val="solid"/>
            <a:miter lim="800000"/>
          </a:ln>
          <a:effectLst>
            <a:outerShdw blurRad="50800" dist="38100" dir="18900000" algn="bl" rotWithShape="0">
              <a:prstClr val="black">
                <a:alpha val="40000"/>
              </a:prstClr>
            </a:outerShdw>
          </a:effectLst>
        </p:spPr>
      </p:pic>
      <p:sp>
        <p:nvSpPr>
          <p:cNvPr id="7" name="CuadroTexto 6">
            <a:extLst>
              <a:ext uri="{FF2B5EF4-FFF2-40B4-BE49-F238E27FC236}">
                <a16:creationId xmlns:a16="http://schemas.microsoft.com/office/drawing/2014/main" id="{6107F588-9C87-1127-D203-1981FCFD178D}"/>
              </a:ext>
            </a:extLst>
          </p:cNvPr>
          <p:cNvSpPr txBox="1"/>
          <p:nvPr/>
        </p:nvSpPr>
        <p:spPr>
          <a:xfrm>
            <a:off x="67427" y="713133"/>
            <a:ext cx="5629364" cy="4893647"/>
          </a:xfrm>
          <a:prstGeom prst="rect">
            <a:avLst/>
          </a:prstGeom>
          <a:noFill/>
        </p:spPr>
        <p:txBody>
          <a:bodyPr wrap="square">
            <a:spAutoFit/>
            <a:scene3d>
              <a:camera prst="orthographicFront"/>
              <a:lightRig rig="threePt" dir="t"/>
            </a:scene3d>
            <a:sp3d extrusionH="57150">
              <a:bevelT w="38100" h="38100"/>
            </a:sp3d>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 sz="2400" b="1" i="0" u="none" strike="noStrike" kern="1200" cap="none" spc="0" normalizeH="0" baseline="0" noProof="0" dirty="0">
                <a:ln>
                  <a:noFill/>
                </a:ln>
                <a:solidFill>
                  <a:srgbClr val="9E3939"/>
                </a:solidFill>
                <a:effectLst/>
                <a:uLnTx/>
                <a:uFillTx/>
                <a:latin typeface="Comic Sans MS" panose="030F0702030302020204" pitchFamily="66" charset="0"/>
                <a:ea typeface="+mn-ea"/>
                <a:cs typeface="+mn-cs"/>
              </a:rPr>
              <a:t>“</a:t>
            </a:r>
            <a:r>
              <a:rPr kumimoji="0" lang="en-US" sz="2400" b="1" i="0" u="none" strike="noStrike" kern="1200" cap="none" spc="0" normalizeH="0" baseline="0" noProof="0" dirty="0" err="1">
                <a:ln>
                  <a:noFill/>
                </a:ln>
                <a:solidFill>
                  <a:srgbClr val="9E3939"/>
                </a:solidFill>
                <a:effectLst/>
                <a:uLnTx/>
                <a:uFillTx/>
                <a:latin typeface="Tamil Bible" pitchFamily="2" charset="0"/>
              </a:rPr>
              <a:t>rPf;fpuj;jpy</a:t>
            </a:r>
            <a:r>
              <a:rPr kumimoji="0" lang="en-US" sz="2400" b="1" i="0" u="none" strike="noStrike" kern="1200" cap="none" spc="0" normalizeH="0" baseline="0" noProof="0" dirty="0">
                <a:ln>
                  <a:noFill/>
                </a:ln>
                <a:solidFill>
                  <a:srgbClr val="9E3939"/>
                </a:solidFill>
                <a:effectLst/>
                <a:uLnTx/>
                <a:uFillTx/>
                <a:latin typeface="Tamil Bible" pitchFamily="2" charset="0"/>
              </a:rPr>
              <a:t>; </a:t>
            </a:r>
            <a:r>
              <a:rPr kumimoji="0" lang="en-US" sz="2400" b="1" i="0" u="none" strike="noStrike" kern="1200" cap="none" spc="0" normalizeH="0" baseline="0" noProof="0" dirty="0" err="1">
                <a:ln>
                  <a:noFill/>
                </a:ln>
                <a:solidFill>
                  <a:srgbClr val="9E3939"/>
                </a:solidFill>
                <a:effectLst/>
                <a:uLnTx/>
                <a:uFillTx/>
                <a:latin typeface="Tamil Bible" pitchFamily="2" charset="0"/>
              </a:rPr>
              <a:t>rk;gtpf;fNtz;baitfisj</a:t>
            </a:r>
            <a:r>
              <a:rPr kumimoji="0" lang="en-US" sz="2400" b="1" i="0" u="none" strike="noStrike" kern="1200" cap="none" spc="0" normalizeH="0" baseline="0" noProof="0" dirty="0">
                <a:ln>
                  <a:noFill/>
                </a:ln>
                <a:solidFill>
                  <a:srgbClr val="9E3939"/>
                </a:solidFill>
                <a:effectLst/>
                <a:uLnTx/>
                <a:uFillTx/>
                <a:latin typeface="Tamil Bible" pitchFamily="2" charset="0"/>
              </a:rPr>
              <a:t>; </a:t>
            </a:r>
            <a:r>
              <a:rPr kumimoji="0" lang="en-US" sz="2400" b="1" i="0" u="none" strike="noStrike" kern="1200" cap="none" spc="0" normalizeH="0" baseline="0" noProof="0" dirty="0" err="1">
                <a:ln>
                  <a:noFill/>
                </a:ln>
                <a:solidFill>
                  <a:srgbClr val="9E3939"/>
                </a:solidFill>
                <a:effectLst/>
                <a:uLnTx/>
                <a:uFillTx/>
                <a:latin typeface="Tamil Bible" pitchFamily="2" charset="0"/>
              </a:rPr>
              <a:t>jk;Kila</a:t>
            </a:r>
            <a:r>
              <a:rPr kumimoji="0" lang="en-US" sz="2400" b="1" i="0" u="none" strike="noStrike" kern="1200" cap="none" spc="0" normalizeH="0" baseline="0" noProof="0" dirty="0">
                <a:ln>
                  <a:noFill/>
                </a:ln>
                <a:solidFill>
                  <a:srgbClr val="9E3939"/>
                </a:solidFill>
                <a:effectLst/>
                <a:uLnTx/>
                <a:uFillTx/>
                <a:latin typeface="Tamil Bible" pitchFamily="2" charset="0"/>
              </a:rPr>
              <a:t> </a:t>
            </a:r>
            <a:r>
              <a:rPr kumimoji="0" lang="en-US" sz="2400" b="1" i="0" u="none" strike="noStrike" kern="1200" cap="none" spc="0" normalizeH="0" baseline="0" noProof="0" dirty="0" err="1">
                <a:ln>
                  <a:noFill/>
                </a:ln>
                <a:solidFill>
                  <a:srgbClr val="9E3939"/>
                </a:solidFill>
                <a:effectLst/>
                <a:uLnTx/>
                <a:uFillTx/>
                <a:latin typeface="Tamil Bible" pitchFamily="2" charset="0"/>
              </a:rPr>
              <a:t>Copaf;fhuUf;Ff</a:t>
            </a:r>
            <a:r>
              <a:rPr kumimoji="0" lang="en-US" sz="2400" b="1" i="0" u="none" strike="noStrike" kern="1200" cap="none" spc="0" normalizeH="0" baseline="0" noProof="0" dirty="0">
                <a:ln>
                  <a:noFill/>
                </a:ln>
                <a:solidFill>
                  <a:srgbClr val="9E3939"/>
                </a:solidFill>
                <a:effectLst/>
                <a:uLnTx/>
                <a:uFillTx/>
                <a:latin typeface="Tamil Bible" pitchFamily="2" charset="0"/>
              </a:rPr>
              <a:t>; </a:t>
            </a:r>
            <a:r>
              <a:rPr kumimoji="0" lang="en-US" sz="2400" b="1" i="0" u="none" strike="noStrike" kern="1200" cap="none" spc="0" normalizeH="0" baseline="0" noProof="0" dirty="0" err="1">
                <a:ln>
                  <a:noFill/>
                </a:ln>
                <a:solidFill>
                  <a:srgbClr val="9E3939"/>
                </a:solidFill>
                <a:effectLst/>
                <a:uLnTx/>
                <a:uFillTx/>
                <a:latin typeface="Tamil Bible" pitchFamily="2" charset="0"/>
              </a:rPr>
              <a:t>fhz;gpf;Fk;nghUl;L</a:t>
            </a:r>
            <a:r>
              <a:rPr kumimoji="0" lang="en-US" sz="2400" b="1" i="0" u="none" strike="noStrike" kern="1200" cap="none" spc="0" normalizeH="0" baseline="0" noProof="0" dirty="0">
                <a:ln>
                  <a:noFill/>
                </a:ln>
                <a:solidFill>
                  <a:srgbClr val="9E3939"/>
                </a:solidFill>
                <a:effectLst/>
                <a:uLnTx/>
                <a:uFillTx/>
                <a:latin typeface="Tamil Bible" pitchFamily="2" charset="0"/>
              </a:rPr>
              <a:t>&gt; </a:t>
            </a:r>
            <a:r>
              <a:rPr kumimoji="0" lang="en-US" sz="2400" b="1" i="0" u="none" strike="noStrike" kern="1200" cap="none" spc="0" normalizeH="0" baseline="0" noProof="0" dirty="0" err="1">
                <a:ln>
                  <a:noFill/>
                </a:ln>
                <a:solidFill>
                  <a:srgbClr val="9E3939"/>
                </a:solidFill>
                <a:effectLst/>
                <a:uLnTx/>
                <a:uFillTx/>
                <a:latin typeface="Tamil Bible" pitchFamily="2" charset="0"/>
              </a:rPr>
              <a:t>Njtd</a:t>
            </a:r>
            <a:r>
              <a:rPr kumimoji="0" lang="en-US" sz="2400" b="1" i="0" u="none" strike="noStrike" kern="1200" cap="none" spc="0" normalizeH="0" baseline="0" noProof="0" dirty="0">
                <a:ln>
                  <a:noFill/>
                </a:ln>
                <a:solidFill>
                  <a:srgbClr val="9E3939"/>
                </a:solidFill>
                <a:effectLst/>
                <a:uLnTx/>
                <a:uFillTx/>
                <a:latin typeface="Tamil Bible" pitchFamily="2" charset="0"/>
              </a:rPr>
              <a:t>; ,</a:t>
            </a:r>
            <a:r>
              <a:rPr kumimoji="0" lang="en-US" sz="2400" b="1" i="0" u="none" strike="noStrike" kern="1200" cap="none" spc="0" normalizeH="0" baseline="0" noProof="0" dirty="0" err="1">
                <a:ln>
                  <a:noFill/>
                </a:ln>
                <a:solidFill>
                  <a:srgbClr val="9E3939"/>
                </a:solidFill>
                <a:effectLst/>
                <a:uLnTx/>
                <a:uFillTx/>
                <a:latin typeface="Tamil Bible" pitchFamily="2" charset="0"/>
              </a:rPr>
              <a:t>NaRfpwp</a:t>
            </a:r>
            <a:r>
              <a:rPr kumimoji="0" lang="en-US" sz="2400" b="1" i="0" u="none" strike="noStrike" kern="1200" cap="none" spc="0" normalizeH="0" baseline="0" noProof="0" dirty="0">
                <a:ln>
                  <a:noFill/>
                </a:ln>
                <a:solidFill>
                  <a:srgbClr val="9E3939"/>
                </a:solidFill>
                <a:effectLst/>
                <a:uLnTx/>
                <a:uFillTx/>
                <a:latin typeface="Tamil Bible" pitchFamily="2" charset="0"/>
              </a:rPr>
              <a:t>];</a:t>
            </a:r>
            <a:r>
              <a:rPr kumimoji="0" lang="en-US" sz="2400" b="1" i="0" u="none" strike="noStrike" kern="1200" cap="none" spc="0" normalizeH="0" baseline="0" noProof="0" dirty="0" err="1">
                <a:ln>
                  <a:noFill/>
                </a:ln>
                <a:solidFill>
                  <a:srgbClr val="9E3939"/>
                </a:solidFill>
                <a:effectLst/>
                <a:uLnTx/>
                <a:uFillTx/>
                <a:latin typeface="Tamil Bible" pitchFamily="2" charset="0"/>
              </a:rPr>
              <a:t>JTf;F</a:t>
            </a:r>
            <a:r>
              <a:rPr kumimoji="0" lang="en-US" sz="2400" b="1" i="0" u="none" strike="noStrike" kern="1200" cap="none" spc="0" normalizeH="0" baseline="0" noProof="0" dirty="0">
                <a:ln>
                  <a:noFill/>
                </a:ln>
                <a:solidFill>
                  <a:srgbClr val="9E3939"/>
                </a:solidFill>
                <a:effectLst/>
                <a:uLnTx/>
                <a:uFillTx/>
                <a:latin typeface="Tamil Bible" pitchFamily="2" charset="0"/>
              </a:rPr>
              <a:t> </a:t>
            </a:r>
            <a:r>
              <a:rPr kumimoji="0" lang="en-US" sz="2400" b="1" i="0" u="none" strike="noStrike" kern="1200" cap="none" spc="0" normalizeH="0" baseline="0" noProof="0" dirty="0" err="1">
                <a:ln>
                  <a:noFill/>
                </a:ln>
                <a:solidFill>
                  <a:srgbClr val="9E3939"/>
                </a:solidFill>
                <a:effectLst/>
                <a:uLnTx/>
                <a:uFillTx/>
                <a:latin typeface="Tamil Bible" pitchFamily="2" charset="0"/>
              </a:rPr>
              <a:t>xg;Gtpj;jJk</a:t>
            </a:r>
            <a:r>
              <a:rPr kumimoji="0" lang="en-US" sz="2400" b="1" i="0" u="none" strike="noStrike" kern="1200" cap="none" spc="0" normalizeH="0" baseline="0" noProof="0" dirty="0">
                <a:ln>
                  <a:noFill/>
                </a:ln>
                <a:solidFill>
                  <a:srgbClr val="9E3939"/>
                </a:solidFill>
                <a:effectLst/>
                <a:uLnTx/>
                <a:uFillTx/>
                <a:latin typeface="Tamil Bible" pitchFamily="2" charset="0"/>
              </a:rPr>
              <a:t>;&gt; ,</a:t>
            </a:r>
            <a:r>
              <a:rPr kumimoji="0" lang="en-US" sz="2400" b="1" i="0" u="none" strike="noStrike" kern="1200" cap="none" spc="0" normalizeH="0" baseline="0" noProof="0" dirty="0" err="1">
                <a:ln>
                  <a:noFill/>
                </a:ln>
                <a:solidFill>
                  <a:srgbClr val="9E3939"/>
                </a:solidFill>
                <a:effectLst/>
                <a:uLnTx/>
                <a:uFillTx/>
                <a:latin typeface="Tamil Bible" pitchFamily="2" charset="0"/>
              </a:rPr>
              <a:t>th</a:t>
            </a:r>
            <a:r>
              <a:rPr kumimoji="0" lang="en-US" sz="2400" b="1" i="0" u="none" strike="noStrike" kern="1200" cap="none" spc="0" normalizeH="0" baseline="0" noProof="0" dirty="0">
                <a:ln>
                  <a:noFill/>
                </a:ln>
                <a:solidFill>
                  <a:srgbClr val="9E3939"/>
                </a:solidFill>
                <a:effectLst/>
                <a:uLnTx/>
                <a:uFillTx/>
                <a:latin typeface="Tamil Bible" pitchFamily="2" charset="0"/>
              </a:rPr>
              <a:t>; </a:t>
            </a:r>
            <a:r>
              <a:rPr kumimoji="0" lang="en-US" sz="2400" b="1" i="0" u="none" strike="noStrike" kern="1200" cap="none" spc="0" normalizeH="0" baseline="0" noProof="0" dirty="0" err="1">
                <a:ln>
                  <a:noFill/>
                </a:ln>
                <a:solidFill>
                  <a:srgbClr val="9E3939"/>
                </a:solidFill>
                <a:effectLst/>
                <a:uLnTx/>
                <a:uFillTx/>
                <a:latin typeface="Tamil Bible" pitchFamily="2" charset="0"/>
              </a:rPr>
              <a:t>jk;Kila</a:t>
            </a:r>
            <a:r>
              <a:rPr kumimoji="0" lang="en-US" sz="2400" b="1" i="0" u="none" strike="noStrike" kern="1200" cap="none" spc="0" normalizeH="0" baseline="0" noProof="0" dirty="0">
                <a:ln>
                  <a:noFill/>
                </a:ln>
                <a:solidFill>
                  <a:srgbClr val="9E3939"/>
                </a:solidFill>
                <a:effectLst/>
                <a:uLnTx/>
                <a:uFillTx/>
                <a:latin typeface="Tamil Bible" pitchFamily="2" charset="0"/>
              </a:rPr>
              <a:t> J}</a:t>
            </a:r>
            <a:r>
              <a:rPr kumimoji="0" lang="en-US" sz="2400" b="1" i="0" u="none" strike="noStrike" kern="1200" cap="none" spc="0" normalizeH="0" baseline="0" noProof="0" dirty="0" err="1">
                <a:ln>
                  <a:noFill/>
                </a:ln>
                <a:solidFill>
                  <a:srgbClr val="9E3939"/>
                </a:solidFill>
                <a:effectLst/>
                <a:uLnTx/>
                <a:uFillTx/>
                <a:latin typeface="Tamil Bible" pitchFamily="2" charset="0"/>
              </a:rPr>
              <a:t>jid</a:t>
            </a:r>
            <a:r>
              <a:rPr kumimoji="0" lang="en-US" sz="2400" b="1" i="0" u="none" strike="noStrike" kern="1200" cap="none" spc="0" normalizeH="0" baseline="0" noProof="0" dirty="0">
                <a:ln>
                  <a:noFill/>
                </a:ln>
                <a:solidFill>
                  <a:srgbClr val="9E3939"/>
                </a:solidFill>
                <a:effectLst/>
                <a:uLnTx/>
                <a:uFillTx/>
                <a:latin typeface="Tamil Bible" pitchFamily="2" charset="0"/>
              </a:rPr>
              <a:t> </a:t>
            </a:r>
            <a:r>
              <a:rPr kumimoji="0" lang="en-US" sz="2400" b="1" i="0" u="none" strike="noStrike" kern="1200" cap="none" spc="0" normalizeH="0" baseline="0" noProof="0" dirty="0" err="1">
                <a:ln>
                  <a:noFill/>
                </a:ln>
                <a:solidFill>
                  <a:srgbClr val="9E3939"/>
                </a:solidFill>
                <a:effectLst/>
                <a:uLnTx/>
                <a:uFillTx/>
                <a:latin typeface="Tamil Bible" pitchFamily="2" charset="0"/>
              </a:rPr>
              <a:t>mDg;gp</a:t>
            </a:r>
            <a:r>
              <a:rPr kumimoji="0" lang="en-US" sz="2400" b="1" i="0" u="none" strike="noStrike" kern="1200" cap="none" spc="0" normalizeH="0" baseline="0" noProof="0" dirty="0">
                <a:ln>
                  <a:noFill/>
                </a:ln>
                <a:solidFill>
                  <a:srgbClr val="9E3939"/>
                </a:solidFill>
                <a:effectLst/>
                <a:uLnTx/>
                <a:uFillTx/>
                <a:latin typeface="Tamil Bible" pitchFamily="2" charset="0"/>
              </a:rPr>
              <a:t>&gt; </a:t>
            </a:r>
            <a:r>
              <a:rPr kumimoji="0" lang="en-US" sz="2400" b="1" i="0" u="none" strike="noStrike" kern="1200" cap="none" spc="0" normalizeH="0" baseline="0" noProof="0" dirty="0" err="1">
                <a:ln>
                  <a:noFill/>
                </a:ln>
                <a:solidFill>
                  <a:srgbClr val="9E3939"/>
                </a:solidFill>
                <a:effectLst/>
                <a:uLnTx/>
                <a:uFillTx/>
                <a:latin typeface="Tamil Bible" pitchFamily="2" charset="0"/>
              </a:rPr>
              <a:t>jk;Kila</a:t>
            </a:r>
            <a:r>
              <a:rPr kumimoji="0" lang="en-US" sz="2400" b="1" i="0" u="none" strike="noStrike" kern="1200" cap="none" spc="0" normalizeH="0" baseline="0" noProof="0" dirty="0">
                <a:ln>
                  <a:noFill/>
                </a:ln>
                <a:solidFill>
                  <a:srgbClr val="9E3939"/>
                </a:solidFill>
                <a:effectLst/>
                <a:uLnTx/>
                <a:uFillTx/>
                <a:latin typeface="Tamil Bible" pitchFamily="2" charset="0"/>
              </a:rPr>
              <a:t> </a:t>
            </a:r>
            <a:r>
              <a:rPr kumimoji="0" lang="en-US" sz="2400" b="1" i="0" u="none" strike="noStrike" kern="1200" cap="none" spc="0" normalizeH="0" baseline="0" noProof="0" dirty="0" err="1">
                <a:ln>
                  <a:noFill/>
                </a:ln>
                <a:solidFill>
                  <a:srgbClr val="9E3939"/>
                </a:solidFill>
                <a:effectLst/>
                <a:uLnTx/>
                <a:uFillTx/>
                <a:latin typeface="Tamil Bible" pitchFamily="2" charset="0"/>
              </a:rPr>
              <a:t>Copaf;fhudhfpa</a:t>
            </a:r>
            <a:r>
              <a:rPr kumimoji="0" lang="en-US" sz="2400" b="1" i="0" u="none" strike="noStrike" kern="1200" cap="none" spc="0" normalizeH="0" baseline="0" noProof="0" dirty="0">
                <a:ln>
                  <a:noFill/>
                </a:ln>
                <a:solidFill>
                  <a:srgbClr val="9E3939"/>
                </a:solidFill>
                <a:effectLst/>
                <a:uLnTx/>
                <a:uFillTx/>
                <a:latin typeface="Tamil Bible" pitchFamily="2" charset="0"/>
              </a:rPr>
              <a:t> </a:t>
            </a:r>
            <a:r>
              <a:rPr kumimoji="0" lang="en-US" sz="2400" b="1" i="0" u="none" strike="noStrike" kern="1200" cap="none" spc="0" normalizeH="0" baseline="0" noProof="0" dirty="0" err="1">
                <a:ln>
                  <a:noFill/>
                </a:ln>
                <a:solidFill>
                  <a:srgbClr val="9E3939"/>
                </a:solidFill>
                <a:effectLst/>
                <a:uLnTx/>
                <a:uFillTx/>
                <a:latin typeface="Tamil Bible" pitchFamily="2" charset="0"/>
              </a:rPr>
              <a:t>NahthDf;F</a:t>
            </a:r>
            <a:r>
              <a:rPr kumimoji="0" lang="en-US" sz="2400" b="1" i="0" u="none" strike="noStrike" kern="1200" cap="none" spc="0" normalizeH="0" baseline="0" noProof="0" dirty="0">
                <a:ln>
                  <a:noFill/>
                </a:ln>
                <a:solidFill>
                  <a:srgbClr val="9E3939"/>
                </a:solidFill>
                <a:effectLst/>
                <a:uLnTx/>
                <a:uFillTx/>
                <a:latin typeface="Tamil Bible" pitchFamily="2" charset="0"/>
              </a:rPr>
              <a:t> </a:t>
            </a:r>
            <a:r>
              <a:rPr kumimoji="0" lang="en-US" sz="2400" b="1" i="0" u="none" strike="noStrike" kern="1200" cap="none" spc="0" normalizeH="0" baseline="0" noProof="0" dirty="0" err="1">
                <a:ln>
                  <a:noFill/>
                </a:ln>
                <a:solidFill>
                  <a:srgbClr val="9E3939"/>
                </a:solidFill>
                <a:effectLst/>
                <a:uLnTx/>
                <a:uFillTx/>
                <a:latin typeface="Tamil Bible" pitchFamily="2" charset="0"/>
              </a:rPr>
              <a:t>ntspg;gLj;jpdJkhd</a:t>
            </a:r>
            <a:r>
              <a:rPr kumimoji="0" lang="en-US" sz="2400" b="1" i="0" u="none" strike="noStrike" kern="1200" cap="none" spc="0" normalizeH="0" baseline="0" noProof="0" dirty="0">
                <a:ln>
                  <a:noFill/>
                </a:ln>
                <a:solidFill>
                  <a:srgbClr val="9E3939"/>
                </a:solidFill>
                <a:effectLst/>
                <a:uLnTx/>
                <a:uFillTx/>
                <a:latin typeface="Tamil Bible" pitchFamily="2" charset="0"/>
              </a:rPr>
              <a:t> </a:t>
            </a:r>
            <a:r>
              <a:rPr kumimoji="0" lang="en-US" sz="2400" b="1" i="0" u="none" strike="noStrike" kern="1200" cap="none" spc="0" normalizeH="0" baseline="0" noProof="0" dirty="0" err="1">
                <a:ln>
                  <a:noFill/>
                </a:ln>
                <a:solidFill>
                  <a:srgbClr val="9E3939"/>
                </a:solidFill>
                <a:effectLst/>
                <a:uLnTx/>
                <a:uFillTx/>
                <a:latin typeface="Tamil Bible" pitchFamily="2" charset="0"/>
              </a:rPr>
              <a:t>tpNr</a:t>
            </a:r>
            <a:r>
              <a:rPr kumimoji="0" lang="en-US" sz="2400" b="1" i="0" u="none" strike="noStrike" kern="1200" cap="none" spc="0" normalizeH="0" baseline="0" noProof="0" dirty="0">
                <a:ln>
                  <a:noFill/>
                </a:ln>
                <a:solidFill>
                  <a:srgbClr val="9E3939"/>
                </a:solidFill>
                <a:effectLst/>
                <a:uLnTx/>
                <a:uFillTx/>
                <a:latin typeface="Tamil Bible" pitchFamily="2" charset="0"/>
              </a:rPr>
              <a:t>\k;. ,td; </a:t>
            </a:r>
            <a:r>
              <a:rPr kumimoji="0" lang="en-US" sz="2400" b="1" i="0" u="none" strike="noStrike" kern="1200" cap="none" spc="0" normalizeH="0" baseline="0" noProof="0" dirty="0" err="1">
                <a:ln>
                  <a:noFill/>
                </a:ln>
                <a:solidFill>
                  <a:srgbClr val="9E3939"/>
                </a:solidFill>
                <a:effectLst/>
                <a:uLnTx/>
                <a:uFillTx/>
                <a:latin typeface="Tamil Bible" pitchFamily="2" charset="0"/>
              </a:rPr>
              <a:t>NjtDila</a:t>
            </a:r>
            <a:r>
              <a:rPr kumimoji="0" lang="en-US" sz="2400" b="1" i="0" u="none" strike="noStrike" kern="1200" cap="none" spc="0" normalizeH="0" baseline="0" noProof="0" dirty="0">
                <a:ln>
                  <a:noFill/>
                </a:ln>
                <a:solidFill>
                  <a:srgbClr val="9E3939"/>
                </a:solidFill>
                <a:effectLst/>
                <a:uLnTx/>
                <a:uFillTx/>
                <a:latin typeface="Tamil Bible" pitchFamily="2" charset="0"/>
              </a:rPr>
              <a:t> </a:t>
            </a:r>
            <a:r>
              <a:rPr kumimoji="0" lang="en-US" sz="2400" b="1" i="0" u="none" strike="noStrike" kern="1200" cap="none" spc="0" normalizeH="0" baseline="0" noProof="0" dirty="0" err="1">
                <a:ln>
                  <a:noFill/>
                </a:ln>
                <a:solidFill>
                  <a:srgbClr val="9E3939"/>
                </a:solidFill>
                <a:effectLst/>
                <a:uLnTx/>
                <a:uFillTx/>
                <a:latin typeface="Tamil Bible" pitchFamily="2" charset="0"/>
              </a:rPr>
              <a:t>trdj;ijf;Fwpj;Jk</a:t>
            </a:r>
            <a:r>
              <a:rPr kumimoji="0" lang="en-US" sz="2400" b="1" i="0" u="none" strike="noStrike" kern="1200" cap="none" spc="0" normalizeH="0" baseline="0" noProof="0" dirty="0">
                <a:ln>
                  <a:noFill/>
                </a:ln>
                <a:solidFill>
                  <a:srgbClr val="9E3939"/>
                </a:solidFill>
                <a:effectLst/>
                <a:uLnTx/>
                <a:uFillTx/>
                <a:latin typeface="Tamil Bible" pitchFamily="2" charset="0"/>
              </a:rPr>
              <a:t>;&gt; ,</a:t>
            </a:r>
            <a:r>
              <a:rPr kumimoji="0" lang="en-US" sz="2400" b="1" i="0" u="none" strike="noStrike" kern="1200" cap="none" spc="0" normalizeH="0" baseline="0" noProof="0" dirty="0" err="1">
                <a:ln>
                  <a:noFill/>
                </a:ln>
                <a:solidFill>
                  <a:srgbClr val="9E3939"/>
                </a:solidFill>
                <a:effectLst/>
                <a:uLnTx/>
                <a:uFillTx/>
                <a:latin typeface="Tamil Bible" pitchFamily="2" charset="0"/>
              </a:rPr>
              <a:t>NaRfpwp</a:t>
            </a:r>
            <a:r>
              <a:rPr kumimoji="0" lang="en-US" sz="2400" b="1" i="0" u="none" strike="noStrike" kern="1200" cap="none" spc="0" normalizeH="0" baseline="0" noProof="0" dirty="0">
                <a:ln>
                  <a:noFill/>
                </a:ln>
                <a:solidFill>
                  <a:srgbClr val="9E3939"/>
                </a:solidFill>
                <a:effectLst/>
                <a:uLnTx/>
                <a:uFillTx/>
                <a:latin typeface="Tamil Bible" pitchFamily="2" charset="0"/>
              </a:rPr>
              <a:t>];</a:t>
            </a:r>
            <a:r>
              <a:rPr kumimoji="0" lang="en-US" sz="2400" b="1" i="0" u="none" strike="noStrike" kern="1200" cap="none" spc="0" normalizeH="0" baseline="0" noProof="0" dirty="0" err="1">
                <a:ln>
                  <a:noFill/>
                </a:ln>
                <a:solidFill>
                  <a:srgbClr val="9E3939"/>
                </a:solidFill>
                <a:effectLst/>
                <a:uLnTx/>
                <a:uFillTx/>
                <a:latin typeface="Tamil Bible" pitchFamily="2" charset="0"/>
              </a:rPr>
              <a:t>Jitg;gw;wpa</a:t>
            </a:r>
            <a:r>
              <a:rPr kumimoji="0" lang="en-US" sz="2400" b="1" i="0" u="none" strike="noStrike" kern="1200" cap="none" spc="0" normalizeH="0" baseline="0" noProof="0" dirty="0">
                <a:ln>
                  <a:noFill/>
                </a:ln>
                <a:solidFill>
                  <a:srgbClr val="9E3939"/>
                </a:solidFill>
                <a:effectLst/>
                <a:uLnTx/>
                <a:uFillTx/>
                <a:latin typeface="Tamil Bible" pitchFamily="2" charset="0"/>
              </a:rPr>
              <a:t> </a:t>
            </a:r>
            <a:r>
              <a:rPr kumimoji="0" lang="en-US" sz="2400" b="1" i="0" u="none" strike="noStrike" kern="1200" cap="none" spc="0" normalizeH="0" baseline="0" noProof="0" dirty="0" err="1">
                <a:ln>
                  <a:noFill/>
                </a:ln>
                <a:solidFill>
                  <a:srgbClr val="9E3939"/>
                </a:solidFill>
                <a:effectLst/>
                <a:uLnTx/>
                <a:uFillTx/>
                <a:latin typeface="Tamil Bible" pitchFamily="2" charset="0"/>
              </a:rPr>
              <a:t>rhl;rpiaf;Fwpj;Jk</a:t>
            </a:r>
            <a:r>
              <a:rPr kumimoji="0" lang="en-US" sz="2400" b="1" i="0" u="none" strike="noStrike" kern="1200" cap="none" spc="0" normalizeH="0" baseline="0" noProof="0" dirty="0">
                <a:ln>
                  <a:noFill/>
                </a:ln>
                <a:solidFill>
                  <a:srgbClr val="9E3939"/>
                </a:solidFill>
                <a:effectLst/>
                <a:uLnTx/>
                <a:uFillTx/>
                <a:latin typeface="Tamil Bible" pitchFamily="2" charset="0"/>
              </a:rPr>
              <a:t>;&gt; </a:t>
            </a:r>
            <a:r>
              <a:rPr kumimoji="0" lang="en-US" sz="2400" b="1" i="0" u="none" strike="noStrike" kern="1200" cap="none" spc="0" normalizeH="0" baseline="0" noProof="0" dirty="0" err="1">
                <a:ln>
                  <a:noFill/>
                </a:ln>
                <a:solidFill>
                  <a:srgbClr val="9E3939"/>
                </a:solidFill>
                <a:effectLst/>
                <a:uLnTx/>
                <a:uFillTx/>
                <a:latin typeface="Tamil Bible" pitchFamily="2" charset="0"/>
              </a:rPr>
              <a:t>jhd</a:t>
            </a:r>
            <a:r>
              <a:rPr kumimoji="0" lang="en-US" sz="2400" b="1" i="0" u="none" strike="noStrike" kern="1200" cap="none" spc="0" normalizeH="0" baseline="0" noProof="0" dirty="0">
                <a:ln>
                  <a:noFill/>
                </a:ln>
                <a:solidFill>
                  <a:srgbClr val="9E3939"/>
                </a:solidFill>
                <a:effectLst/>
                <a:uLnTx/>
                <a:uFillTx/>
                <a:latin typeface="Tamil Bible" pitchFamily="2" charset="0"/>
              </a:rPr>
              <a:t>; </a:t>
            </a:r>
            <a:r>
              <a:rPr kumimoji="0" lang="en-US" sz="2400" b="1" i="0" u="none" strike="noStrike" kern="1200" cap="none" spc="0" normalizeH="0" baseline="0" noProof="0" dirty="0" err="1">
                <a:ln>
                  <a:noFill/>
                </a:ln>
                <a:solidFill>
                  <a:srgbClr val="9E3939"/>
                </a:solidFill>
                <a:effectLst/>
                <a:uLnTx/>
                <a:uFillTx/>
                <a:latin typeface="Tamil Bible" pitchFamily="2" charset="0"/>
              </a:rPr>
              <a:t>fz;lahtw;iwAk</a:t>
            </a:r>
            <a:r>
              <a:rPr kumimoji="0" lang="en-US" sz="2400" b="1" i="0" u="none" strike="noStrike" kern="1200" cap="none" spc="0" normalizeH="0" baseline="0" noProof="0" dirty="0">
                <a:ln>
                  <a:noFill/>
                </a:ln>
                <a:solidFill>
                  <a:srgbClr val="9E3939"/>
                </a:solidFill>
                <a:effectLst/>
                <a:uLnTx/>
                <a:uFillTx/>
                <a:latin typeface="Tamil Bible" pitchFamily="2" charset="0"/>
              </a:rPr>
              <a:t>; </a:t>
            </a:r>
            <a:r>
              <a:rPr kumimoji="0" lang="en-US" sz="2400" b="1" i="0" u="none" strike="noStrike" kern="1200" cap="none" spc="0" normalizeH="0" baseline="0" noProof="0" dirty="0" err="1">
                <a:ln>
                  <a:noFill/>
                </a:ln>
                <a:solidFill>
                  <a:srgbClr val="9E3939"/>
                </a:solidFill>
                <a:effectLst/>
                <a:uLnTx/>
                <a:uFillTx/>
                <a:latin typeface="Tamil Bible" pitchFamily="2" charset="0"/>
              </a:rPr>
              <a:t>rhl;rpahf</a:t>
            </a:r>
            <a:r>
              <a:rPr kumimoji="0" lang="en-US" sz="2400" b="1" i="0" u="none" strike="noStrike" kern="1200" cap="none" spc="0" normalizeH="0" baseline="0" noProof="0" dirty="0">
                <a:ln>
                  <a:noFill/>
                </a:ln>
                <a:solidFill>
                  <a:srgbClr val="9E3939"/>
                </a:solidFill>
                <a:effectLst/>
                <a:uLnTx/>
                <a:uFillTx/>
                <a:latin typeface="Tamil Bible" pitchFamily="2" charset="0"/>
              </a:rPr>
              <a:t> </a:t>
            </a:r>
            <a:r>
              <a:rPr kumimoji="0" lang="en-US" sz="2400" b="1" i="0" u="none" strike="noStrike" kern="1200" cap="none" spc="0" normalizeH="0" baseline="0" noProof="0" dirty="0" err="1">
                <a:ln>
                  <a:noFill/>
                </a:ln>
                <a:solidFill>
                  <a:srgbClr val="9E3939"/>
                </a:solidFill>
                <a:effectLst/>
                <a:uLnTx/>
                <a:uFillTx/>
                <a:latin typeface="Tamil Bible" pitchFamily="2" charset="0"/>
              </a:rPr>
              <a:t>mwptpj;jpUf;fpwhd</a:t>
            </a:r>
            <a:r>
              <a:rPr kumimoji="0" lang="en-US" sz="2400" b="1" i="0" u="none" strike="noStrike" kern="1200" cap="none" spc="0" normalizeH="0" baseline="0" noProof="0" dirty="0">
                <a:ln>
                  <a:noFill/>
                </a:ln>
                <a:solidFill>
                  <a:srgbClr val="9E3939"/>
                </a:solidFill>
                <a:effectLst/>
                <a:uLnTx/>
                <a:uFillTx/>
                <a:latin typeface="Tamil Bible" pitchFamily="2" charset="0"/>
              </a:rPr>
              <a:t>;.</a:t>
            </a:r>
            <a:r>
              <a:rPr kumimoji="0" lang="en" sz="2400" b="1" i="0" u="none" strike="noStrike" kern="1200" cap="none" spc="0" normalizeH="0" baseline="0" noProof="0" dirty="0">
                <a:ln>
                  <a:noFill/>
                </a:ln>
                <a:solidFill>
                  <a:srgbClr val="9E3939"/>
                </a:solidFill>
                <a:effectLst/>
                <a:uLnTx/>
                <a:uFillTx/>
                <a:latin typeface="Comic Sans MS" panose="030F0702030302020204" pitchFamily="66" charset="0"/>
                <a:ea typeface="+mn-ea"/>
                <a:cs typeface="+mn-cs"/>
              </a:rPr>
              <a:t>” </a:t>
            </a:r>
            <a:r>
              <a:rPr kumimoji="0" lang="en" sz="1800" b="1" i="0" u="none" strike="noStrike" kern="1200" cap="none" spc="0" normalizeH="0" baseline="0" noProof="0" dirty="0">
                <a:ln>
                  <a:noFill/>
                </a:ln>
                <a:solidFill>
                  <a:srgbClr val="9E3939"/>
                </a:solidFill>
                <a:effectLst/>
                <a:uLnTx/>
                <a:uFillTx/>
                <a:latin typeface="Comic Sans MS" panose="030F0702030302020204" pitchFamily="66" charset="0"/>
                <a:ea typeface="+mn-ea"/>
                <a:cs typeface="+mn-cs"/>
              </a:rPr>
              <a:t>(</a:t>
            </a:r>
            <a:r>
              <a:rPr kumimoji="0" lang="en" sz="1800" b="1" i="0" u="none" strike="noStrike" kern="1200" cap="none" spc="0" normalizeH="0" baseline="0" noProof="0" dirty="0">
                <a:ln>
                  <a:noFill/>
                </a:ln>
                <a:solidFill>
                  <a:srgbClr val="9E3939"/>
                </a:solidFill>
                <a:effectLst/>
                <a:uLnTx/>
                <a:uFillTx/>
                <a:latin typeface="Tamil Bible" pitchFamily="2" charset="0"/>
              </a:rPr>
              <a:t>ntspg;gLj;jy;</a:t>
            </a:r>
            <a:r>
              <a:rPr kumimoji="0" lang="en" sz="1800" b="1" i="0" u="none" strike="noStrike" kern="1200" cap="none" spc="0" normalizeH="0" baseline="0" noProof="0" dirty="0">
                <a:ln>
                  <a:noFill/>
                </a:ln>
                <a:solidFill>
                  <a:srgbClr val="9E3939"/>
                </a:solidFill>
                <a:effectLst/>
                <a:uLnTx/>
                <a:uFillTx/>
                <a:latin typeface="Comic Sans MS" panose="030F0702030302020204" pitchFamily="66" charset="0"/>
                <a:ea typeface="+mn-ea"/>
                <a:cs typeface="+mn-cs"/>
              </a:rPr>
              <a:t> 1:1-2)</a:t>
            </a:r>
            <a:endParaRPr kumimoji="0" lang="en" sz="2400" b="1" i="0" u="none" strike="noStrike" kern="1200" cap="none" spc="0" normalizeH="0" baseline="0" noProof="0" dirty="0">
              <a:ln>
                <a:noFill/>
              </a:ln>
              <a:solidFill>
                <a:srgbClr val="9E3939"/>
              </a:solidFill>
              <a:effectLst/>
              <a:uLnTx/>
              <a:uFillTx/>
              <a:latin typeface="Comic Sans MS" panose="030F0702030302020204" pitchFamily="66" charset="0"/>
              <a:ea typeface="+mn-ea"/>
              <a:cs typeface="+mn-cs"/>
            </a:endParaRPr>
          </a:p>
        </p:txBody>
      </p:sp>
    </p:spTree>
    <p:extLst>
      <p:ext uri="{BB962C8B-B14F-4D97-AF65-F5344CB8AC3E}">
        <p14:creationId xmlns:p14="http://schemas.microsoft.com/office/powerpoint/2010/main" val="3476885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2000"/>
            <a:lum/>
          </a:blip>
          <a:srcRect/>
          <a:stretch>
            <a:fillRect b="-144000"/>
          </a:stretch>
        </a:blipFill>
        <a:effectLst/>
      </p:bgPr>
    </p:bg>
    <p:spTree>
      <p:nvGrpSpPr>
        <p:cNvPr id="1" name="">
          <a:extLst>
            <a:ext uri="{FF2B5EF4-FFF2-40B4-BE49-F238E27FC236}">
              <a16:creationId xmlns:a16="http://schemas.microsoft.com/office/drawing/2014/main" id="{017CCCF6-CDD8-B3FA-402C-9F4719BB3D14}"/>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8BD66EFA-9435-4A2D-EE3D-3D1724C6DBD9}"/>
              </a:ext>
            </a:extLst>
          </p:cNvPr>
          <p:cNvSpPr txBox="1"/>
          <p:nvPr/>
        </p:nvSpPr>
        <p:spPr>
          <a:xfrm>
            <a:off x="6648452" y="3968113"/>
            <a:ext cx="5543550" cy="2862322"/>
          </a:xfrm>
          <a:prstGeom prst="rect">
            <a:avLst/>
          </a:prstGeom>
          <a:noFill/>
        </p:spPr>
        <p:txBody>
          <a:bodyPr wrap="square" rtlCol="0">
            <a:spAutoFit/>
            <a:scene3d>
              <a:camera prst="orthographicFront"/>
              <a:lightRig rig="threePt" dir="t"/>
            </a:scene3d>
            <a:sp3d extrusionH="57150">
              <a:bevelT w="38100" h="38100"/>
            </a:sp3d>
          </a:bodyPr>
          <a:lstStyle/>
          <a:p>
            <a:pPr>
              <a:spcBef>
                <a:spcPts val="600"/>
              </a:spcBef>
            </a:pPr>
            <a:r>
              <a:rPr lang="es-ES" sz="2000" b="1" dirty="0" err="1">
                <a:solidFill>
                  <a:srgbClr val="FA46B9"/>
                </a:solidFill>
                <a:latin typeface="Tamil Bible" pitchFamily="2" charset="0"/>
              </a:rPr>
              <a:t>ntspg;gLj;jYk</a:t>
            </a:r>
            <a:r>
              <a:rPr lang="es-ES" sz="2000" b="1" dirty="0">
                <a:solidFill>
                  <a:srgbClr val="FA46B9"/>
                </a:solidFill>
                <a:latin typeface="Tamil Bible" pitchFamily="2" charset="0"/>
              </a:rPr>
              <a:t>; </a:t>
            </a:r>
            <a:r>
              <a:rPr lang="es-ES" sz="2000" b="1" dirty="0" err="1">
                <a:solidFill>
                  <a:srgbClr val="FA46B9"/>
                </a:solidFill>
                <a:latin typeface="Tamil Bible" pitchFamily="2" charset="0"/>
              </a:rPr>
              <a:t>Njt</a:t>
            </a:r>
            <a:r>
              <a:rPr lang="es-ES" sz="2000" b="1" dirty="0">
                <a:solidFill>
                  <a:srgbClr val="FA46B9"/>
                </a:solidFill>
                <a:latin typeface="Tamil Bible" pitchFamily="2" charset="0"/>
              </a:rPr>
              <a:t> </a:t>
            </a:r>
            <a:r>
              <a:rPr lang="es-ES" sz="2000" b="1" dirty="0" err="1">
                <a:solidFill>
                  <a:srgbClr val="FA46B9"/>
                </a:solidFill>
                <a:latin typeface="Tamil Bible" pitchFamily="2" charset="0"/>
              </a:rPr>
              <a:t>VTjYk</a:t>
            </a:r>
            <a:r>
              <a:rPr lang="es-ES" sz="2000" b="1" dirty="0">
                <a:solidFill>
                  <a:srgbClr val="FA46B9"/>
                </a:solidFill>
                <a:latin typeface="Tamil Bible" pitchFamily="2" charset="0"/>
              </a:rPr>
              <a:t>;</a:t>
            </a:r>
            <a:r>
              <a:rPr lang="es-ES" sz="2000" b="1" dirty="0">
                <a:solidFill>
                  <a:srgbClr val="FA46B9"/>
                </a:solidFill>
              </a:rPr>
              <a:t>:</a:t>
            </a:r>
          </a:p>
          <a:p>
            <a:pPr lvl="1">
              <a:spcBef>
                <a:spcPts val="600"/>
              </a:spcBef>
            </a:pPr>
            <a:r>
              <a:rPr lang="es-ES" sz="2000" b="1" dirty="0" err="1">
                <a:latin typeface="Tamil Bible" pitchFamily="2" charset="0"/>
              </a:rPr>
              <a:t>nghJthd</a:t>
            </a:r>
            <a:r>
              <a:rPr lang="es-ES" sz="2000" b="1" dirty="0">
                <a:latin typeface="Tamil Bible" pitchFamily="2" charset="0"/>
              </a:rPr>
              <a:t> </a:t>
            </a:r>
            <a:r>
              <a:rPr lang="es-ES" sz="2000" b="1" dirty="0" err="1">
                <a:latin typeface="Tamil Bible" pitchFamily="2" charset="0"/>
              </a:rPr>
              <a:t>kw;Wk</a:t>
            </a:r>
            <a:r>
              <a:rPr lang="es-ES" sz="2000" b="1" dirty="0">
                <a:latin typeface="Tamil Bible" pitchFamily="2" charset="0"/>
              </a:rPr>
              <a:t>; </a:t>
            </a:r>
            <a:r>
              <a:rPr lang="es-ES" sz="2000" b="1" dirty="0" err="1">
                <a:latin typeface="Tamil Bible" pitchFamily="2" charset="0"/>
              </a:rPr>
              <a:t>tpNr</a:t>
            </a:r>
            <a:r>
              <a:rPr lang="es-ES" sz="2000" b="1" dirty="0">
                <a:latin typeface="Tamil Bible" pitchFamily="2" charset="0"/>
              </a:rPr>
              <a:t>\ </a:t>
            </a:r>
            <a:r>
              <a:rPr lang="es-ES" sz="2000" b="1" dirty="0" err="1">
                <a:latin typeface="Tamil Bible" pitchFamily="2" charset="0"/>
              </a:rPr>
              <a:t>ntspg;ghL</a:t>
            </a:r>
            <a:endParaRPr lang="es-ES" sz="2000" b="1" dirty="0">
              <a:latin typeface="Tamil Bible" pitchFamily="2" charset="0"/>
            </a:endParaRPr>
          </a:p>
          <a:p>
            <a:pPr lvl="1">
              <a:spcBef>
                <a:spcPts val="600"/>
              </a:spcBef>
            </a:pPr>
            <a:r>
              <a:rPr lang="es-ES" sz="2000" b="1" dirty="0" err="1">
                <a:latin typeface="Tamil Bible" pitchFamily="2" charset="0"/>
              </a:rPr>
              <a:t>Njt</a:t>
            </a:r>
            <a:r>
              <a:rPr lang="es-ES" sz="2000" b="1" dirty="0">
                <a:latin typeface="Tamil Bible" pitchFamily="2" charset="0"/>
              </a:rPr>
              <a:t> </a:t>
            </a:r>
            <a:r>
              <a:rPr lang="es-ES" sz="2000" b="1" dirty="0" err="1">
                <a:latin typeface="Tamil Bible" pitchFamily="2" charset="0"/>
              </a:rPr>
              <a:t>VTjy</a:t>
            </a:r>
            <a:r>
              <a:rPr lang="es-ES" sz="2000" b="1" dirty="0">
                <a:latin typeface="Tamil Bible" pitchFamily="2" charset="0"/>
              </a:rPr>
              <a:t>; </a:t>
            </a:r>
            <a:r>
              <a:rPr lang="es-ES" sz="2000" b="1" dirty="0" err="1">
                <a:latin typeface="Tamil Bible" pitchFamily="2" charset="0"/>
              </a:rPr>
              <a:t>ngWk</a:t>
            </a:r>
            <a:r>
              <a:rPr lang="es-ES" sz="2000" b="1" dirty="0">
                <a:latin typeface="Tamil Bible" pitchFamily="2" charset="0"/>
              </a:rPr>
              <a:t>; </a:t>
            </a:r>
            <a:r>
              <a:rPr lang="es-ES" sz="2000" b="1" dirty="0" err="1">
                <a:latin typeface="Tamil Bible" pitchFamily="2" charset="0"/>
              </a:rPr>
              <a:t>nray;Kiw</a:t>
            </a:r>
            <a:endParaRPr lang="es-ES" sz="2000" b="1" dirty="0">
              <a:latin typeface="Tamil Bible" pitchFamily="2" charset="0"/>
            </a:endParaRPr>
          </a:p>
          <a:p>
            <a:pPr>
              <a:spcBef>
                <a:spcPts val="1800"/>
              </a:spcBef>
            </a:pPr>
            <a:r>
              <a:rPr lang="es-ES" sz="2000" b="1" dirty="0" err="1">
                <a:solidFill>
                  <a:srgbClr val="3E5EF9"/>
                </a:solidFill>
                <a:latin typeface="Tamil Bible" pitchFamily="2" charset="0"/>
              </a:rPr>
              <a:t>jPu;f;fjuprd</a:t>
            </a:r>
            <a:r>
              <a:rPr lang="es-ES" sz="2000" b="1" dirty="0">
                <a:solidFill>
                  <a:srgbClr val="3E5EF9"/>
                </a:solidFill>
                <a:latin typeface="Tamil Bible" pitchFamily="2" charset="0"/>
              </a:rPr>
              <a:t> </a:t>
            </a:r>
            <a:r>
              <a:rPr lang="es-ES" sz="2000" b="1" dirty="0" err="1">
                <a:solidFill>
                  <a:srgbClr val="3E5EF9"/>
                </a:solidFill>
                <a:latin typeface="Tamil Bible" pitchFamily="2" charset="0"/>
              </a:rPr>
              <a:t>njhlu;gpd</a:t>
            </a:r>
            <a:r>
              <a:rPr lang="es-ES" sz="2000" b="1" dirty="0">
                <a:solidFill>
                  <a:srgbClr val="3E5EF9"/>
                </a:solidFill>
                <a:latin typeface="Tamil Bible" pitchFamily="2" charset="0"/>
              </a:rPr>
              <a:t>; </a:t>
            </a:r>
            <a:r>
              <a:rPr lang="es-ES" sz="2000" b="1" dirty="0" err="1">
                <a:solidFill>
                  <a:srgbClr val="3E5EF9"/>
                </a:solidFill>
                <a:latin typeface="Tamil Bible" pitchFamily="2" charset="0"/>
              </a:rPr>
              <a:t>tiffs</a:t>
            </a:r>
            <a:r>
              <a:rPr lang="es-ES" sz="2000" b="1" dirty="0">
                <a:solidFill>
                  <a:srgbClr val="3E5EF9"/>
                </a:solidFill>
                <a:latin typeface="Tamil Bible" pitchFamily="2" charset="0"/>
              </a:rPr>
              <a:t>;</a:t>
            </a:r>
            <a:r>
              <a:rPr lang="es-ES" sz="2000" b="1" dirty="0">
                <a:solidFill>
                  <a:srgbClr val="3E5EF9"/>
                </a:solidFill>
              </a:rPr>
              <a:t>:</a:t>
            </a:r>
          </a:p>
          <a:p>
            <a:pPr lvl="1">
              <a:spcBef>
                <a:spcPts val="600"/>
              </a:spcBef>
            </a:pPr>
            <a:r>
              <a:rPr lang="es-ES" sz="2000" b="1" dirty="0" err="1">
                <a:latin typeface="Tamil Bible" pitchFamily="2" charset="0"/>
              </a:rPr>
              <a:t>tha;nkhop</a:t>
            </a:r>
            <a:r>
              <a:rPr lang="es-ES" sz="2000" b="1" dirty="0">
                <a:latin typeface="Tamil Bible" pitchFamily="2" charset="0"/>
              </a:rPr>
              <a:t> </a:t>
            </a:r>
            <a:r>
              <a:rPr lang="es-ES" sz="2000" b="1" dirty="0" err="1">
                <a:latin typeface="Tamil Bible" pitchFamily="2" charset="0"/>
              </a:rPr>
              <a:t>nra;jpfs</a:t>
            </a:r>
            <a:r>
              <a:rPr lang="es-ES" sz="2000" b="1" dirty="0">
                <a:latin typeface="Tamil Bible" pitchFamily="2" charset="0"/>
              </a:rPr>
              <a:t>;</a:t>
            </a:r>
          </a:p>
          <a:p>
            <a:pPr lvl="1">
              <a:spcBef>
                <a:spcPts val="600"/>
              </a:spcBef>
            </a:pPr>
            <a:r>
              <a:rPr lang="es-ES" sz="2000" b="1" dirty="0" err="1">
                <a:latin typeface="Tamil Bible" pitchFamily="2" charset="0"/>
              </a:rPr>
              <a:t>vOj;JG+u;tkhd</a:t>
            </a:r>
            <a:r>
              <a:rPr lang="es-ES" sz="2000" b="1" dirty="0">
                <a:latin typeface="Tamil Bible" pitchFamily="2" charset="0"/>
              </a:rPr>
              <a:t> </a:t>
            </a:r>
            <a:r>
              <a:rPr lang="es-ES" sz="2000" b="1" dirty="0" err="1">
                <a:latin typeface="Tamil Bible" pitchFamily="2" charset="0"/>
              </a:rPr>
              <a:t>nra;jpfs</a:t>
            </a:r>
            <a:r>
              <a:rPr lang="es-ES" sz="2000" b="1" dirty="0">
                <a:latin typeface="Tamil Bible" pitchFamily="2" charset="0"/>
              </a:rPr>
              <a:t>;</a:t>
            </a:r>
          </a:p>
          <a:p>
            <a:pPr lvl="1">
              <a:spcBef>
                <a:spcPts val="600"/>
              </a:spcBef>
            </a:pPr>
            <a:r>
              <a:rPr lang="es-ES" sz="2000" b="1" dirty="0" err="1">
                <a:latin typeface="Tamil Bible" pitchFamily="2" charset="0"/>
              </a:rPr>
              <a:t>ehlfk</a:t>
            </a:r>
            <a:r>
              <a:rPr lang="es-ES" sz="2000" b="1" dirty="0">
                <a:latin typeface="Tamil Bible" pitchFamily="2" charset="0"/>
              </a:rPr>
              <a:t>;</a:t>
            </a:r>
            <a:r>
              <a:rPr lang="es-ES" sz="2000" b="1" dirty="0"/>
              <a:t>, </a:t>
            </a:r>
            <a:r>
              <a:rPr lang="es-ES" sz="2000" b="1" dirty="0" err="1">
                <a:latin typeface="Tamil Bible" pitchFamily="2" charset="0"/>
              </a:rPr>
              <a:t>FwpaPLfs</a:t>
            </a:r>
            <a:r>
              <a:rPr lang="es-ES" sz="2000" b="1" dirty="0">
                <a:latin typeface="Tamil Bible" pitchFamily="2" charset="0"/>
              </a:rPr>
              <a:t>;</a:t>
            </a:r>
            <a:r>
              <a:rPr lang="es-ES" sz="2000" b="1" dirty="0"/>
              <a:t>, </a:t>
            </a:r>
            <a:r>
              <a:rPr lang="es-ES" sz="2000" b="1" dirty="0" err="1">
                <a:latin typeface="Tamil Bible" pitchFamily="2" charset="0"/>
              </a:rPr>
              <a:t>ctikfs</a:t>
            </a:r>
            <a:r>
              <a:rPr lang="es-ES" sz="2000" b="1" dirty="0">
                <a:latin typeface="Tamil Bible" pitchFamily="2" charset="0"/>
              </a:rPr>
              <a:t>;</a:t>
            </a:r>
          </a:p>
        </p:txBody>
      </p:sp>
      <p:graphicFrame>
        <p:nvGraphicFramePr>
          <p:cNvPr id="2" name="Diagrama 1">
            <a:extLst>
              <a:ext uri="{FF2B5EF4-FFF2-40B4-BE49-F238E27FC236}">
                <a16:creationId xmlns:a16="http://schemas.microsoft.com/office/drawing/2014/main" id="{3B9D7BF8-07F3-D6D2-4E3D-A3D956425963}"/>
              </a:ext>
            </a:extLst>
          </p:cNvPr>
          <p:cNvGraphicFramePr/>
          <p:nvPr>
            <p:extLst>
              <p:ext uri="{D42A27DB-BD31-4B8C-83A1-F6EECF244321}">
                <p14:modId xmlns:p14="http://schemas.microsoft.com/office/powerpoint/2010/main" val="183409447"/>
              </p:ext>
            </p:extLst>
          </p:nvPr>
        </p:nvGraphicFramePr>
        <p:xfrm>
          <a:off x="119930" y="795338"/>
          <a:ext cx="7442118" cy="150798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Imagen 5">
            <a:extLst>
              <a:ext uri="{FF2B5EF4-FFF2-40B4-BE49-F238E27FC236}">
                <a16:creationId xmlns:a16="http://schemas.microsoft.com/office/drawing/2014/main" id="{A2DA0497-E90E-FEE1-F93D-154FF5E36CC8}"/>
              </a:ext>
            </a:extLst>
          </p:cNvPr>
          <p:cNvPicPr>
            <a:picLocks noChangeAspect="1"/>
          </p:cNvPicPr>
          <p:nvPr/>
        </p:nvPicPr>
        <p:blipFill rotWithShape="1">
          <a:blip r:embed="rId8">
            <a:extLst>
              <a:ext uri="{28A0092B-C50C-407E-A947-70E740481C1C}">
                <a14:useLocalDpi xmlns:a14="http://schemas.microsoft.com/office/drawing/2010/main" val="0"/>
              </a:ext>
            </a:extLst>
          </a:blip>
          <a:srcRect l="5913" r="8595"/>
          <a:stretch>
            <a:fillRect/>
          </a:stretch>
        </p:blipFill>
        <p:spPr>
          <a:xfrm>
            <a:off x="7765166" y="146977"/>
            <a:ext cx="4293483" cy="3348097"/>
          </a:xfrm>
          <a:prstGeom prst="rect">
            <a:avLst/>
          </a:prstGeom>
          <a:solidFill>
            <a:srgbClr val="FFFFFF">
              <a:shade val="85000"/>
            </a:srgbClr>
          </a:solidFill>
          <a:ln w="88900" cap="sq">
            <a:gradFill>
              <a:gsLst>
                <a:gs pos="6000">
                  <a:srgbClr val="589A71"/>
                </a:gs>
                <a:gs pos="0">
                  <a:srgbClr val="3C8B44"/>
                </a:gs>
                <a:gs pos="44000">
                  <a:srgbClr val="826193"/>
                </a:gs>
                <a:gs pos="22000">
                  <a:srgbClr val="74326C"/>
                </a:gs>
                <a:gs pos="76000">
                  <a:srgbClr val="6394C8"/>
                </a:gs>
                <a:gs pos="59000">
                  <a:srgbClr val="3674B7"/>
                </a:gs>
                <a:gs pos="97222">
                  <a:srgbClr val="9D3838"/>
                </a:gs>
                <a:gs pos="92000">
                  <a:srgbClr val="9D3838"/>
                </a:gs>
              </a:gsLst>
              <a:lin ang="5400000" scaled="1"/>
            </a:gra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Imagen 8">
            <a:extLst>
              <a:ext uri="{FF2B5EF4-FFF2-40B4-BE49-F238E27FC236}">
                <a16:creationId xmlns:a16="http://schemas.microsoft.com/office/drawing/2014/main" id="{9813DE67-6403-0738-581C-8E0464A13DC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40030" y="3919007"/>
            <a:ext cx="5032361" cy="2815726"/>
          </a:xfrm>
          <a:prstGeom prst="rect">
            <a:avLst/>
          </a:prstGeom>
          <a:solidFill>
            <a:srgbClr val="FFFFFF">
              <a:shade val="85000"/>
            </a:srgbClr>
          </a:solidFill>
          <a:ln w="88900" cap="sq">
            <a:solidFill>
              <a:schemeClr val="tx2">
                <a:lumMod val="25000"/>
                <a:lumOff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9" name="Imagen 18">
            <a:extLst>
              <a:ext uri="{FF2B5EF4-FFF2-40B4-BE49-F238E27FC236}">
                <a16:creationId xmlns:a16="http://schemas.microsoft.com/office/drawing/2014/main" id="{0170F035-3607-1604-B834-E57F31C4841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267977" y="5358472"/>
            <a:ext cx="407131" cy="306231"/>
          </a:xfrm>
          <a:prstGeom prst="rect">
            <a:avLst/>
          </a:prstGeom>
          <a:effectLst>
            <a:outerShdw blurRad="50800" dist="38100" dir="8100000" algn="tr" rotWithShape="0">
              <a:prstClr val="black">
                <a:alpha val="40000"/>
              </a:prstClr>
            </a:outerShdw>
          </a:effectLst>
        </p:spPr>
      </p:pic>
      <p:pic>
        <p:nvPicPr>
          <p:cNvPr id="21" name="Imagen 20">
            <a:extLst>
              <a:ext uri="{FF2B5EF4-FFF2-40B4-BE49-F238E27FC236}">
                <a16:creationId xmlns:a16="http://schemas.microsoft.com/office/drawing/2014/main" id="{343AF3D3-5FD8-E7E5-3E2A-B0CE5138A02C}"/>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267977" y="4067616"/>
            <a:ext cx="407131" cy="306231"/>
          </a:xfrm>
          <a:prstGeom prst="rect">
            <a:avLst/>
          </a:prstGeom>
          <a:effectLst>
            <a:outerShdw blurRad="50800" dist="38100" dir="8100000" algn="tr" rotWithShape="0">
              <a:prstClr val="black">
                <a:alpha val="40000"/>
              </a:prstClr>
            </a:outerShdw>
          </a:effectLst>
        </p:spPr>
      </p:pic>
      <p:pic>
        <p:nvPicPr>
          <p:cNvPr id="27" name="Imagen 26">
            <a:extLst>
              <a:ext uri="{FF2B5EF4-FFF2-40B4-BE49-F238E27FC236}">
                <a16:creationId xmlns:a16="http://schemas.microsoft.com/office/drawing/2014/main" id="{6998D51D-1F44-B472-FBDC-863D7AEBCAB4}"/>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823939" y="4407013"/>
            <a:ext cx="277213" cy="293037"/>
          </a:xfrm>
          <a:prstGeom prst="rect">
            <a:avLst/>
          </a:prstGeom>
          <a:effectLst>
            <a:outerShdw blurRad="50800" dist="38100" dir="8100000" algn="tr" rotWithShape="0">
              <a:prstClr val="black">
                <a:alpha val="40000"/>
              </a:prstClr>
            </a:outerShdw>
          </a:effectLst>
        </p:spPr>
      </p:pic>
      <p:pic>
        <p:nvPicPr>
          <p:cNvPr id="29" name="Imagen 28">
            <a:extLst>
              <a:ext uri="{FF2B5EF4-FFF2-40B4-BE49-F238E27FC236}">
                <a16:creationId xmlns:a16="http://schemas.microsoft.com/office/drawing/2014/main" id="{02DDB6D0-5FFD-7145-D211-A2497F371F16}"/>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823939" y="5711537"/>
            <a:ext cx="277213" cy="293037"/>
          </a:xfrm>
          <a:prstGeom prst="rect">
            <a:avLst/>
          </a:prstGeom>
          <a:effectLst>
            <a:outerShdw blurRad="50800" dist="38100" dir="8100000" algn="tr" rotWithShape="0">
              <a:prstClr val="black">
                <a:alpha val="40000"/>
              </a:prstClr>
            </a:outerShdw>
          </a:effectLst>
        </p:spPr>
      </p:pic>
      <p:pic>
        <p:nvPicPr>
          <p:cNvPr id="31" name="Imagen 30">
            <a:extLst>
              <a:ext uri="{FF2B5EF4-FFF2-40B4-BE49-F238E27FC236}">
                <a16:creationId xmlns:a16="http://schemas.microsoft.com/office/drawing/2014/main" id="{EF702EA2-9A71-9D1F-6B68-CE5F4F2E7E24}"/>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6823939" y="4777344"/>
            <a:ext cx="277213" cy="293037"/>
          </a:xfrm>
          <a:prstGeom prst="rect">
            <a:avLst/>
          </a:prstGeom>
          <a:effectLst>
            <a:outerShdw blurRad="50800" dist="38100" dir="8100000" algn="tr" rotWithShape="0">
              <a:prstClr val="black">
                <a:alpha val="40000"/>
              </a:prstClr>
            </a:outerShdw>
          </a:effectLst>
        </p:spPr>
      </p:pic>
      <p:pic>
        <p:nvPicPr>
          <p:cNvPr id="33" name="Imagen 32">
            <a:extLst>
              <a:ext uri="{FF2B5EF4-FFF2-40B4-BE49-F238E27FC236}">
                <a16:creationId xmlns:a16="http://schemas.microsoft.com/office/drawing/2014/main" id="{B91A36E0-421A-7031-3E6B-43697F3D99A7}"/>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6823939" y="6080598"/>
            <a:ext cx="277213" cy="293037"/>
          </a:xfrm>
          <a:prstGeom prst="rect">
            <a:avLst/>
          </a:prstGeom>
          <a:effectLst>
            <a:outerShdw blurRad="50800" dist="38100" dir="8100000" algn="tr" rotWithShape="0">
              <a:prstClr val="black">
                <a:alpha val="40000"/>
              </a:prstClr>
            </a:outerShdw>
          </a:effectLst>
        </p:spPr>
      </p:pic>
      <p:pic>
        <p:nvPicPr>
          <p:cNvPr id="43" name="Imagen 42">
            <a:extLst>
              <a:ext uri="{FF2B5EF4-FFF2-40B4-BE49-F238E27FC236}">
                <a16:creationId xmlns:a16="http://schemas.microsoft.com/office/drawing/2014/main" id="{8BAECF2E-1B0C-3A24-31AB-ADE47EE77655}"/>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6823939" y="6468909"/>
            <a:ext cx="277213" cy="293037"/>
          </a:xfrm>
          <a:prstGeom prst="rect">
            <a:avLst/>
          </a:prstGeom>
          <a:effectLst>
            <a:outerShdw blurRad="50800" dist="38100" dir="8100000" algn="tr" rotWithShape="0">
              <a:prstClr val="black">
                <a:alpha val="40000"/>
              </a:prstClr>
            </a:outerShdw>
          </a:effectLst>
        </p:spPr>
      </p:pic>
      <p:sp>
        <p:nvSpPr>
          <p:cNvPr id="4" name="CuadroTexto 3">
            <a:extLst>
              <a:ext uri="{FF2B5EF4-FFF2-40B4-BE49-F238E27FC236}">
                <a16:creationId xmlns:a16="http://schemas.microsoft.com/office/drawing/2014/main" id="{62561327-5D04-EA8F-B868-75C81EF0D684}"/>
              </a:ext>
            </a:extLst>
          </p:cNvPr>
          <p:cNvSpPr txBox="1"/>
          <p:nvPr/>
        </p:nvSpPr>
        <p:spPr>
          <a:xfrm>
            <a:off x="0" y="50876"/>
            <a:ext cx="7863840" cy="677108"/>
          </a:xfrm>
          <a:prstGeom prst="rect">
            <a:avLst/>
          </a:prstGeom>
          <a:noFill/>
        </p:spPr>
        <p:txBody>
          <a:bodyPr wrap="square" rtlCol="0">
            <a:spAutoFit/>
          </a:bodyPr>
          <a:lstStyle/>
          <a:p>
            <a:pPr>
              <a:spcBef>
                <a:spcPts val="600"/>
              </a:spcBef>
            </a:pPr>
            <a:r>
              <a:rPr lang="en-US" sz="1900" b="1" dirty="0" err="1">
                <a:latin typeface="Tamil Bible" pitchFamily="2" charset="0"/>
              </a:rPr>
              <a:t>ntspg;gLj;jy</a:t>
            </a:r>
            <a:r>
              <a:rPr lang="en-US" sz="1900" b="1" dirty="0">
                <a:latin typeface="Tamil Bible" pitchFamily="2" charset="0"/>
              </a:rPr>
              <a:t>;</a:t>
            </a:r>
            <a:r>
              <a:rPr lang="en-US" sz="1900" b="1" dirty="0"/>
              <a:t> 1:1-2 </a:t>
            </a:r>
            <a:r>
              <a:rPr lang="en-US" sz="1900" b="1" dirty="0" err="1">
                <a:latin typeface="Tamil Bible" pitchFamily="2" charset="0"/>
              </a:rPr>
              <a:t>Njtd</a:t>
            </a:r>
            <a:r>
              <a:rPr lang="en-US" sz="1900" b="1" dirty="0">
                <a:latin typeface="Tamil Bible" pitchFamily="2" charset="0"/>
              </a:rPr>
              <a:t>; </a:t>
            </a:r>
            <a:r>
              <a:rPr lang="en-US" sz="1900" b="1" dirty="0" err="1">
                <a:latin typeface="Tamil Bible" pitchFamily="2" charset="0"/>
              </a:rPr>
              <a:t>jPu;f;fjuprp</a:t>
            </a:r>
            <a:r>
              <a:rPr lang="en-US" sz="1900" b="1" dirty="0">
                <a:latin typeface="Tamil Bible" pitchFamily="2" charset="0"/>
              </a:rPr>
              <a:t> %</a:t>
            </a:r>
            <a:r>
              <a:rPr lang="en-US" sz="1900" b="1" dirty="0" err="1">
                <a:latin typeface="Tamil Bible" pitchFamily="2" charset="0"/>
              </a:rPr>
              <a:t>ykhf</a:t>
            </a:r>
            <a:r>
              <a:rPr lang="en-US" sz="1900" b="1" dirty="0">
                <a:latin typeface="Tamil Bible" pitchFamily="2" charset="0"/>
              </a:rPr>
              <a:t> </a:t>
            </a:r>
            <a:r>
              <a:rPr lang="en-US" sz="1900" b="1" dirty="0" err="1">
                <a:latin typeface="Tamil Bible" pitchFamily="2" charset="0"/>
              </a:rPr>
              <a:t>jkJ</a:t>
            </a:r>
            <a:r>
              <a:rPr lang="en-US" sz="1900" b="1" dirty="0">
                <a:latin typeface="Tamil Bible" pitchFamily="2" charset="0"/>
              </a:rPr>
              <a:t> </a:t>
            </a:r>
            <a:r>
              <a:rPr lang="en-US" sz="1900" b="1" dirty="0" err="1">
                <a:latin typeface="Tamil Bible" pitchFamily="2" charset="0"/>
              </a:rPr>
              <a:t>nra;jpia</a:t>
            </a:r>
            <a:r>
              <a:rPr lang="en-US" sz="1900" b="1" dirty="0">
                <a:latin typeface="Tamil Bible" pitchFamily="2" charset="0"/>
              </a:rPr>
              <a:t> </a:t>
            </a:r>
            <a:r>
              <a:rPr lang="en-US" sz="1900" b="1" dirty="0" err="1">
                <a:latin typeface="Tamil Bible" pitchFamily="2" charset="0"/>
              </a:rPr>
              <a:t>ekf;F</a:t>
            </a:r>
            <a:r>
              <a:rPr lang="en-US" sz="1900" b="1" dirty="0">
                <a:latin typeface="Tamil Bible" pitchFamily="2" charset="0"/>
              </a:rPr>
              <a:t> </a:t>
            </a:r>
            <a:r>
              <a:rPr lang="en-US" sz="1900" b="1" dirty="0" err="1">
                <a:latin typeface="Tamil Bible" pitchFamily="2" charset="0"/>
              </a:rPr>
              <a:t>vt;thW</a:t>
            </a:r>
            <a:r>
              <a:rPr lang="en-US" sz="1900" b="1" dirty="0">
                <a:latin typeface="Tamil Bible" pitchFamily="2" charset="0"/>
              </a:rPr>
              <a:t> </a:t>
            </a:r>
            <a:r>
              <a:rPr lang="en-US" sz="1900" b="1" dirty="0" err="1">
                <a:latin typeface="Tamil Bible" pitchFamily="2" charset="0"/>
              </a:rPr>
              <a:t>ntspg;gLj;Jfpwhu</a:t>
            </a:r>
            <a:r>
              <a:rPr lang="en-US" sz="1900" b="1" dirty="0">
                <a:latin typeface="Tamil Bible" pitchFamily="2" charset="0"/>
              </a:rPr>
              <a:t>; </a:t>
            </a:r>
            <a:r>
              <a:rPr lang="en-US" sz="1900" b="1" dirty="0" err="1">
                <a:latin typeface="Tamil Bible" pitchFamily="2" charset="0"/>
              </a:rPr>
              <a:t>vd;gjw;F</a:t>
            </a:r>
            <a:r>
              <a:rPr lang="en-US" sz="1900" b="1" dirty="0">
                <a:latin typeface="Tamil Bible" pitchFamily="2" charset="0"/>
              </a:rPr>
              <a:t> xu; </a:t>
            </a:r>
            <a:r>
              <a:rPr lang="en-US" sz="1900" b="1" dirty="0" err="1">
                <a:latin typeface="Tamil Bible" pitchFamily="2" charset="0"/>
              </a:rPr>
              <a:t>cjhuzj;ij</a:t>
            </a:r>
            <a:r>
              <a:rPr lang="en-US" sz="1900" b="1" dirty="0">
                <a:latin typeface="Tamil Bible" pitchFamily="2" charset="0"/>
              </a:rPr>
              <a:t> </a:t>
            </a:r>
            <a:r>
              <a:rPr lang="en-US" sz="1900" b="1" dirty="0" err="1">
                <a:latin typeface="Tamil Bible" pitchFamily="2" charset="0"/>
              </a:rPr>
              <a:t>nfhz;Ls;sJ</a:t>
            </a:r>
            <a:r>
              <a:rPr lang="en-US" sz="1900" b="1" dirty="0"/>
              <a:t>:</a:t>
            </a:r>
          </a:p>
        </p:txBody>
      </p:sp>
      <p:sp>
        <p:nvSpPr>
          <p:cNvPr id="7" name="CuadroTexto 6">
            <a:extLst>
              <a:ext uri="{FF2B5EF4-FFF2-40B4-BE49-F238E27FC236}">
                <a16:creationId xmlns:a16="http://schemas.microsoft.com/office/drawing/2014/main" id="{940F5C43-3573-7EE4-A717-4E9AB1EF2D92}"/>
              </a:ext>
            </a:extLst>
          </p:cNvPr>
          <p:cNvSpPr txBox="1"/>
          <p:nvPr/>
        </p:nvSpPr>
        <p:spPr>
          <a:xfrm>
            <a:off x="0" y="2303323"/>
            <a:ext cx="7765166" cy="1554272"/>
          </a:xfrm>
          <a:prstGeom prst="rect">
            <a:avLst/>
          </a:prstGeom>
          <a:noFill/>
        </p:spPr>
        <p:txBody>
          <a:bodyPr wrap="square" rtlCol="0">
            <a:spAutoFit/>
          </a:bodyPr>
          <a:lstStyle/>
          <a:p>
            <a:pPr>
              <a:spcBef>
                <a:spcPts val="600"/>
              </a:spcBef>
            </a:pPr>
            <a:r>
              <a:rPr lang="en-US" sz="1900" b="1" dirty="0" err="1">
                <a:latin typeface="Tamil Bible" pitchFamily="2" charset="0"/>
              </a:rPr>
              <a:t>Mdhy</a:t>
            </a:r>
            <a:r>
              <a:rPr lang="en-US" sz="1900" b="1" dirty="0">
                <a:latin typeface="Tamil Bible" pitchFamily="2" charset="0"/>
              </a:rPr>
              <a:t>;&gt; </a:t>
            </a:r>
            <a:r>
              <a:rPr lang="en-US" sz="1900" b="1" dirty="0" err="1">
                <a:latin typeface="Tamil Bible" pitchFamily="2" charset="0"/>
              </a:rPr>
              <a:t>Njtd</a:t>
            </a:r>
            <a:r>
              <a:rPr lang="en-US" sz="1900" b="1" dirty="0">
                <a:latin typeface="Tamil Bible" pitchFamily="2" charset="0"/>
              </a:rPr>
              <a:t>; </a:t>
            </a:r>
            <a:r>
              <a:rPr lang="en-US" sz="1900" b="1" dirty="0" err="1">
                <a:latin typeface="Tamil Bible" pitchFamily="2" charset="0"/>
              </a:rPr>
              <a:t>jk;ik</a:t>
            </a:r>
            <a:r>
              <a:rPr lang="en-US" sz="1900" b="1" dirty="0">
                <a:latin typeface="Tamil Bible" pitchFamily="2" charset="0"/>
              </a:rPr>
              <a:t> </a:t>
            </a:r>
            <a:r>
              <a:rPr lang="en-US" sz="1900" b="1" dirty="0" err="1">
                <a:latin typeface="Tamil Bible" pitchFamily="2" charset="0"/>
              </a:rPr>
              <a:t>jPu;f;fjuprpfSf;F</a:t>
            </a:r>
            <a:r>
              <a:rPr lang="en-US" sz="1900" b="1" dirty="0">
                <a:latin typeface="Tamil Bible" pitchFamily="2" charset="0"/>
              </a:rPr>
              <a:t> </a:t>
            </a:r>
            <a:r>
              <a:rPr lang="en-US" sz="1900" b="1" dirty="0" err="1">
                <a:latin typeface="Tamil Bible" pitchFamily="2" charset="0"/>
              </a:rPr>
              <a:t>ntspg;gLj;jpa</a:t>
            </a:r>
            <a:r>
              <a:rPr lang="en-US" sz="1900" b="1" dirty="0">
                <a:latin typeface="Tamil Bible" pitchFamily="2" charset="0"/>
              </a:rPr>
              <a:t> </a:t>
            </a:r>
            <a:r>
              <a:rPr lang="en-US" sz="1900" b="1" dirty="0" err="1">
                <a:latin typeface="Tamil Bible" pitchFamily="2" charset="0"/>
              </a:rPr>
              <a:t>xNu</a:t>
            </a:r>
            <a:r>
              <a:rPr lang="en-US" sz="1900" b="1" dirty="0">
                <a:latin typeface="Tamil Bible" pitchFamily="2" charset="0"/>
              </a:rPr>
              <a:t> top ,</a:t>
            </a:r>
            <a:r>
              <a:rPr lang="en-US" sz="1900" b="1" dirty="0" err="1">
                <a:latin typeface="Tamil Bible" pitchFamily="2" charset="0"/>
              </a:rPr>
              <a:t>Jty;y</a:t>
            </a:r>
            <a:r>
              <a:rPr lang="en-US" sz="1900" b="1" dirty="0"/>
              <a:t>, </a:t>
            </a:r>
            <a:r>
              <a:rPr lang="en-US" sz="1900" b="1" dirty="0" err="1">
                <a:latin typeface="Tamil Bible" pitchFamily="2" charset="0"/>
              </a:rPr>
              <a:t>nja;tPf</a:t>
            </a:r>
            <a:r>
              <a:rPr lang="en-US" sz="1900" b="1" dirty="0">
                <a:latin typeface="Tamil Bible" pitchFamily="2" charset="0"/>
              </a:rPr>
              <a:t> </a:t>
            </a:r>
            <a:r>
              <a:rPr lang="en-US" sz="1900" b="1" dirty="0" err="1">
                <a:latin typeface="Tamil Bible" pitchFamily="2" charset="0"/>
              </a:rPr>
              <a:t>rf;jp</a:t>
            </a:r>
            <a:r>
              <a:rPr lang="en-US" sz="1900" b="1" dirty="0">
                <a:latin typeface="Tamil Bible" pitchFamily="2" charset="0"/>
              </a:rPr>
              <a:t> </a:t>
            </a:r>
            <a:r>
              <a:rPr lang="en-US" sz="1900" b="1" dirty="0" err="1">
                <a:latin typeface="Tamil Bible" pitchFamily="2" charset="0"/>
              </a:rPr>
              <a:t>mtu;fs</a:t>
            </a:r>
            <a:r>
              <a:rPr lang="en-US" sz="1900" b="1" dirty="0">
                <a:latin typeface="Tamil Bible" pitchFamily="2" charset="0"/>
              </a:rPr>
              <a:t>; %</a:t>
            </a:r>
            <a:r>
              <a:rPr lang="en-US" sz="1900" b="1" dirty="0" err="1">
                <a:latin typeface="Tamil Bible" pitchFamily="2" charset="0"/>
              </a:rPr>
              <a:t>ykhf</a:t>
            </a:r>
            <a:r>
              <a:rPr lang="en-US" sz="1900" b="1" dirty="0">
                <a:latin typeface="Tamil Bible" pitchFamily="2" charset="0"/>
              </a:rPr>
              <a:t> </a:t>
            </a:r>
            <a:r>
              <a:rPr lang="en-US" sz="1900" b="1" dirty="0" err="1">
                <a:latin typeface="Tamil Bible" pitchFamily="2" charset="0"/>
              </a:rPr>
              <a:t>mwptpf;fg;gl;l</a:t>
            </a:r>
            <a:r>
              <a:rPr lang="en-US" sz="1900" b="1" dirty="0">
                <a:latin typeface="Tamil Bible" pitchFamily="2" charset="0"/>
              </a:rPr>
              <a:t> </a:t>
            </a:r>
            <a:r>
              <a:rPr lang="en-US" sz="1900" b="1" dirty="0" err="1">
                <a:latin typeface="Tamil Bible" pitchFamily="2" charset="0"/>
              </a:rPr>
              <a:t>xNu</a:t>
            </a:r>
            <a:r>
              <a:rPr lang="en-US" sz="1900" b="1" dirty="0">
                <a:latin typeface="Tamil Bible" pitchFamily="2" charset="0"/>
              </a:rPr>
              <a:t> </a:t>
            </a:r>
            <a:r>
              <a:rPr lang="en-US" sz="1900" b="1" dirty="0" err="1">
                <a:latin typeface="Tamil Bible" pitchFamily="2" charset="0"/>
              </a:rPr>
              <a:t>topAk</a:t>
            </a:r>
            <a:r>
              <a:rPr lang="en-US" sz="1900" b="1" dirty="0">
                <a:latin typeface="Tamil Bible" pitchFamily="2" charset="0"/>
              </a:rPr>
              <a:t>; ,</a:t>
            </a:r>
            <a:r>
              <a:rPr lang="en-US" sz="1900" b="1" dirty="0" err="1">
                <a:latin typeface="Tamil Bible" pitchFamily="2" charset="0"/>
              </a:rPr>
              <a:t>Jty;y</a:t>
            </a:r>
            <a:r>
              <a:rPr lang="en-US" sz="1900" b="1" dirty="0"/>
              <a:t>. </a:t>
            </a:r>
            <a:r>
              <a:rPr lang="en-US" sz="1900" b="1" dirty="0" err="1">
                <a:latin typeface="Tamil Bible" pitchFamily="2" charset="0"/>
              </a:rPr>
              <a:t>Njtd</a:t>
            </a:r>
            <a:r>
              <a:rPr lang="en-US" sz="1900" b="1" dirty="0">
                <a:latin typeface="Tamil Bible" pitchFamily="2" charset="0"/>
              </a:rPr>
              <a:t>; </a:t>
            </a:r>
            <a:r>
              <a:rPr lang="en-US" sz="1900" b="1" dirty="0" err="1">
                <a:latin typeface="Tamil Bible" pitchFamily="2" charset="0"/>
              </a:rPr>
              <a:t>jk;ik</a:t>
            </a:r>
            <a:r>
              <a:rPr lang="en-US" sz="1900" b="1" dirty="0">
                <a:latin typeface="Tamil Bible" pitchFamily="2" charset="0"/>
              </a:rPr>
              <a:t> </a:t>
            </a:r>
            <a:r>
              <a:rPr lang="en-US" sz="1900" b="1" dirty="0" err="1">
                <a:latin typeface="Tamil Bible" pitchFamily="2" charset="0"/>
              </a:rPr>
              <a:t>jPu;f;fjuprpfSf;F</a:t>
            </a:r>
            <a:r>
              <a:rPr lang="en-US" sz="1900" b="1" dirty="0">
                <a:latin typeface="Tamil Bible" pitchFamily="2" charset="0"/>
              </a:rPr>
              <a:t> </a:t>
            </a:r>
            <a:r>
              <a:rPr lang="en-US" sz="1900" b="1" dirty="0" err="1">
                <a:latin typeface="Tamil Bible" pitchFamily="2" charset="0"/>
              </a:rPr>
              <a:t>ntspg;gLj;jpa</a:t>
            </a:r>
            <a:r>
              <a:rPr lang="en-US" sz="1900" b="1" dirty="0">
                <a:latin typeface="Tamil Bible" pitchFamily="2" charset="0"/>
              </a:rPr>
              <a:t> </a:t>
            </a:r>
            <a:r>
              <a:rPr lang="en-US" sz="1900" b="1" dirty="0" err="1">
                <a:latin typeface="Tamil Bible" pitchFamily="2" charset="0"/>
              </a:rPr>
              <a:t>gy;NtW</a:t>
            </a:r>
            <a:r>
              <a:rPr lang="en-US" sz="1900" b="1" dirty="0">
                <a:latin typeface="Tamil Bible" pitchFamily="2" charset="0"/>
              </a:rPr>
              <a:t> </a:t>
            </a:r>
            <a:r>
              <a:rPr lang="en-US" sz="1900" b="1" dirty="0" err="1">
                <a:latin typeface="Tamil Bible" pitchFamily="2" charset="0"/>
              </a:rPr>
              <a:t>topfisAk</a:t>
            </a:r>
            <a:r>
              <a:rPr lang="en-US" sz="1900" b="1" dirty="0">
                <a:latin typeface="Tamil Bible" pitchFamily="2" charset="0"/>
              </a:rPr>
              <a:t>; </a:t>
            </a:r>
            <a:r>
              <a:rPr lang="en-US" sz="1900" b="1" dirty="0" err="1">
                <a:latin typeface="Tamil Bible" pitchFamily="2" charset="0"/>
              </a:rPr>
              <a:t>mtu;fSf;F</a:t>
            </a:r>
            <a:r>
              <a:rPr lang="en-US" sz="1900" b="1" dirty="0">
                <a:latin typeface="Tamil Bible" pitchFamily="2" charset="0"/>
              </a:rPr>
              <a:t> </a:t>
            </a:r>
            <a:r>
              <a:rPr lang="en-US" sz="1900" b="1" dirty="0" err="1">
                <a:latin typeface="Tamil Bible" pitchFamily="2" charset="0"/>
              </a:rPr>
              <a:t>mtu</a:t>
            </a:r>
            <a:r>
              <a:rPr lang="en-US" sz="1900" b="1" dirty="0">
                <a:latin typeface="Tamil Bible" pitchFamily="2" charset="0"/>
              </a:rPr>
              <a:t>; </a:t>
            </a:r>
            <a:r>
              <a:rPr lang="en-US" sz="1900" b="1" dirty="0" err="1">
                <a:latin typeface="Tamil Bible" pitchFamily="2" charset="0"/>
              </a:rPr>
              <a:t>vt;thW</a:t>
            </a:r>
            <a:r>
              <a:rPr lang="en-US" sz="1900" b="1" dirty="0">
                <a:latin typeface="Tamil Bible" pitchFamily="2" charset="0"/>
              </a:rPr>
              <a:t> </a:t>
            </a:r>
            <a:r>
              <a:rPr lang="en-US" sz="1900" b="1" dirty="0" err="1">
                <a:latin typeface="Tamil Bible" pitchFamily="2" charset="0"/>
              </a:rPr>
              <a:t>Cf;fkspj;jhu</a:t>
            </a:r>
            <a:r>
              <a:rPr lang="en-US" sz="1900" b="1" dirty="0">
                <a:latin typeface="Tamil Bible" pitchFamily="2" charset="0"/>
              </a:rPr>
              <a:t>; (</a:t>
            </a:r>
            <a:r>
              <a:rPr lang="en-US" sz="1900" b="1" dirty="0" err="1">
                <a:latin typeface="Tamil Bible" pitchFamily="2" charset="0"/>
              </a:rPr>
              <a:t>VTjy</a:t>
            </a:r>
            <a:r>
              <a:rPr lang="en-US" sz="1900" b="1" dirty="0">
                <a:latin typeface="Tamil Bible" pitchFamily="2" charset="0"/>
              </a:rPr>
              <a:t>; </a:t>
            </a:r>
            <a:r>
              <a:rPr lang="en-US" sz="1900" b="1" dirty="0" err="1">
                <a:latin typeface="Tamil Bible" pitchFamily="2" charset="0"/>
              </a:rPr>
              <a:t>mspj;jhu</a:t>
            </a:r>
            <a:r>
              <a:rPr lang="en-US" sz="1900" b="1" dirty="0">
                <a:latin typeface="Tamil Bible" pitchFamily="2" charset="0"/>
              </a:rPr>
              <a:t>;) </a:t>
            </a:r>
            <a:r>
              <a:rPr lang="en-US" sz="1900" b="1" dirty="0" err="1">
                <a:latin typeface="Tamil Bible" pitchFamily="2" charset="0"/>
              </a:rPr>
              <a:t>vd;gijAk</a:t>
            </a:r>
            <a:r>
              <a:rPr lang="en-US" sz="1900" b="1" dirty="0">
                <a:latin typeface="Tamil Bible" pitchFamily="2" charset="0"/>
              </a:rPr>
              <a:t>; </a:t>
            </a:r>
            <a:r>
              <a:rPr lang="en-US" sz="1900" b="1" dirty="0" err="1">
                <a:latin typeface="Tamil Bible" pitchFamily="2" charset="0"/>
              </a:rPr>
              <a:t>ehk</a:t>
            </a:r>
            <a:r>
              <a:rPr lang="en-US" sz="1900" b="1" dirty="0">
                <a:latin typeface="Tamil Bible" pitchFamily="2" charset="0"/>
              </a:rPr>
              <a:t>; </a:t>
            </a:r>
            <a:r>
              <a:rPr lang="en-US" sz="1900" b="1" dirty="0" err="1">
                <a:latin typeface="Tamil Bible" pitchFamily="2" charset="0"/>
              </a:rPr>
              <a:t>Muhag;NghfpNwhk</a:t>
            </a:r>
            <a:r>
              <a:rPr lang="en-US" sz="1900" b="1" dirty="0">
                <a:latin typeface="Tamil Bible" pitchFamily="2" charset="0"/>
              </a:rPr>
              <a:t>;</a:t>
            </a:r>
            <a:r>
              <a:rPr lang="en-US" sz="1900" b="1" dirty="0"/>
              <a:t>.</a:t>
            </a:r>
          </a:p>
        </p:txBody>
      </p:sp>
    </p:spTree>
    <p:extLst>
      <p:ext uri="{BB962C8B-B14F-4D97-AF65-F5344CB8AC3E}">
        <p14:creationId xmlns:p14="http://schemas.microsoft.com/office/powerpoint/2010/main" val="1176024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ssolve">
                                      <p:cBhvr>
                                        <p:cTn id="12" dur="500"/>
                                        <p:tgtEl>
                                          <p:spTgt spid="6"/>
                                        </p:tgtEl>
                                      </p:cBhvr>
                                    </p:animEffect>
                                  </p:childTnLst>
                                </p:cTn>
                              </p:par>
                            </p:childTnLst>
                          </p:cTn>
                        </p:par>
                        <p:par>
                          <p:cTn id="13" fill="hold">
                            <p:stCondLst>
                              <p:cond delay="500"/>
                            </p:stCondLst>
                            <p:childTnLst>
                              <p:par>
                                <p:cTn id="14" presetID="9" presetClass="entr" presetSubtype="0" fill="hold" grpId="0" nodeType="afterEffect">
                                  <p:stCondLst>
                                    <p:cond delay="0"/>
                                  </p:stCondLst>
                                  <p:childTnLst>
                                    <p:set>
                                      <p:cBhvr>
                                        <p:cTn id="15" dur="1" fill="hold">
                                          <p:stCondLst>
                                            <p:cond delay="0"/>
                                          </p:stCondLst>
                                        </p:cTn>
                                        <p:tgtEl>
                                          <p:spTgt spid="2">
                                            <p:graphicEl>
                                              <a:dgm id="{23AFBA87-667C-43BE-B57B-88406359694C}"/>
                                            </p:graphicEl>
                                          </p:spTgt>
                                        </p:tgtEl>
                                        <p:attrNameLst>
                                          <p:attrName>style.visibility</p:attrName>
                                        </p:attrNameLst>
                                      </p:cBhvr>
                                      <p:to>
                                        <p:strVal val="visible"/>
                                      </p:to>
                                    </p:set>
                                    <p:animEffect transition="in" filter="dissolve">
                                      <p:cBhvr>
                                        <p:cTn id="16" dur="500"/>
                                        <p:tgtEl>
                                          <p:spTgt spid="2">
                                            <p:graphicEl>
                                              <a:dgm id="{23AFBA87-667C-43BE-B57B-88406359694C}"/>
                                            </p:graphicEl>
                                          </p:spTgt>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2">
                                            <p:graphicEl>
                                              <a:dgm id="{C1A951EB-92D0-4EA5-B808-B8F81EFF2714}"/>
                                            </p:graphicEl>
                                          </p:spTgt>
                                        </p:tgtEl>
                                        <p:attrNameLst>
                                          <p:attrName>style.visibility</p:attrName>
                                        </p:attrNameLst>
                                      </p:cBhvr>
                                      <p:to>
                                        <p:strVal val="visible"/>
                                      </p:to>
                                    </p:set>
                                    <p:animEffect transition="in" filter="dissolve">
                                      <p:cBhvr>
                                        <p:cTn id="21" dur="500"/>
                                        <p:tgtEl>
                                          <p:spTgt spid="2">
                                            <p:graphicEl>
                                              <a:dgm id="{C1A951EB-92D0-4EA5-B808-B8F81EFF2714}"/>
                                            </p:graphicEl>
                                          </p:spTgt>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2">
                                            <p:graphicEl>
                                              <a:dgm id="{536BA26D-96E9-43CD-9F34-FE8D79D31E7E}"/>
                                            </p:graphicEl>
                                          </p:spTgt>
                                        </p:tgtEl>
                                        <p:attrNameLst>
                                          <p:attrName>style.visibility</p:attrName>
                                        </p:attrNameLst>
                                      </p:cBhvr>
                                      <p:to>
                                        <p:strVal val="visible"/>
                                      </p:to>
                                    </p:set>
                                    <p:animEffect transition="in" filter="dissolve">
                                      <p:cBhvr>
                                        <p:cTn id="24" dur="500"/>
                                        <p:tgtEl>
                                          <p:spTgt spid="2">
                                            <p:graphicEl>
                                              <a:dgm id="{536BA26D-96E9-43CD-9F34-FE8D79D31E7E}"/>
                                            </p:graphicEl>
                                          </p:spTgt>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grpId="0" nodeType="clickEffect">
                                  <p:stCondLst>
                                    <p:cond delay="0"/>
                                  </p:stCondLst>
                                  <p:childTnLst>
                                    <p:set>
                                      <p:cBhvr>
                                        <p:cTn id="28" dur="1" fill="hold">
                                          <p:stCondLst>
                                            <p:cond delay="0"/>
                                          </p:stCondLst>
                                        </p:cTn>
                                        <p:tgtEl>
                                          <p:spTgt spid="2">
                                            <p:graphicEl>
                                              <a:dgm id="{1CCF270D-2EFA-4A30-8B0B-F909824C4644}"/>
                                            </p:graphicEl>
                                          </p:spTgt>
                                        </p:tgtEl>
                                        <p:attrNameLst>
                                          <p:attrName>style.visibility</p:attrName>
                                        </p:attrNameLst>
                                      </p:cBhvr>
                                      <p:to>
                                        <p:strVal val="visible"/>
                                      </p:to>
                                    </p:set>
                                    <p:animEffect transition="in" filter="dissolve">
                                      <p:cBhvr>
                                        <p:cTn id="29" dur="500"/>
                                        <p:tgtEl>
                                          <p:spTgt spid="2">
                                            <p:graphicEl>
                                              <a:dgm id="{1CCF270D-2EFA-4A30-8B0B-F909824C4644}"/>
                                            </p:graphicEl>
                                          </p:spTgt>
                                        </p:tgtEl>
                                      </p:cBhvr>
                                    </p:animEffect>
                                  </p:childTnLst>
                                </p:cTn>
                              </p:par>
                              <p:par>
                                <p:cTn id="30" presetID="9" presetClass="entr" presetSubtype="0" fill="hold" grpId="0" nodeType="withEffect">
                                  <p:stCondLst>
                                    <p:cond delay="0"/>
                                  </p:stCondLst>
                                  <p:childTnLst>
                                    <p:set>
                                      <p:cBhvr>
                                        <p:cTn id="31" dur="1" fill="hold">
                                          <p:stCondLst>
                                            <p:cond delay="0"/>
                                          </p:stCondLst>
                                        </p:cTn>
                                        <p:tgtEl>
                                          <p:spTgt spid="2">
                                            <p:graphicEl>
                                              <a:dgm id="{A76F26DA-B2B5-4160-A59F-FAADB69541D4}"/>
                                            </p:graphicEl>
                                          </p:spTgt>
                                        </p:tgtEl>
                                        <p:attrNameLst>
                                          <p:attrName>style.visibility</p:attrName>
                                        </p:attrNameLst>
                                      </p:cBhvr>
                                      <p:to>
                                        <p:strVal val="visible"/>
                                      </p:to>
                                    </p:set>
                                    <p:animEffect transition="in" filter="dissolve">
                                      <p:cBhvr>
                                        <p:cTn id="32" dur="500"/>
                                        <p:tgtEl>
                                          <p:spTgt spid="2">
                                            <p:graphicEl>
                                              <a:dgm id="{A76F26DA-B2B5-4160-A59F-FAADB69541D4}"/>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2">
                                            <p:graphicEl>
                                              <a:dgm id="{C1A098E5-C144-40CF-93DC-F1AAB1171CB8}"/>
                                            </p:graphicEl>
                                          </p:spTgt>
                                        </p:tgtEl>
                                        <p:attrNameLst>
                                          <p:attrName>style.visibility</p:attrName>
                                        </p:attrNameLst>
                                      </p:cBhvr>
                                      <p:to>
                                        <p:strVal val="visible"/>
                                      </p:to>
                                    </p:set>
                                    <p:animEffect transition="in" filter="dissolve">
                                      <p:cBhvr>
                                        <p:cTn id="37" dur="500"/>
                                        <p:tgtEl>
                                          <p:spTgt spid="2">
                                            <p:graphicEl>
                                              <a:dgm id="{C1A098E5-C144-40CF-93DC-F1AAB1171CB8}"/>
                                            </p:graphicEl>
                                          </p:spTgt>
                                        </p:tgtEl>
                                      </p:cBhvr>
                                    </p:animEffect>
                                  </p:childTnLst>
                                </p:cTn>
                              </p:par>
                              <p:par>
                                <p:cTn id="38" presetID="9" presetClass="entr" presetSubtype="0" fill="hold" grpId="0" nodeType="withEffect">
                                  <p:stCondLst>
                                    <p:cond delay="0"/>
                                  </p:stCondLst>
                                  <p:childTnLst>
                                    <p:set>
                                      <p:cBhvr>
                                        <p:cTn id="39" dur="1" fill="hold">
                                          <p:stCondLst>
                                            <p:cond delay="0"/>
                                          </p:stCondLst>
                                        </p:cTn>
                                        <p:tgtEl>
                                          <p:spTgt spid="2">
                                            <p:graphicEl>
                                              <a:dgm id="{5CA40BCF-3245-4D00-92B9-6F35E83C7BAE}"/>
                                            </p:graphicEl>
                                          </p:spTgt>
                                        </p:tgtEl>
                                        <p:attrNameLst>
                                          <p:attrName>style.visibility</p:attrName>
                                        </p:attrNameLst>
                                      </p:cBhvr>
                                      <p:to>
                                        <p:strVal val="visible"/>
                                      </p:to>
                                    </p:set>
                                    <p:animEffect transition="in" filter="dissolve">
                                      <p:cBhvr>
                                        <p:cTn id="40" dur="500"/>
                                        <p:tgtEl>
                                          <p:spTgt spid="2">
                                            <p:graphicEl>
                                              <a:dgm id="{5CA40BCF-3245-4D00-92B9-6F35E83C7BAE}"/>
                                            </p:graphicEl>
                                          </p:spTgt>
                                        </p:tgtEl>
                                      </p:cBhvr>
                                    </p:animEffect>
                                  </p:childTnLst>
                                </p:cTn>
                              </p:par>
                            </p:childTnLst>
                          </p:cTn>
                        </p:par>
                      </p:childTnLst>
                    </p:cTn>
                  </p:par>
                  <p:par>
                    <p:cTn id="41" fill="hold">
                      <p:stCondLst>
                        <p:cond delay="indefinite"/>
                      </p:stCondLst>
                      <p:childTnLst>
                        <p:par>
                          <p:cTn id="42" fill="hold">
                            <p:stCondLst>
                              <p:cond delay="0"/>
                            </p:stCondLst>
                            <p:childTnLst>
                              <p:par>
                                <p:cTn id="43" presetID="31" presetClass="entr" presetSubtype="0" fill="hold" nodeType="clickEffect">
                                  <p:stCondLst>
                                    <p:cond delay="0"/>
                                  </p:stCondLst>
                                  <p:childTnLst>
                                    <p:set>
                                      <p:cBhvr>
                                        <p:cTn id="44" dur="1" fill="hold">
                                          <p:stCondLst>
                                            <p:cond delay="0"/>
                                          </p:stCondLst>
                                        </p:cTn>
                                        <p:tgtEl>
                                          <p:spTgt spid="9"/>
                                        </p:tgtEl>
                                        <p:attrNameLst>
                                          <p:attrName>style.visibility</p:attrName>
                                        </p:attrNameLst>
                                      </p:cBhvr>
                                      <p:to>
                                        <p:strVal val="visible"/>
                                      </p:to>
                                    </p:set>
                                    <p:anim calcmode="lin" valueType="num">
                                      <p:cBhvr>
                                        <p:cTn id="45" dur="1000" fill="hold"/>
                                        <p:tgtEl>
                                          <p:spTgt spid="9"/>
                                        </p:tgtEl>
                                        <p:attrNameLst>
                                          <p:attrName>ppt_w</p:attrName>
                                        </p:attrNameLst>
                                      </p:cBhvr>
                                      <p:tavLst>
                                        <p:tav tm="0">
                                          <p:val>
                                            <p:fltVal val="0"/>
                                          </p:val>
                                        </p:tav>
                                        <p:tav tm="100000">
                                          <p:val>
                                            <p:strVal val="#ppt_w"/>
                                          </p:val>
                                        </p:tav>
                                      </p:tavLst>
                                    </p:anim>
                                    <p:anim calcmode="lin" valueType="num">
                                      <p:cBhvr>
                                        <p:cTn id="46" dur="1000" fill="hold"/>
                                        <p:tgtEl>
                                          <p:spTgt spid="9"/>
                                        </p:tgtEl>
                                        <p:attrNameLst>
                                          <p:attrName>ppt_h</p:attrName>
                                        </p:attrNameLst>
                                      </p:cBhvr>
                                      <p:tavLst>
                                        <p:tav tm="0">
                                          <p:val>
                                            <p:fltVal val="0"/>
                                          </p:val>
                                        </p:tav>
                                        <p:tav tm="100000">
                                          <p:val>
                                            <p:strVal val="#ppt_h"/>
                                          </p:val>
                                        </p:tav>
                                      </p:tavLst>
                                    </p:anim>
                                    <p:anim calcmode="lin" valueType="num">
                                      <p:cBhvr>
                                        <p:cTn id="47" dur="1000" fill="hold"/>
                                        <p:tgtEl>
                                          <p:spTgt spid="9"/>
                                        </p:tgtEl>
                                        <p:attrNameLst>
                                          <p:attrName>style.rotation</p:attrName>
                                        </p:attrNameLst>
                                      </p:cBhvr>
                                      <p:tavLst>
                                        <p:tav tm="0">
                                          <p:val>
                                            <p:fltVal val="90"/>
                                          </p:val>
                                        </p:tav>
                                        <p:tav tm="100000">
                                          <p:val>
                                            <p:fltVal val="0"/>
                                          </p:val>
                                        </p:tav>
                                      </p:tavLst>
                                    </p:anim>
                                    <p:animEffect transition="in" filter="fade">
                                      <p:cBhvr>
                                        <p:cTn id="48" dur="1000"/>
                                        <p:tgtEl>
                                          <p:spTgt spid="9"/>
                                        </p:tgtEl>
                                      </p:cBhvr>
                                    </p:animEffect>
                                  </p:childTnLst>
                                </p:cTn>
                              </p:par>
                            </p:childTnLst>
                          </p:cTn>
                        </p:par>
                        <p:par>
                          <p:cTn id="49" fill="hold">
                            <p:stCondLst>
                              <p:cond delay="1000"/>
                            </p:stCondLst>
                            <p:childTnLst>
                              <p:par>
                                <p:cTn id="50" presetID="22" presetClass="entr" presetSubtype="8" fill="hold" grpId="0" nodeType="afterEffect">
                                  <p:stCondLst>
                                    <p:cond delay="0"/>
                                  </p:stCondLst>
                                  <p:childTnLst>
                                    <p:set>
                                      <p:cBhvr>
                                        <p:cTn id="51" dur="1" fill="hold">
                                          <p:stCondLst>
                                            <p:cond delay="0"/>
                                          </p:stCondLst>
                                        </p:cTn>
                                        <p:tgtEl>
                                          <p:spTgt spid="7"/>
                                        </p:tgtEl>
                                        <p:attrNameLst>
                                          <p:attrName>style.visibility</p:attrName>
                                        </p:attrNameLst>
                                      </p:cBhvr>
                                      <p:to>
                                        <p:strVal val="visible"/>
                                      </p:to>
                                    </p:set>
                                    <p:animEffect transition="in" filter="wipe(left)">
                                      <p:cBhvr>
                                        <p:cTn id="52" dur="500"/>
                                        <p:tgtEl>
                                          <p:spTgt spid="7"/>
                                        </p:tgtEl>
                                      </p:cBhvr>
                                    </p:animEffect>
                                  </p:childTnLst>
                                </p:cTn>
                              </p:par>
                            </p:childTnLst>
                          </p:cTn>
                        </p:par>
                      </p:childTnLst>
                    </p:cTn>
                  </p:par>
                  <p:par>
                    <p:cTn id="53" fill="hold">
                      <p:stCondLst>
                        <p:cond delay="indefinite"/>
                      </p:stCondLst>
                      <p:childTnLst>
                        <p:par>
                          <p:cTn id="54" fill="hold">
                            <p:stCondLst>
                              <p:cond delay="0"/>
                            </p:stCondLst>
                            <p:childTnLst>
                              <p:par>
                                <p:cTn id="55" presetID="31" presetClass="entr" presetSubtype="0" fill="hold" nodeType="clickEffect">
                                  <p:stCondLst>
                                    <p:cond delay="0"/>
                                  </p:stCondLst>
                                  <p:childTnLst>
                                    <p:set>
                                      <p:cBhvr>
                                        <p:cTn id="56" dur="1" fill="hold">
                                          <p:stCondLst>
                                            <p:cond delay="0"/>
                                          </p:stCondLst>
                                        </p:cTn>
                                        <p:tgtEl>
                                          <p:spTgt spid="21"/>
                                        </p:tgtEl>
                                        <p:attrNameLst>
                                          <p:attrName>style.visibility</p:attrName>
                                        </p:attrNameLst>
                                      </p:cBhvr>
                                      <p:to>
                                        <p:strVal val="visible"/>
                                      </p:to>
                                    </p:set>
                                    <p:anim calcmode="lin" valueType="num">
                                      <p:cBhvr>
                                        <p:cTn id="57" dur="250" fill="hold"/>
                                        <p:tgtEl>
                                          <p:spTgt spid="21"/>
                                        </p:tgtEl>
                                        <p:attrNameLst>
                                          <p:attrName>ppt_w</p:attrName>
                                        </p:attrNameLst>
                                      </p:cBhvr>
                                      <p:tavLst>
                                        <p:tav tm="0">
                                          <p:val>
                                            <p:fltVal val="0"/>
                                          </p:val>
                                        </p:tav>
                                        <p:tav tm="100000">
                                          <p:val>
                                            <p:strVal val="#ppt_w"/>
                                          </p:val>
                                        </p:tav>
                                      </p:tavLst>
                                    </p:anim>
                                    <p:anim calcmode="lin" valueType="num">
                                      <p:cBhvr>
                                        <p:cTn id="58" dur="250" fill="hold"/>
                                        <p:tgtEl>
                                          <p:spTgt spid="21"/>
                                        </p:tgtEl>
                                        <p:attrNameLst>
                                          <p:attrName>ppt_h</p:attrName>
                                        </p:attrNameLst>
                                      </p:cBhvr>
                                      <p:tavLst>
                                        <p:tav tm="0">
                                          <p:val>
                                            <p:fltVal val="0"/>
                                          </p:val>
                                        </p:tav>
                                        <p:tav tm="100000">
                                          <p:val>
                                            <p:strVal val="#ppt_h"/>
                                          </p:val>
                                        </p:tav>
                                      </p:tavLst>
                                    </p:anim>
                                    <p:anim calcmode="lin" valueType="num">
                                      <p:cBhvr>
                                        <p:cTn id="59" dur="250" fill="hold"/>
                                        <p:tgtEl>
                                          <p:spTgt spid="21"/>
                                        </p:tgtEl>
                                        <p:attrNameLst>
                                          <p:attrName>style.rotation</p:attrName>
                                        </p:attrNameLst>
                                      </p:cBhvr>
                                      <p:tavLst>
                                        <p:tav tm="0">
                                          <p:val>
                                            <p:fltVal val="90"/>
                                          </p:val>
                                        </p:tav>
                                        <p:tav tm="100000">
                                          <p:val>
                                            <p:fltVal val="0"/>
                                          </p:val>
                                        </p:tav>
                                      </p:tavLst>
                                    </p:anim>
                                    <p:animEffect transition="in" filter="fade">
                                      <p:cBhvr>
                                        <p:cTn id="60" dur="250"/>
                                        <p:tgtEl>
                                          <p:spTgt spid="21"/>
                                        </p:tgtEl>
                                      </p:cBhvr>
                                    </p:animEffect>
                                  </p:childTnLst>
                                </p:cTn>
                              </p:par>
                            </p:childTnLst>
                          </p:cTn>
                        </p:par>
                        <p:par>
                          <p:cTn id="61" fill="hold">
                            <p:stCondLst>
                              <p:cond delay="250"/>
                            </p:stCondLst>
                            <p:childTnLst>
                              <p:par>
                                <p:cTn id="62" presetID="22" presetClass="entr" presetSubtype="8" fill="hold" grpId="0" nodeType="afterEffect">
                                  <p:stCondLst>
                                    <p:cond delay="0"/>
                                  </p:stCondLst>
                                  <p:childTnLst>
                                    <p:set>
                                      <p:cBhvr>
                                        <p:cTn id="63" dur="1" fill="hold">
                                          <p:stCondLst>
                                            <p:cond delay="0"/>
                                          </p:stCondLst>
                                        </p:cTn>
                                        <p:tgtEl>
                                          <p:spTgt spid="3">
                                            <p:txEl>
                                              <p:pRg st="0" end="0"/>
                                            </p:txEl>
                                          </p:spTgt>
                                        </p:tgtEl>
                                        <p:attrNameLst>
                                          <p:attrName>style.visibility</p:attrName>
                                        </p:attrNameLst>
                                      </p:cBhvr>
                                      <p:to>
                                        <p:strVal val="visible"/>
                                      </p:to>
                                    </p:set>
                                    <p:animEffect transition="in" filter="wipe(left)">
                                      <p:cBhvr>
                                        <p:cTn id="64" dur="500"/>
                                        <p:tgtEl>
                                          <p:spTgt spid="3">
                                            <p:txEl>
                                              <p:pRg st="0" end="0"/>
                                            </p:txEl>
                                          </p:spTgt>
                                        </p:tgtEl>
                                      </p:cBhvr>
                                    </p:animEffect>
                                  </p:childTnLst>
                                </p:cTn>
                              </p:par>
                            </p:childTnLst>
                          </p:cTn>
                        </p:par>
                        <p:par>
                          <p:cTn id="65" fill="hold">
                            <p:stCondLst>
                              <p:cond delay="750"/>
                            </p:stCondLst>
                            <p:childTnLst>
                              <p:par>
                                <p:cTn id="66" presetID="49" presetClass="entr" presetSubtype="0" decel="100000" fill="hold" nodeType="afterEffect">
                                  <p:stCondLst>
                                    <p:cond delay="0"/>
                                  </p:stCondLst>
                                  <p:childTnLst>
                                    <p:set>
                                      <p:cBhvr>
                                        <p:cTn id="67" dur="1" fill="hold">
                                          <p:stCondLst>
                                            <p:cond delay="0"/>
                                          </p:stCondLst>
                                        </p:cTn>
                                        <p:tgtEl>
                                          <p:spTgt spid="27"/>
                                        </p:tgtEl>
                                        <p:attrNameLst>
                                          <p:attrName>style.visibility</p:attrName>
                                        </p:attrNameLst>
                                      </p:cBhvr>
                                      <p:to>
                                        <p:strVal val="visible"/>
                                      </p:to>
                                    </p:set>
                                    <p:anim calcmode="lin" valueType="num">
                                      <p:cBhvr>
                                        <p:cTn id="68" dur="500" fill="hold"/>
                                        <p:tgtEl>
                                          <p:spTgt spid="27"/>
                                        </p:tgtEl>
                                        <p:attrNameLst>
                                          <p:attrName>ppt_w</p:attrName>
                                        </p:attrNameLst>
                                      </p:cBhvr>
                                      <p:tavLst>
                                        <p:tav tm="0">
                                          <p:val>
                                            <p:fltVal val="0"/>
                                          </p:val>
                                        </p:tav>
                                        <p:tav tm="100000">
                                          <p:val>
                                            <p:strVal val="#ppt_w"/>
                                          </p:val>
                                        </p:tav>
                                      </p:tavLst>
                                    </p:anim>
                                    <p:anim calcmode="lin" valueType="num">
                                      <p:cBhvr>
                                        <p:cTn id="69" dur="500" fill="hold"/>
                                        <p:tgtEl>
                                          <p:spTgt spid="27"/>
                                        </p:tgtEl>
                                        <p:attrNameLst>
                                          <p:attrName>ppt_h</p:attrName>
                                        </p:attrNameLst>
                                      </p:cBhvr>
                                      <p:tavLst>
                                        <p:tav tm="0">
                                          <p:val>
                                            <p:fltVal val="0"/>
                                          </p:val>
                                        </p:tav>
                                        <p:tav tm="100000">
                                          <p:val>
                                            <p:strVal val="#ppt_h"/>
                                          </p:val>
                                        </p:tav>
                                      </p:tavLst>
                                    </p:anim>
                                    <p:anim calcmode="lin" valueType="num">
                                      <p:cBhvr>
                                        <p:cTn id="70" dur="500" fill="hold"/>
                                        <p:tgtEl>
                                          <p:spTgt spid="27"/>
                                        </p:tgtEl>
                                        <p:attrNameLst>
                                          <p:attrName>style.rotation</p:attrName>
                                        </p:attrNameLst>
                                      </p:cBhvr>
                                      <p:tavLst>
                                        <p:tav tm="0">
                                          <p:val>
                                            <p:fltVal val="360"/>
                                          </p:val>
                                        </p:tav>
                                        <p:tav tm="100000">
                                          <p:val>
                                            <p:fltVal val="0"/>
                                          </p:val>
                                        </p:tav>
                                      </p:tavLst>
                                    </p:anim>
                                    <p:animEffect transition="in" filter="fade">
                                      <p:cBhvr>
                                        <p:cTn id="71" dur="500"/>
                                        <p:tgtEl>
                                          <p:spTgt spid="27"/>
                                        </p:tgtEl>
                                      </p:cBhvr>
                                    </p:animEffect>
                                  </p:childTnLst>
                                </p:cTn>
                              </p:par>
                            </p:childTnLst>
                          </p:cTn>
                        </p:par>
                        <p:par>
                          <p:cTn id="72" fill="hold">
                            <p:stCondLst>
                              <p:cond delay="1250"/>
                            </p:stCondLst>
                            <p:childTnLst>
                              <p:par>
                                <p:cTn id="73" presetID="22" presetClass="entr" presetSubtype="8" fill="hold" grpId="0" nodeType="afterEffect">
                                  <p:stCondLst>
                                    <p:cond delay="0"/>
                                  </p:stCondLst>
                                  <p:childTnLst>
                                    <p:set>
                                      <p:cBhvr>
                                        <p:cTn id="74" dur="1" fill="hold">
                                          <p:stCondLst>
                                            <p:cond delay="0"/>
                                          </p:stCondLst>
                                        </p:cTn>
                                        <p:tgtEl>
                                          <p:spTgt spid="3">
                                            <p:txEl>
                                              <p:pRg st="1" end="1"/>
                                            </p:txEl>
                                          </p:spTgt>
                                        </p:tgtEl>
                                        <p:attrNameLst>
                                          <p:attrName>style.visibility</p:attrName>
                                        </p:attrNameLst>
                                      </p:cBhvr>
                                      <p:to>
                                        <p:strVal val="visible"/>
                                      </p:to>
                                    </p:set>
                                    <p:animEffect transition="in" filter="wipe(left)">
                                      <p:cBhvr>
                                        <p:cTn id="75" dur="500"/>
                                        <p:tgtEl>
                                          <p:spTgt spid="3">
                                            <p:txEl>
                                              <p:pRg st="1" end="1"/>
                                            </p:txEl>
                                          </p:spTgt>
                                        </p:tgtEl>
                                      </p:cBhvr>
                                    </p:animEffect>
                                  </p:childTnLst>
                                </p:cTn>
                              </p:par>
                            </p:childTnLst>
                          </p:cTn>
                        </p:par>
                        <p:par>
                          <p:cTn id="76" fill="hold">
                            <p:stCondLst>
                              <p:cond delay="1750"/>
                            </p:stCondLst>
                            <p:childTnLst>
                              <p:par>
                                <p:cTn id="77" presetID="49" presetClass="entr" presetSubtype="0" decel="100000" fill="hold" nodeType="afterEffect">
                                  <p:stCondLst>
                                    <p:cond delay="0"/>
                                  </p:stCondLst>
                                  <p:childTnLst>
                                    <p:set>
                                      <p:cBhvr>
                                        <p:cTn id="78" dur="1" fill="hold">
                                          <p:stCondLst>
                                            <p:cond delay="0"/>
                                          </p:stCondLst>
                                        </p:cTn>
                                        <p:tgtEl>
                                          <p:spTgt spid="31"/>
                                        </p:tgtEl>
                                        <p:attrNameLst>
                                          <p:attrName>style.visibility</p:attrName>
                                        </p:attrNameLst>
                                      </p:cBhvr>
                                      <p:to>
                                        <p:strVal val="visible"/>
                                      </p:to>
                                    </p:set>
                                    <p:anim calcmode="lin" valueType="num">
                                      <p:cBhvr>
                                        <p:cTn id="79" dur="500" fill="hold"/>
                                        <p:tgtEl>
                                          <p:spTgt spid="31"/>
                                        </p:tgtEl>
                                        <p:attrNameLst>
                                          <p:attrName>ppt_w</p:attrName>
                                        </p:attrNameLst>
                                      </p:cBhvr>
                                      <p:tavLst>
                                        <p:tav tm="0">
                                          <p:val>
                                            <p:fltVal val="0"/>
                                          </p:val>
                                        </p:tav>
                                        <p:tav tm="100000">
                                          <p:val>
                                            <p:strVal val="#ppt_w"/>
                                          </p:val>
                                        </p:tav>
                                      </p:tavLst>
                                    </p:anim>
                                    <p:anim calcmode="lin" valueType="num">
                                      <p:cBhvr>
                                        <p:cTn id="80" dur="500" fill="hold"/>
                                        <p:tgtEl>
                                          <p:spTgt spid="31"/>
                                        </p:tgtEl>
                                        <p:attrNameLst>
                                          <p:attrName>ppt_h</p:attrName>
                                        </p:attrNameLst>
                                      </p:cBhvr>
                                      <p:tavLst>
                                        <p:tav tm="0">
                                          <p:val>
                                            <p:fltVal val="0"/>
                                          </p:val>
                                        </p:tav>
                                        <p:tav tm="100000">
                                          <p:val>
                                            <p:strVal val="#ppt_h"/>
                                          </p:val>
                                        </p:tav>
                                      </p:tavLst>
                                    </p:anim>
                                    <p:anim calcmode="lin" valueType="num">
                                      <p:cBhvr>
                                        <p:cTn id="81" dur="500" fill="hold"/>
                                        <p:tgtEl>
                                          <p:spTgt spid="31"/>
                                        </p:tgtEl>
                                        <p:attrNameLst>
                                          <p:attrName>style.rotation</p:attrName>
                                        </p:attrNameLst>
                                      </p:cBhvr>
                                      <p:tavLst>
                                        <p:tav tm="0">
                                          <p:val>
                                            <p:fltVal val="360"/>
                                          </p:val>
                                        </p:tav>
                                        <p:tav tm="100000">
                                          <p:val>
                                            <p:fltVal val="0"/>
                                          </p:val>
                                        </p:tav>
                                      </p:tavLst>
                                    </p:anim>
                                    <p:animEffect transition="in" filter="fade">
                                      <p:cBhvr>
                                        <p:cTn id="82" dur="500"/>
                                        <p:tgtEl>
                                          <p:spTgt spid="31"/>
                                        </p:tgtEl>
                                      </p:cBhvr>
                                    </p:animEffect>
                                  </p:childTnLst>
                                </p:cTn>
                              </p:par>
                            </p:childTnLst>
                          </p:cTn>
                        </p:par>
                        <p:par>
                          <p:cTn id="83" fill="hold">
                            <p:stCondLst>
                              <p:cond delay="2250"/>
                            </p:stCondLst>
                            <p:childTnLst>
                              <p:par>
                                <p:cTn id="84" presetID="22" presetClass="entr" presetSubtype="8" fill="hold" grpId="0" nodeType="afterEffect">
                                  <p:stCondLst>
                                    <p:cond delay="0"/>
                                  </p:stCondLst>
                                  <p:childTnLst>
                                    <p:set>
                                      <p:cBhvr>
                                        <p:cTn id="85" dur="1" fill="hold">
                                          <p:stCondLst>
                                            <p:cond delay="0"/>
                                          </p:stCondLst>
                                        </p:cTn>
                                        <p:tgtEl>
                                          <p:spTgt spid="3">
                                            <p:txEl>
                                              <p:pRg st="2" end="2"/>
                                            </p:txEl>
                                          </p:spTgt>
                                        </p:tgtEl>
                                        <p:attrNameLst>
                                          <p:attrName>style.visibility</p:attrName>
                                        </p:attrNameLst>
                                      </p:cBhvr>
                                      <p:to>
                                        <p:strVal val="visible"/>
                                      </p:to>
                                    </p:set>
                                    <p:animEffect transition="in" filter="wipe(left)">
                                      <p:cBhvr>
                                        <p:cTn id="86" dur="500"/>
                                        <p:tgtEl>
                                          <p:spTgt spid="3">
                                            <p:txEl>
                                              <p:pRg st="2" end="2"/>
                                            </p:txEl>
                                          </p:spTgt>
                                        </p:tgtEl>
                                      </p:cBhvr>
                                    </p:animEffect>
                                  </p:childTnLst>
                                </p:cTn>
                              </p:par>
                            </p:childTnLst>
                          </p:cTn>
                        </p:par>
                      </p:childTnLst>
                    </p:cTn>
                  </p:par>
                  <p:par>
                    <p:cTn id="87" fill="hold">
                      <p:stCondLst>
                        <p:cond delay="indefinite"/>
                      </p:stCondLst>
                      <p:childTnLst>
                        <p:par>
                          <p:cTn id="88" fill="hold">
                            <p:stCondLst>
                              <p:cond delay="0"/>
                            </p:stCondLst>
                            <p:childTnLst>
                              <p:par>
                                <p:cTn id="89" presetID="31" presetClass="entr" presetSubtype="0" fill="hold" nodeType="clickEffect">
                                  <p:stCondLst>
                                    <p:cond delay="0"/>
                                  </p:stCondLst>
                                  <p:childTnLst>
                                    <p:set>
                                      <p:cBhvr>
                                        <p:cTn id="90" dur="1" fill="hold">
                                          <p:stCondLst>
                                            <p:cond delay="0"/>
                                          </p:stCondLst>
                                        </p:cTn>
                                        <p:tgtEl>
                                          <p:spTgt spid="19"/>
                                        </p:tgtEl>
                                        <p:attrNameLst>
                                          <p:attrName>style.visibility</p:attrName>
                                        </p:attrNameLst>
                                      </p:cBhvr>
                                      <p:to>
                                        <p:strVal val="visible"/>
                                      </p:to>
                                    </p:set>
                                    <p:anim calcmode="lin" valueType="num">
                                      <p:cBhvr>
                                        <p:cTn id="91" dur="250" fill="hold"/>
                                        <p:tgtEl>
                                          <p:spTgt spid="19"/>
                                        </p:tgtEl>
                                        <p:attrNameLst>
                                          <p:attrName>ppt_w</p:attrName>
                                        </p:attrNameLst>
                                      </p:cBhvr>
                                      <p:tavLst>
                                        <p:tav tm="0">
                                          <p:val>
                                            <p:fltVal val="0"/>
                                          </p:val>
                                        </p:tav>
                                        <p:tav tm="100000">
                                          <p:val>
                                            <p:strVal val="#ppt_w"/>
                                          </p:val>
                                        </p:tav>
                                      </p:tavLst>
                                    </p:anim>
                                    <p:anim calcmode="lin" valueType="num">
                                      <p:cBhvr>
                                        <p:cTn id="92" dur="250" fill="hold"/>
                                        <p:tgtEl>
                                          <p:spTgt spid="19"/>
                                        </p:tgtEl>
                                        <p:attrNameLst>
                                          <p:attrName>ppt_h</p:attrName>
                                        </p:attrNameLst>
                                      </p:cBhvr>
                                      <p:tavLst>
                                        <p:tav tm="0">
                                          <p:val>
                                            <p:fltVal val="0"/>
                                          </p:val>
                                        </p:tav>
                                        <p:tav tm="100000">
                                          <p:val>
                                            <p:strVal val="#ppt_h"/>
                                          </p:val>
                                        </p:tav>
                                      </p:tavLst>
                                    </p:anim>
                                    <p:anim calcmode="lin" valueType="num">
                                      <p:cBhvr>
                                        <p:cTn id="93" dur="250" fill="hold"/>
                                        <p:tgtEl>
                                          <p:spTgt spid="19"/>
                                        </p:tgtEl>
                                        <p:attrNameLst>
                                          <p:attrName>style.rotation</p:attrName>
                                        </p:attrNameLst>
                                      </p:cBhvr>
                                      <p:tavLst>
                                        <p:tav tm="0">
                                          <p:val>
                                            <p:fltVal val="90"/>
                                          </p:val>
                                        </p:tav>
                                        <p:tav tm="100000">
                                          <p:val>
                                            <p:fltVal val="0"/>
                                          </p:val>
                                        </p:tav>
                                      </p:tavLst>
                                    </p:anim>
                                    <p:animEffect transition="in" filter="fade">
                                      <p:cBhvr>
                                        <p:cTn id="94" dur="250"/>
                                        <p:tgtEl>
                                          <p:spTgt spid="19"/>
                                        </p:tgtEl>
                                      </p:cBhvr>
                                    </p:animEffect>
                                  </p:childTnLst>
                                </p:cTn>
                              </p:par>
                            </p:childTnLst>
                          </p:cTn>
                        </p:par>
                        <p:par>
                          <p:cTn id="95" fill="hold">
                            <p:stCondLst>
                              <p:cond delay="250"/>
                            </p:stCondLst>
                            <p:childTnLst>
                              <p:par>
                                <p:cTn id="96" presetID="22" presetClass="entr" presetSubtype="8" fill="hold" grpId="0" nodeType="afterEffect">
                                  <p:stCondLst>
                                    <p:cond delay="0"/>
                                  </p:stCondLst>
                                  <p:childTnLst>
                                    <p:set>
                                      <p:cBhvr>
                                        <p:cTn id="97" dur="1" fill="hold">
                                          <p:stCondLst>
                                            <p:cond delay="0"/>
                                          </p:stCondLst>
                                        </p:cTn>
                                        <p:tgtEl>
                                          <p:spTgt spid="3">
                                            <p:txEl>
                                              <p:pRg st="3" end="3"/>
                                            </p:txEl>
                                          </p:spTgt>
                                        </p:tgtEl>
                                        <p:attrNameLst>
                                          <p:attrName>style.visibility</p:attrName>
                                        </p:attrNameLst>
                                      </p:cBhvr>
                                      <p:to>
                                        <p:strVal val="visible"/>
                                      </p:to>
                                    </p:set>
                                    <p:animEffect transition="in" filter="wipe(left)">
                                      <p:cBhvr>
                                        <p:cTn id="98" dur="500"/>
                                        <p:tgtEl>
                                          <p:spTgt spid="3">
                                            <p:txEl>
                                              <p:pRg st="3" end="3"/>
                                            </p:txEl>
                                          </p:spTgt>
                                        </p:tgtEl>
                                      </p:cBhvr>
                                    </p:animEffect>
                                  </p:childTnLst>
                                </p:cTn>
                              </p:par>
                            </p:childTnLst>
                          </p:cTn>
                        </p:par>
                        <p:par>
                          <p:cTn id="99" fill="hold">
                            <p:stCondLst>
                              <p:cond delay="750"/>
                            </p:stCondLst>
                            <p:childTnLst>
                              <p:par>
                                <p:cTn id="100" presetID="49" presetClass="entr" presetSubtype="0" decel="100000" fill="hold" nodeType="afterEffect">
                                  <p:stCondLst>
                                    <p:cond delay="0"/>
                                  </p:stCondLst>
                                  <p:childTnLst>
                                    <p:set>
                                      <p:cBhvr>
                                        <p:cTn id="101" dur="1" fill="hold">
                                          <p:stCondLst>
                                            <p:cond delay="0"/>
                                          </p:stCondLst>
                                        </p:cTn>
                                        <p:tgtEl>
                                          <p:spTgt spid="29"/>
                                        </p:tgtEl>
                                        <p:attrNameLst>
                                          <p:attrName>style.visibility</p:attrName>
                                        </p:attrNameLst>
                                      </p:cBhvr>
                                      <p:to>
                                        <p:strVal val="visible"/>
                                      </p:to>
                                    </p:set>
                                    <p:anim calcmode="lin" valueType="num">
                                      <p:cBhvr>
                                        <p:cTn id="102" dur="500" fill="hold"/>
                                        <p:tgtEl>
                                          <p:spTgt spid="29"/>
                                        </p:tgtEl>
                                        <p:attrNameLst>
                                          <p:attrName>ppt_w</p:attrName>
                                        </p:attrNameLst>
                                      </p:cBhvr>
                                      <p:tavLst>
                                        <p:tav tm="0">
                                          <p:val>
                                            <p:fltVal val="0"/>
                                          </p:val>
                                        </p:tav>
                                        <p:tav tm="100000">
                                          <p:val>
                                            <p:strVal val="#ppt_w"/>
                                          </p:val>
                                        </p:tav>
                                      </p:tavLst>
                                    </p:anim>
                                    <p:anim calcmode="lin" valueType="num">
                                      <p:cBhvr>
                                        <p:cTn id="103" dur="500" fill="hold"/>
                                        <p:tgtEl>
                                          <p:spTgt spid="29"/>
                                        </p:tgtEl>
                                        <p:attrNameLst>
                                          <p:attrName>ppt_h</p:attrName>
                                        </p:attrNameLst>
                                      </p:cBhvr>
                                      <p:tavLst>
                                        <p:tav tm="0">
                                          <p:val>
                                            <p:fltVal val="0"/>
                                          </p:val>
                                        </p:tav>
                                        <p:tav tm="100000">
                                          <p:val>
                                            <p:strVal val="#ppt_h"/>
                                          </p:val>
                                        </p:tav>
                                      </p:tavLst>
                                    </p:anim>
                                    <p:anim calcmode="lin" valueType="num">
                                      <p:cBhvr>
                                        <p:cTn id="104" dur="500" fill="hold"/>
                                        <p:tgtEl>
                                          <p:spTgt spid="29"/>
                                        </p:tgtEl>
                                        <p:attrNameLst>
                                          <p:attrName>style.rotation</p:attrName>
                                        </p:attrNameLst>
                                      </p:cBhvr>
                                      <p:tavLst>
                                        <p:tav tm="0">
                                          <p:val>
                                            <p:fltVal val="360"/>
                                          </p:val>
                                        </p:tav>
                                        <p:tav tm="100000">
                                          <p:val>
                                            <p:fltVal val="0"/>
                                          </p:val>
                                        </p:tav>
                                      </p:tavLst>
                                    </p:anim>
                                    <p:animEffect transition="in" filter="fade">
                                      <p:cBhvr>
                                        <p:cTn id="105" dur="500"/>
                                        <p:tgtEl>
                                          <p:spTgt spid="29"/>
                                        </p:tgtEl>
                                      </p:cBhvr>
                                    </p:animEffect>
                                  </p:childTnLst>
                                </p:cTn>
                              </p:par>
                            </p:childTnLst>
                          </p:cTn>
                        </p:par>
                        <p:par>
                          <p:cTn id="106" fill="hold">
                            <p:stCondLst>
                              <p:cond delay="1250"/>
                            </p:stCondLst>
                            <p:childTnLst>
                              <p:par>
                                <p:cTn id="107" presetID="22" presetClass="entr" presetSubtype="8" fill="hold" grpId="0" nodeType="afterEffect">
                                  <p:stCondLst>
                                    <p:cond delay="0"/>
                                  </p:stCondLst>
                                  <p:childTnLst>
                                    <p:set>
                                      <p:cBhvr>
                                        <p:cTn id="108" dur="1" fill="hold">
                                          <p:stCondLst>
                                            <p:cond delay="0"/>
                                          </p:stCondLst>
                                        </p:cTn>
                                        <p:tgtEl>
                                          <p:spTgt spid="3">
                                            <p:txEl>
                                              <p:pRg st="4" end="4"/>
                                            </p:txEl>
                                          </p:spTgt>
                                        </p:tgtEl>
                                        <p:attrNameLst>
                                          <p:attrName>style.visibility</p:attrName>
                                        </p:attrNameLst>
                                      </p:cBhvr>
                                      <p:to>
                                        <p:strVal val="visible"/>
                                      </p:to>
                                    </p:set>
                                    <p:animEffect transition="in" filter="wipe(left)">
                                      <p:cBhvr>
                                        <p:cTn id="109" dur="500"/>
                                        <p:tgtEl>
                                          <p:spTgt spid="3">
                                            <p:txEl>
                                              <p:pRg st="4" end="4"/>
                                            </p:txEl>
                                          </p:spTgt>
                                        </p:tgtEl>
                                      </p:cBhvr>
                                    </p:animEffect>
                                  </p:childTnLst>
                                </p:cTn>
                              </p:par>
                            </p:childTnLst>
                          </p:cTn>
                        </p:par>
                        <p:par>
                          <p:cTn id="110" fill="hold">
                            <p:stCondLst>
                              <p:cond delay="1750"/>
                            </p:stCondLst>
                            <p:childTnLst>
                              <p:par>
                                <p:cTn id="111" presetID="49" presetClass="entr" presetSubtype="0" decel="100000" fill="hold" nodeType="afterEffect">
                                  <p:stCondLst>
                                    <p:cond delay="0"/>
                                  </p:stCondLst>
                                  <p:childTnLst>
                                    <p:set>
                                      <p:cBhvr>
                                        <p:cTn id="112" dur="1" fill="hold">
                                          <p:stCondLst>
                                            <p:cond delay="0"/>
                                          </p:stCondLst>
                                        </p:cTn>
                                        <p:tgtEl>
                                          <p:spTgt spid="33"/>
                                        </p:tgtEl>
                                        <p:attrNameLst>
                                          <p:attrName>style.visibility</p:attrName>
                                        </p:attrNameLst>
                                      </p:cBhvr>
                                      <p:to>
                                        <p:strVal val="visible"/>
                                      </p:to>
                                    </p:set>
                                    <p:anim calcmode="lin" valueType="num">
                                      <p:cBhvr>
                                        <p:cTn id="113" dur="500" fill="hold"/>
                                        <p:tgtEl>
                                          <p:spTgt spid="33"/>
                                        </p:tgtEl>
                                        <p:attrNameLst>
                                          <p:attrName>ppt_w</p:attrName>
                                        </p:attrNameLst>
                                      </p:cBhvr>
                                      <p:tavLst>
                                        <p:tav tm="0">
                                          <p:val>
                                            <p:fltVal val="0"/>
                                          </p:val>
                                        </p:tav>
                                        <p:tav tm="100000">
                                          <p:val>
                                            <p:strVal val="#ppt_w"/>
                                          </p:val>
                                        </p:tav>
                                      </p:tavLst>
                                    </p:anim>
                                    <p:anim calcmode="lin" valueType="num">
                                      <p:cBhvr>
                                        <p:cTn id="114" dur="500" fill="hold"/>
                                        <p:tgtEl>
                                          <p:spTgt spid="33"/>
                                        </p:tgtEl>
                                        <p:attrNameLst>
                                          <p:attrName>ppt_h</p:attrName>
                                        </p:attrNameLst>
                                      </p:cBhvr>
                                      <p:tavLst>
                                        <p:tav tm="0">
                                          <p:val>
                                            <p:fltVal val="0"/>
                                          </p:val>
                                        </p:tav>
                                        <p:tav tm="100000">
                                          <p:val>
                                            <p:strVal val="#ppt_h"/>
                                          </p:val>
                                        </p:tav>
                                      </p:tavLst>
                                    </p:anim>
                                    <p:anim calcmode="lin" valueType="num">
                                      <p:cBhvr>
                                        <p:cTn id="115" dur="500" fill="hold"/>
                                        <p:tgtEl>
                                          <p:spTgt spid="33"/>
                                        </p:tgtEl>
                                        <p:attrNameLst>
                                          <p:attrName>style.rotation</p:attrName>
                                        </p:attrNameLst>
                                      </p:cBhvr>
                                      <p:tavLst>
                                        <p:tav tm="0">
                                          <p:val>
                                            <p:fltVal val="360"/>
                                          </p:val>
                                        </p:tav>
                                        <p:tav tm="100000">
                                          <p:val>
                                            <p:fltVal val="0"/>
                                          </p:val>
                                        </p:tav>
                                      </p:tavLst>
                                    </p:anim>
                                    <p:animEffect transition="in" filter="fade">
                                      <p:cBhvr>
                                        <p:cTn id="116" dur="500"/>
                                        <p:tgtEl>
                                          <p:spTgt spid="33"/>
                                        </p:tgtEl>
                                      </p:cBhvr>
                                    </p:animEffect>
                                  </p:childTnLst>
                                </p:cTn>
                              </p:par>
                            </p:childTnLst>
                          </p:cTn>
                        </p:par>
                        <p:par>
                          <p:cTn id="117" fill="hold">
                            <p:stCondLst>
                              <p:cond delay="2250"/>
                            </p:stCondLst>
                            <p:childTnLst>
                              <p:par>
                                <p:cTn id="118" presetID="22" presetClass="entr" presetSubtype="8" fill="hold" grpId="0" nodeType="afterEffect">
                                  <p:stCondLst>
                                    <p:cond delay="0"/>
                                  </p:stCondLst>
                                  <p:childTnLst>
                                    <p:set>
                                      <p:cBhvr>
                                        <p:cTn id="119" dur="1" fill="hold">
                                          <p:stCondLst>
                                            <p:cond delay="0"/>
                                          </p:stCondLst>
                                        </p:cTn>
                                        <p:tgtEl>
                                          <p:spTgt spid="3">
                                            <p:txEl>
                                              <p:pRg st="5" end="5"/>
                                            </p:txEl>
                                          </p:spTgt>
                                        </p:tgtEl>
                                        <p:attrNameLst>
                                          <p:attrName>style.visibility</p:attrName>
                                        </p:attrNameLst>
                                      </p:cBhvr>
                                      <p:to>
                                        <p:strVal val="visible"/>
                                      </p:to>
                                    </p:set>
                                    <p:animEffect transition="in" filter="wipe(left)">
                                      <p:cBhvr>
                                        <p:cTn id="120" dur="500"/>
                                        <p:tgtEl>
                                          <p:spTgt spid="3">
                                            <p:txEl>
                                              <p:pRg st="5" end="5"/>
                                            </p:txEl>
                                          </p:spTgt>
                                        </p:tgtEl>
                                      </p:cBhvr>
                                    </p:animEffect>
                                  </p:childTnLst>
                                </p:cTn>
                              </p:par>
                            </p:childTnLst>
                          </p:cTn>
                        </p:par>
                        <p:par>
                          <p:cTn id="121" fill="hold">
                            <p:stCondLst>
                              <p:cond delay="2750"/>
                            </p:stCondLst>
                            <p:childTnLst>
                              <p:par>
                                <p:cTn id="122" presetID="49" presetClass="entr" presetSubtype="0" decel="100000" fill="hold" nodeType="afterEffect">
                                  <p:stCondLst>
                                    <p:cond delay="0"/>
                                  </p:stCondLst>
                                  <p:childTnLst>
                                    <p:set>
                                      <p:cBhvr>
                                        <p:cTn id="123" dur="1" fill="hold">
                                          <p:stCondLst>
                                            <p:cond delay="0"/>
                                          </p:stCondLst>
                                        </p:cTn>
                                        <p:tgtEl>
                                          <p:spTgt spid="43"/>
                                        </p:tgtEl>
                                        <p:attrNameLst>
                                          <p:attrName>style.visibility</p:attrName>
                                        </p:attrNameLst>
                                      </p:cBhvr>
                                      <p:to>
                                        <p:strVal val="visible"/>
                                      </p:to>
                                    </p:set>
                                    <p:anim calcmode="lin" valueType="num">
                                      <p:cBhvr>
                                        <p:cTn id="124" dur="500" fill="hold"/>
                                        <p:tgtEl>
                                          <p:spTgt spid="43"/>
                                        </p:tgtEl>
                                        <p:attrNameLst>
                                          <p:attrName>ppt_w</p:attrName>
                                        </p:attrNameLst>
                                      </p:cBhvr>
                                      <p:tavLst>
                                        <p:tav tm="0">
                                          <p:val>
                                            <p:fltVal val="0"/>
                                          </p:val>
                                        </p:tav>
                                        <p:tav tm="100000">
                                          <p:val>
                                            <p:strVal val="#ppt_w"/>
                                          </p:val>
                                        </p:tav>
                                      </p:tavLst>
                                    </p:anim>
                                    <p:anim calcmode="lin" valueType="num">
                                      <p:cBhvr>
                                        <p:cTn id="125" dur="500" fill="hold"/>
                                        <p:tgtEl>
                                          <p:spTgt spid="43"/>
                                        </p:tgtEl>
                                        <p:attrNameLst>
                                          <p:attrName>ppt_h</p:attrName>
                                        </p:attrNameLst>
                                      </p:cBhvr>
                                      <p:tavLst>
                                        <p:tav tm="0">
                                          <p:val>
                                            <p:fltVal val="0"/>
                                          </p:val>
                                        </p:tav>
                                        <p:tav tm="100000">
                                          <p:val>
                                            <p:strVal val="#ppt_h"/>
                                          </p:val>
                                        </p:tav>
                                      </p:tavLst>
                                    </p:anim>
                                    <p:anim calcmode="lin" valueType="num">
                                      <p:cBhvr>
                                        <p:cTn id="126" dur="500" fill="hold"/>
                                        <p:tgtEl>
                                          <p:spTgt spid="43"/>
                                        </p:tgtEl>
                                        <p:attrNameLst>
                                          <p:attrName>style.rotation</p:attrName>
                                        </p:attrNameLst>
                                      </p:cBhvr>
                                      <p:tavLst>
                                        <p:tav tm="0">
                                          <p:val>
                                            <p:fltVal val="360"/>
                                          </p:val>
                                        </p:tav>
                                        <p:tav tm="100000">
                                          <p:val>
                                            <p:fltVal val="0"/>
                                          </p:val>
                                        </p:tav>
                                      </p:tavLst>
                                    </p:anim>
                                    <p:animEffect transition="in" filter="fade">
                                      <p:cBhvr>
                                        <p:cTn id="127" dur="500"/>
                                        <p:tgtEl>
                                          <p:spTgt spid="43"/>
                                        </p:tgtEl>
                                      </p:cBhvr>
                                    </p:animEffect>
                                  </p:childTnLst>
                                </p:cTn>
                              </p:par>
                            </p:childTnLst>
                          </p:cTn>
                        </p:par>
                        <p:par>
                          <p:cTn id="128" fill="hold">
                            <p:stCondLst>
                              <p:cond delay="3250"/>
                            </p:stCondLst>
                            <p:childTnLst>
                              <p:par>
                                <p:cTn id="129" presetID="22" presetClass="entr" presetSubtype="8" fill="hold" grpId="0" nodeType="afterEffect">
                                  <p:stCondLst>
                                    <p:cond delay="0"/>
                                  </p:stCondLst>
                                  <p:childTnLst>
                                    <p:set>
                                      <p:cBhvr>
                                        <p:cTn id="130" dur="1" fill="hold">
                                          <p:stCondLst>
                                            <p:cond delay="0"/>
                                          </p:stCondLst>
                                        </p:cTn>
                                        <p:tgtEl>
                                          <p:spTgt spid="3">
                                            <p:txEl>
                                              <p:pRg st="6" end="6"/>
                                            </p:txEl>
                                          </p:spTgt>
                                        </p:tgtEl>
                                        <p:attrNameLst>
                                          <p:attrName>style.visibility</p:attrName>
                                        </p:attrNameLst>
                                      </p:cBhvr>
                                      <p:to>
                                        <p:strVal val="visible"/>
                                      </p:to>
                                    </p:set>
                                    <p:animEffect transition="in" filter="wipe(left)">
                                      <p:cBhvr>
                                        <p:cTn id="131"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Graphic spid="2" grpId="0" uiExpand="1">
        <p:bldSub>
          <a:bldDgm bld="one"/>
        </p:bldSub>
      </p:bldGraphic>
      <p:bldP spid="4"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4AC62FB-DA53-3E17-AC69-B7B7F0CE5920}"/>
            </a:ext>
          </a:extLst>
        </p:cNvPr>
        <p:cNvGrpSpPr/>
        <p:nvPr/>
      </p:nvGrpSpPr>
      <p:grpSpPr>
        <a:xfrm>
          <a:off x="0" y="0"/>
          <a:ext cx="0" cy="0"/>
          <a:chOff x="0" y="0"/>
          <a:chExt cx="0" cy="0"/>
        </a:xfrm>
      </p:grpSpPr>
      <p:sp useBgFill="1">
        <p:nvSpPr>
          <p:cNvPr id="35" name="Rectangle 16">
            <a:extLst>
              <a:ext uri="{FF2B5EF4-FFF2-40B4-BE49-F238E27FC236}">
                <a16:creationId xmlns:a16="http://schemas.microsoft.com/office/drawing/2014/main" id="{F29C2C85-1492-463C-B805-3FD3FCE933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6" name="Group 18">
            <a:extLst>
              <a:ext uri="{FF2B5EF4-FFF2-40B4-BE49-F238E27FC236}">
                <a16:creationId xmlns:a16="http://schemas.microsoft.com/office/drawing/2014/main" id="{B83D307E-DF68-43F8-97CE-0AAE950A712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271255" y="-2"/>
            <a:ext cx="7649490" cy="6705601"/>
            <a:chOff x="329184" y="1"/>
            <a:chExt cx="524256" cy="5728133"/>
          </a:xfrm>
        </p:grpSpPr>
        <p:cxnSp>
          <p:nvCxnSpPr>
            <p:cNvPr id="37" name="Straight Connector 19">
              <a:extLst>
                <a:ext uri="{FF2B5EF4-FFF2-40B4-BE49-F238E27FC236}">
                  <a16:creationId xmlns:a16="http://schemas.microsoft.com/office/drawing/2014/main" id="{5546E3D2-37BF-4528-9851-2B2F628234A2}"/>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329184" y="5728134"/>
              <a:ext cx="523824"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38" name="Rectangle 20">
              <a:extLst>
                <a:ext uri="{FF2B5EF4-FFF2-40B4-BE49-F238E27FC236}">
                  <a16:creationId xmlns:a16="http://schemas.microsoft.com/office/drawing/2014/main" id="{752A0C69-DC4E-4FC0-843C-BAA27B3A562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329184" y="1"/>
              <a:ext cx="524256" cy="55321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9" name="Rectangle 22">
            <a:extLst>
              <a:ext uri="{FF2B5EF4-FFF2-40B4-BE49-F238E27FC236}">
                <a16:creationId xmlns:a16="http://schemas.microsoft.com/office/drawing/2014/main" id="{8ED94938-268E-4C0A-A08A-B3980C78BAEB}"/>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233363" y="152400"/>
            <a:ext cx="11725275" cy="6163755"/>
          </a:xfrm>
          <a:prstGeom prst="rect">
            <a:avLst/>
          </a:prstGeom>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Imagen 9">
            <a:extLst>
              <a:ext uri="{FF2B5EF4-FFF2-40B4-BE49-F238E27FC236}">
                <a16:creationId xmlns:a16="http://schemas.microsoft.com/office/drawing/2014/main" id="{9E54C6F0-FF21-88DD-1BB8-FDB66975097F}"/>
              </a:ext>
            </a:extLst>
          </p:cNvPr>
          <p:cNvPicPr>
            <a:picLocks noGrp="1" noRot="1" noChangeAspect="1" noMove="1" noResize="1" noEditPoints="1" noAdjustHandles="1" noChangeArrowheads="1" noChangeShapeType="1" noCrop="1"/>
          </p:cNvPicPr>
          <p:nvPr/>
        </p:nvPicPr>
        <p:blipFill rotWithShape="1">
          <a:blip r:embed="rId2">
            <a:extLst>
              <a:ext uri="{28A0092B-C50C-407E-A947-70E740481C1C}">
                <a14:useLocalDpi xmlns:a14="http://schemas.microsoft.com/office/drawing/2010/main" val="0"/>
              </a:ext>
            </a:extLst>
          </a:blip>
          <a:srcRect l="1235" r="9137"/>
          <a:stretch>
            <a:fillRect/>
          </a:stretch>
        </p:blipFill>
        <p:spPr>
          <a:xfrm>
            <a:off x="421467" y="314324"/>
            <a:ext cx="6049929" cy="3339228"/>
          </a:xfrm>
          <a:prstGeom prst="rect">
            <a:avLst/>
          </a:prstGeom>
          <a:solidFill>
            <a:srgbClr val="FFFFFF">
              <a:shade val="85000"/>
            </a:srgbClr>
          </a:solidFill>
          <a:ln w="88900" cap="sq">
            <a:solidFill>
              <a:srgbClr val="FFFFFF"/>
            </a:solidFill>
            <a:miter lim="800000"/>
          </a:ln>
          <a:effectLst>
            <a:outerShdw blurRad="55000" dist="18000" dir="5400000" algn="tl" rotWithShape="0">
              <a:schemeClr val="accent4">
                <a:lumMod val="75000"/>
                <a:alpha val="93000"/>
              </a:schemeClr>
            </a:outerShdw>
          </a:effectLst>
          <a:scene3d>
            <a:camera prst="orthographicFront"/>
            <a:lightRig rig="twoPt" dir="t">
              <a:rot lat="0" lon="0" rev="7200000"/>
            </a:lightRig>
          </a:scene3d>
          <a:sp3d>
            <a:bevelT w="25400" h="19050"/>
            <a:contourClr>
              <a:srgbClr val="FFFFFF"/>
            </a:contourClr>
          </a:sp3d>
        </p:spPr>
      </p:pic>
      <p:pic>
        <p:nvPicPr>
          <p:cNvPr id="12" name="Imagen 11">
            <a:extLst>
              <a:ext uri="{FF2B5EF4-FFF2-40B4-BE49-F238E27FC236}">
                <a16:creationId xmlns:a16="http://schemas.microsoft.com/office/drawing/2014/main" id="{2761ED71-2CA4-4B65-1517-06BD9777A2FE}"/>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val="0"/>
              </a:ext>
            </a:extLst>
          </a:blip>
          <a:srcRect t="6932" b="6932"/>
          <a:stretch>
            <a:fillRect/>
          </a:stretch>
        </p:blipFill>
        <p:spPr>
          <a:xfrm>
            <a:off x="6704757" y="314324"/>
            <a:ext cx="5065776" cy="5819775"/>
          </a:xfrm>
          <a:prstGeom prst="rect">
            <a:avLst/>
          </a:prstGeom>
          <a:solidFill>
            <a:srgbClr val="FFFFFF">
              <a:shade val="85000"/>
            </a:srgbClr>
          </a:solidFill>
          <a:ln w="88900" cap="sq">
            <a:solidFill>
              <a:srgbClr val="FFFFFF"/>
            </a:solidFill>
            <a:miter lim="800000"/>
          </a:ln>
          <a:effectLst>
            <a:outerShdw blurRad="55000" dist="18000" dir="5400000" algn="tl" rotWithShape="0">
              <a:schemeClr val="accent4">
                <a:lumMod val="75000"/>
                <a:alpha val="93000"/>
              </a:schemeClr>
            </a:outerShdw>
          </a:effectLst>
          <a:scene3d>
            <a:camera prst="orthographicFront"/>
            <a:lightRig rig="twoPt" dir="t">
              <a:rot lat="0" lon="0" rev="7200000"/>
            </a:lightRig>
          </a:scene3d>
          <a:sp3d>
            <a:bevelT w="25400" h="19050"/>
            <a:contourClr>
              <a:srgbClr val="FFFFFF"/>
            </a:contourClr>
          </a:sp3d>
        </p:spPr>
      </p:pic>
      <p:sp>
        <p:nvSpPr>
          <p:cNvPr id="4" name="CuadroTexto 3">
            <a:extLst>
              <a:ext uri="{FF2B5EF4-FFF2-40B4-BE49-F238E27FC236}">
                <a16:creationId xmlns:a16="http://schemas.microsoft.com/office/drawing/2014/main" id="{27591A09-F730-7C32-2623-F270F63AACE6}"/>
              </a:ext>
            </a:extLst>
          </p:cNvPr>
          <p:cNvSpPr txBox="1"/>
          <p:nvPr/>
        </p:nvSpPr>
        <p:spPr>
          <a:xfrm>
            <a:off x="421466" y="4015357"/>
            <a:ext cx="6049929" cy="1938992"/>
          </a:xfrm>
          <a:prstGeom prst="rect">
            <a:avLst/>
          </a:prstGeom>
          <a:noFill/>
        </p:spPr>
        <p:txBody>
          <a:bodyPr wrap="square">
            <a:spAutoFit/>
          </a:bodyPr>
          <a:lstStyle/>
          <a:p>
            <a:pPr algn="ctr"/>
            <a:r>
              <a:rPr lang="es-ES" sz="6000" b="1" dirty="0" err="1">
                <a:ln w="13462">
                  <a:solidFill>
                    <a:schemeClr val="bg1"/>
                  </a:solidFill>
                  <a:prstDash val="solid"/>
                </a:ln>
                <a:solidFill>
                  <a:schemeClr val="accent4">
                    <a:lumMod val="75000"/>
                  </a:schemeClr>
                </a:solidFill>
                <a:effectLst>
                  <a:outerShdw dist="38100" dir="2700000" algn="bl" rotWithShape="0">
                    <a:schemeClr val="accent6">
                      <a:lumMod val="50000"/>
                    </a:schemeClr>
                  </a:outerShdw>
                </a:effectLst>
                <a:latin typeface="Tamil Bible" pitchFamily="2" charset="0"/>
              </a:rPr>
              <a:t>ntspg;gLj;jYk</a:t>
            </a:r>
            <a:r>
              <a:rPr lang="es-ES" sz="6000" b="1" dirty="0">
                <a:ln w="13462">
                  <a:solidFill>
                    <a:schemeClr val="bg1"/>
                  </a:solidFill>
                  <a:prstDash val="solid"/>
                </a:ln>
                <a:solidFill>
                  <a:schemeClr val="accent4">
                    <a:lumMod val="75000"/>
                  </a:schemeClr>
                </a:solidFill>
                <a:effectLst>
                  <a:outerShdw dist="38100" dir="2700000" algn="bl" rotWithShape="0">
                    <a:schemeClr val="accent6">
                      <a:lumMod val="50000"/>
                    </a:schemeClr>
                  </a:outerShdw>
                </a:effectLst>
                <a:latin typeface="Tamil Bible" pitchFamily="2" charset="0"/>
              </a:rPr>
              <a:t>; </a:t>
            </a:r>
            <a:r>
              <a:rPr lang="es-ES" sz="6000" b="1" dirty="0" err="1">
                <a:ln w="13462">
                  <a:solidFill>
                    <a:schemeClr val="bg1"/>
                  </a:solidFill>
                  <a:prstDash val="solid"/>
                </a:ln>
                <a:solidFill>
                  <a:schemeClr val="accent4">
                    <a:lumMod val="75000"/>
                  </a:schemeClr>
                </a:solidFill>
                <a:effectLst>
                  <a:outerShdw dist="38100" dir="2700000" algn="bl" rotWithShape="0">
                    <a:schemeClr val="accent6">
                      <a:lumMod val="50000"/>
                    </a:schemeClr>
                  </a:outerShdw>
                </a:effectLst>
                <a:latin typeface="Tamil Bible" pitchFamily="2" charset="0"/>
              </a:rPr>
              <a:t>Njt</a:t>
            </a:r>
            <a:r>
              <a:rPr lang="es-ES" sz="6000" b="1" dirty="0">
                <a:ln w="13462">
                  <a:solidFill>
                    <a:schemeClr val="bg1"/>
                  </a:solidFill>
                  <a:prstDash val="solid"/>
                </a:ln>
                <a:solidFill>
                  <a:schemeClr val="accent4">
                    <a:lumMod val="75000"/>
                  </a:schemeClr>
                </a:solidFill>
                <a:effectLst>
                  <a:outerShdw dist="38100" dir="2700000" algn="bl" rotWithShape="0">
                    <a:schemeClr val="accent6">
                      <a:lumMod val="50000"/>
                    </a:schemeClr>
                  </a:outerShdw>
                </a:effectLst>
                <a:latin typeface="Tamil Bible" pitchFamily="2" charset="0"/>
              </a:rPr>
              <a:t> </a:t>
            </a:r>
            <a:r>
              <a:rPr lang="es-ES" sz="6000" b="1" dirty="0" err="1">
                <a:ln w="13462">
                  <a:solidFill>
                    <a:schemeClr val="bg1"/>
                  </a:solidFill>
                  <a:prstDash val="solid"/>
                </a:ln>
                <a:solidFill>
                  <a:schemeClr val="accent4">
                    <a:lumMod val="75000"/>
                  </a:schemeClr>
                </a:solidFill>
                <a:effectLst>
                  <a:outerShdw dist="38100" dir="2700000" algn="bl" rotWithShape="0">
                    <a:schemeClr val="accent6">
                      <a:lumMod val="50000"/>
                    </a:schemeClr>
                  </a:outerShdw>
                </a:effectLst>
                <a:latin typeface="Tamil Bible" pitchFamily="2" charset="0"/>
              </a:rPr>
              <a:t>VTjYk</a:t>
            </a:r>
            <a:r>
              <a:rPr lang="es-ES" sz="6000" b="1" dirty="0">
                <a:ln w="13462">
                  <a:solidFill>
                    <a:schemeClr val="bg1"/>
                  </a:solidFill>
                  <a:prstDash val="solid"/>
                </a:ln>
                <a:solidFill>
                  <a:schemeClr val="accent4">
                    <a:lumMod val="75000"/>
                  </a:schemeClr>
                </a:solidFill>
                <a:effectLst>
                  <a:outerShdw dist="38100" dir="2700000" algn="bl" rotWithShape="0">
                    <a:schemeClr val="accent6">
                      <a:lumMod val="50000"/>
                    </a:schemeClr>
                  </a:outerShdw>
                </a:effectLst>
                <a:latin typeface="Tamil Bible" pitchFamily="2" charset="0"/>
              </a:rPr>
              <a:t>;</a:t>
            </a:r>
          </a:p>
        </p:txBody>
      </p:sp>
    </p:spTree>
    <p:extLst>
      <p:ext uri="{BB962C8B-B14F-4D97-AF65-F5344CB8AC3E}">
        <p14:creationId xmlns:p14="http://schemas.microsoft.com/office/powerpoint/2010/main" val="277507372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3000"/>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DD6687EB-1CD8-012A-EEF0-0285C2CE6153}"/>
              </a:ext>
            </a:extLst>
          </p:cNvPr>
          <p:cNvSpPr txBox="1"/>
          <p:nvPr/>
        </p:nvSpPr>
        <p:spPr>
          <a:xfrm>
            <a:off x="0" y="-104013"/>
            <a:ext cx="12192000" cy="769441"/>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pPr algn="ctr"/>
            <a:r>
              <a:rPr lang="es-ES" sz="4400" b="1" spc="300" dirty="0" err="1">
                <a:ln/>
                <a:solidFill>
                  <a:schemeClr val="tx2">
                    <a:lumMod val="50000"/>
                    <a:lumOff val="50000"/>
                  </a:schemeClr>
                </a:solidFill>
                <a:latin typeface="Tamil Bible" pitchFamily="2" charset="0"/>
              </a:rPr>
              <a:t>nghJthd</a:t>
            </a:r>
            <a:r>
              <a:rPr lang="es-ES" sz="4400" b="1" spc="300" dirty="0">
                <a:ln/>
                <a:solidFill>
                  <a:schemeClr val="tx2">
                    <a:lumMod val="50000"/>
                    <a:lumOff val="50000"/>
                  </a:schemeClr>
                </a:solidFill>
              </a:rPr>
              <a:t> </a:t>
            </a:r>
            <a:r>
              <a:rPr lang="es-ES" sz="4400" b="1" spc="300" dirty="0" err="1">
                <a:ln/>
                <a:solidFill>
                  <a:schemeClr val="accent3">
                    <a:lumMod val="75000"/>
                  </a:schemeClr>
                </a:solidFill>
                <a:latin typeface="Tamil Bible" pitchFamily="2" charset="0"/>
              </a:rPr>
              <a:t>kw;Wk</a:t>
            </a:r>
            <a:r>
              <a:rPr lang="es-ES" sz="4400" b="1" spc="300" dirty="0">
                <a:ln/>
                <a:solidFill>
                  <a:schemeClr val="accent3">
                    <a:lumMod val="75000"/>
                  </a:schemeClr>
                </a:solidFill>
                <a:latin typeface="Tamil Bible" pitchFamily="2" charset="0"/>
              </a:rPr>
              <a:t>;</a:t>
            </a:r>
            <a:r>
              <a:rPr lang="es-ES" sz="4400" b="1" spc="300" dirty="0">
                <a:ln/>
                <a:solidFill>
                  <a:schemeClr val="accent6">
                    <a:lumMod val="75000"/>
                  </a:schemeClr>
                </a:solidFill>
              </a:rPr>
              <a:t> </a:t>
            </a:r>
            <a:r>
              <a:rPr lang="es-ES" sz="4400" b="1" spc="300" dirty="0" err="1">
                <a:ln/>
                <a:solidFill>
                  <a:schemeClr val="accent4"/>
                </a:solidFill>
                <a:latin typeface="Tamil Bible" pitchFamily="2" charset="0"/>
              </a:rPr>
              <a:t>tpNr</a:t>
            </a:r>
            <a:r>
              <a:rPr lang="es-ES" sz="4400" b="1" spc="300" dirty="0">
                <a:ln/>
                <a:solidFill>
                  <a:schemeClr val="accent4"/>
                </a:solidFill>
                <a:latin typeface="Tamil Bible" pitchFamily="2" charset="0"/>
              </a:rPr>
              <a:t>\</a:t>
            </a:r>
            <a:r>
              <a:rPr lang="es-ES" sz="4400" b="1" spc="300" dirty="0">
                <a:ln/>
                <a:solidFill>
                  <a:schemeClr val="accent4"/>
                </a:solidFill>
              </a:rPr>
              <a:t> </a:t>
            </a:r>
            <a:r>
              <a:rPr lang="es-ES" sz="4400" b="1" spc="300" dirty="0" err="1">
                <a:ln/>
                <a:solidFill>
                  <a:schemeClr val="accent3">
                    <a:lumMod val="75000"/>
                  </a:schemeClr>
                </a:solidFill>
                <a:latin typeface="Tamil Bible" pitchFamily="2" charset="0"/>
              </a:rPr>
              <a:t>ntspg;ghL</a:t>
            </a:r>
            <a:endParaRPr lang="es-ES" sz="4400" b="1" spc="300" dirty="0">
              <a:ln/>
              <a:solidFill>
                <a:schemeClr val="accent4"/>
              </a:solidFill>
              <a:latin typeface="Tamil Bible" pitchFamily="2" charset="0"/>
            </a:endParaRPr>
          </a:p>
        </p:txBody>
      </p:sp>
      <p:sp>
        <p:nvSpPr>
          <p:cNvPr id="9" name="CuadroTexto 8">
            <a:extLst>
              <a:ext uri="{FF2B5EF4-FFF2-40B4-BE49-F238E27FC236}">
                <a16:creationId xmlns:a16="http://schemas.microsoft.com/office/drawing/2014/main" id="{E502085C-A4EF-C6CA-42A1-AF2FCCEDDFEC}"/>
              </a:ext>
            </a:extLst>
          </p:cNvPr>
          <p:cNvSpPr txBox="1"/>
          <p:nvPr/>
        </p:nvSpPr>
        <p:spPr>
          <a:xfrm>
            <a:off x="5819776" y="531029"/>
            <a:ext cx="6372224" cy="1077218"/>
          </a:xfrm>
          <a:prstGeom prst="rect">
            <a:avLst/>
          </a:prstGeom>
          <a:scene3d>
            <a:camera prst="orthographicFront"/>
            <a:lightRig rig="threePt" dir="t"/>
          </a:scene3d>
          <a:sp3d>
            <a:bevelT prst="slope"/>
          </a:sp3d>
        </p:spPr>
        <p:style>
          <a:lnRef idx="3">
            <a:schemeClr val="lt1"/>
          </a:lnRef>
          <a:fillRef idx="1">
            <a:schemeClr val="accent4"/>
          </a:fillRef>
          <a:effectRef idx="1">
            <a:schemeClr val="accent4"/>
          </a:effectRef>
          <a:fontRef idx="minor">
            <a:schemeClr val="lt1"/>
          </a:fontRef>
        </p:style>
        <p:txBody>
          <a:bodyPr wrap="square">
            <a:spAutoFit/>
          </a:bodyPr>
          <a:lstStyle/>
          <a:p>
            <a:pPr algn="ctr"/>
            <a:r>
              <a:rPr lang="en-US" sz="1600" b="1" dirty="0">
                <a:effectLst>
                  <a:outerShdw blurRad="38100" dist="38100" dir="2700000" algn="tl">
                    <a:srgbClr val="000000">
                      <a:alpha val="43137"/>
                    </a:srgbClr>
                  </a:outerShdw>
                </a:effectLst>
                <a:latin typeface="Comic Sans MS" panose="030F0702030302020204" pitchFamily="66" charset="0"/>
              </a:rPr>
              <a:t>“</a:t>
            </a:r>
            <a:r>
              <a:rPr lang="en-US" sz="1600" b="1" dirty="0" err="1">
                <a:effectLst>
                  <a:outerShdw blurRad="38100" dist="38100" dir="2700000" algn="tl">
                    <a:srgbClr val="000000">
                      <a:alpha val="43137"/>
                    </a:srgbClr>
                  </a:outerShdw>
                </a:effectLst>
                <a:latin typeface="Tamil Bible" pitchFamily="2" charset="0"/>
              </a:rPr>
              <a:t>mg;nghOJ</a:t>
            </a:r>
            <a:r>
              <a:rPr lang="en-US" sz="1600" b="1" dirty="0">
                <a:effectLst>
                  <a:outerShdw blurRad="38100" dist="38100" dir="2700000" algn="tl">
                    <a:srgbClr val="000000">
                      <a:alpha val="43137"/>
                    </a:srgbClr>
                  </a:outerShdw>
                </a:effectLst>
                <a:latin typeface="Tamil Bible" pitchFamily="2" charset="0"/>
              </a:rPr>
              <a:t> </a:t>
            </a:r>
            <a:r>
              <a:rPr lang="en-US" sz="1600" b="1" dirty="0" err="1">
                <a:effectLst>
                  <a:outerShdw blurRad="38100" dist="38100" dir="2700000" algn="tl">
                    <a:srgbClr val="000000">
                      <a:alpha val="43137"/>
                    </a:srgbClr>
                  </a:outerShdw>
                </a:effectLst>
                <a:latin typeface="Tamil Bible" pitchFamily="2" charset="0"/>
              </a:rPr>
              <a:t>mth</a:t>
            </a:r>
            <a:r>
              <a:rPr lang="en-US" sz="1600" b="1" dirty="0">
                <a:effectLst>
                  <a:outerShdw blurRad="38100" dist="38100" dir="2700000" algn="tl">
                    <a:srgbClr val="000000">
                      <a:alpha val="43137"/>
                    </a:srgbClr>
                  </a:outerShdw>
                </a:effectLst>
                <a:latin typeface="Tamil Bible" pitchFamily="2" charset="0"/>
              </a:rPr>
              <a:t>;: </a:t>
            </a:r>
            <a:r>
              <a:rPr lang="en-US" sz="1600" b="1" dirty="0" err="1">
                <a:effectLst>
                  <a:outerShdw blurRad="38100" dist="38100" dir="2700000" algn="tl">
                    <a:srgbClr val="000000">
                      <a:alpha val="43137"/>
                    </a:srgbClr>
                  </a:outerShdw>
                </a:effectLst>
                <a:latin typeface="Tamil Bible" pitchFamily="2" charset="0"/>
              </a:rPr>
              <a:t>vd</a:t>
            </a:r>
            <a:r>
              <a:rPr lang="en-US" sz="1600" b="1" dirty="0">
                <a:effectLst>
                  <a:outerShdw blurRad="38100" dist="38100" dir="2700000" algn="tl">
                    <a:srgbClr val="000000">
                      <a:alpha val="43137"/>
                    </a:srgbClr>
                  </a:outerShdw>
                </a:effectLst>
                <a:latin typeface="Tamil Bible" pitchFamily="2" charset="0"/>
              </a:rPr>
              <a:t>; </a:t>
            </a:r>
            <a:r>
              <a:rPr lang="en-US" sz="1600" b="1" dirty="0" err="1">
                <a:effectLst>
                  <a:outerShdw blurRad="38100" dist="38100" dir="2700000" algn="tl">
                    <a:srgbClr val="000000">
                      <a:alpha val="43137"/>
                    </a:srgbClr>
                  </a:outerShdw>
                </a:effectLst>
                <a:latin typeface="Tamil Bible" pitchFamily="2" charset="0"/>
              </a:rPr>
              <a:t>thh;j;ijfisf</a:t>
            </a:r>
            <a:r>
              <a:rPr lang="en-US" sz="1600" b="1" dirty="0">
                <a:effectLst>
                  <a:outerShdw blurRad="38100" dist="38100" dir="2700000" algn="tl">
                    <a:srgbClr val="000000">
                      <a:alpha val="43137"/>
                    </a:srgbClr>
                  </a:outerShdw>
                </a:effectLst>
                <a:latin typeface="Tamil Bible" pitchFamily="2" charset="0"/>
              </a:rPr>
              <a:t>; </a:t>
            </a:r>
            <a:r>
              <a:rPr lang="en-US" sz="1600" b="1" dirty="0" err="1">
                <a:effectLst>
                  <a:outerShdw blurRad="38100" dist="38100" dir="2700000" algn="tl">
                    <a:srgbClr val="000000">
                      <a:alpha val="43137"/>
                    </a:srgbClr>
                  </a:outerShdw>
                </a:effectLst>
                <a:latin typeface="Tamil Bible" pitchFamily="2" charset="0"/>
              </a:rPr>
              <a:t>NfSq;fs</a:t>
            </a:r>
            <a:r>
              <a:rPr lang="en-US" sz="1600" b="1" dirty="0">
                <a:effectLst>
                  <a:outerShdw blurRad="38100" dist="38100" dir="2700000" algn="tl">
                    <a:srgbClr val="000000">
                      <a:alpha val="43137"/>
                    </a:srgbClr>
                  </a:outerShdw>
                </a:effectLst>
                <a:latin typeface="Tamil Bible" pitchFamily="2" charset="0"/>
              </a:rPr>
              <a:t>;@ </a:t>
            </a:r>
            <a:r>
              <a:rPr lang="en-US" sz="1600" b="1" dirty="0" err="1">
                <a:effectLst>
                  <a:outerShdw blurRad="38100" dist="38100" dir="2700000" algn="tl">
                    <a:srgbClr val="000000">
                      <a:alpha val="43137"/>
                    </a:srgbClr>
                  </a:outerShdw>
                </a:effectLst>
                <a:latin typeface="Tamil Bible" pitchFamily="2" charset="0"/>
              </a:rPr>
              <a:t>cq;fSf;Fs;Ns</a:t>
            </a:r>
            <a:r>
              <a:rPr lang="en-US" sz="1600" b="1" dirty="0">
                <a:effectLst>
                  <a:outerShdw blurRad="38100" dist="38100" dir="2700000" algn="tl">
                    <a:srgbClr val="000000">
                      <a:alpha val="43137"/>
                    </a:srgbClr>
                  </a:outerShdw>
                </a:effectLst>
                <a:latin typeface="Tamil Bible" pitchFamily="2" charset="0"/>
              </a:rPr>
              <a:t> </a:t>
            </a:r>
            <a:r>
              <a:rPr lang="en-US" sz="1600" b="1" dirty="0" err="1">
                <a:effectLst>
                  <a:outerShdw blurRad="38100" dist="38100" dir="2700000" algn="tl">
                    <a:srgbClr val="000000">
                      <a:alpha val="43137"/>
                    </a:srgbClr>
                  </a:outerShdw>
                </a:effectLst>
                <a:latin typeface="Tamil Bible" pitchFamily="2" charset="0"/>
              </a:rPr>
              <a:t>xUtd</a:t>
            </a:r>
            <a:r>
              <a:rPr lang="en-US" sz="1600" b="1" dirty="0">
                <a:effectLst>
                  <a:outerShdw blurRad="38100" dist="38100" dir="2700000" algn="tl">
                    <a:srgbClr val="000000">
                      <a:alpha val="43137"/>
                    </a:srgbClr>
                  </a:outerShdw>
                </a:effectLst>
                <a:latin typeface="Tamil Bible" pitchFamily="2" charset="0"/>
              </a:rPr>
              <a:t>; </a:t>
            </a:r>
            <a:r>
              <a:rPr lang="en-US" sz="1600" b="1" dirty="0" err="1">
                <a:effectLst>
                  <a:outerShdw blurRad="38100" dist="38100" dir="2700000" algn="tl">
                    <a:srgbClr val="000000">
                      <a:alpha val="43137"/>
                    </a:srgbClr>
                  </a:outerShdw>
                </a:effectLst>
                <a:latin typeface="Tamil Bible" pitchFamily="2" charset="0"/>
              </a:rPr>
              <a:t>jPh;f;fjhprpahapUe;jhy</a:t>
            </a:r>
            <a:r>
              <a:rPr lang="en-US" sz="1600" b="1" dirty="0">
                <a:effectLst>
                  <a:outerShdw blurRad="38100" dist="38100" dir="2700000" algn="tl">
                    <a:srgbClr val="000000">
                      <a:alpha val="43137"/>
                    </a:srgbClr>
                  </a:outerShdw>
                </a:effectLst>
                <a:latin typeface="Tamil Bible" pitchFamily="2" charset="0"/>
              </a:rPr>
              <a:t>;&gt; </a:t>
            </a:r>
            <a:r>
              <a:rPr lang="en-US" sz="1600" b="1" dirty="0" err="1">
                <a:effectLst>
                  <a:outerShdw blurRad="38100" dist="38100" dir="2700000" algn="tl">
                    <a:srgbClr val="000000">
                      <a:alpha val="43137"/>
                    </a:srgbClr>
                  </a:outerShdw>
                </a:effectLst>
                <a:latin typeface="Tamil Bible" pitchFamily="2" charset="0"/>
              </a:rPr>
              <a:t>fh;j;juhfpa</a:t>
            </a:r>
            <a:r>
              <a:rPr lang="en-US" sz="1600" b="1" dirty="0">
                <a:effectLst>
                  <a:outerShdw blurRad="38100" dist="38100" dir="2700000" algn="tl">
                    <a:srgbClr val="000000">
                      <a:alpha val="43137"/>
                    </a:srgbClr>
                  </a:outerShdw>
                </a:effectLst>
                <a:latin typeface="Tamil Bible" pitchFamily="2" charset="0"/>
              </a:rPr>
              <a:t> </a:t>
            </a:r>
            <a:r>
              <a:rPr lang="en-US" sz="1600" b="1" dirty="0" err="1">
                <a:effectLst>
                  <a:outerShdw blurRad="38100" dist="38100" dir="2700000" algn="tl">
                    <a:srgbClr val="000000">
                      <a:alpha val="43137"/>
                    </a:srgbClr>
                  </a:outerShdw>
                </a:effectLst>
                <a:latin typeface="Tamil Bible" pitchFamily="2" charset="0"/>
              </a:rPr>
              <a:t>ehd</a:t>
            </a:r>
            <a:r>
              <a:rPr lang="en-US" sz="1600" b="1" dirty="0">
                <a:effectLst>
                  <a:outerShdw blurRad="38100" dist="38100" dir="2700000" algn="tl">
                    <a:srgbClr val="000000">
                      <a:alpha val="43137"/>
                    </a:srgbClr>
                  </a:outerShdw>
                </a:effectLst>
                <a:latin typeface="Tamil Bible" pitchFamily="2" charset="0"/>
              </a:rPr>
              <a:t>; </a:t>
            </a:r>
            <a:r>
              <a:rPr lang="en-US" sz="1600" b="1" dirty="0" err="1">
                <a:effectLst>
                  <a:outerShdw blurRad="38100" dist="38100" dir="2700000" algn="tl">
                    <a:srgbClr val="000000">
                      <a:alpha val="43137"/>
                    </a:srgbClr>
                  </a:outerShdw>
                </a:effectLst>
                <a:latin typeface="Tamil Bible" pitchFamily="2" charset="0"/>
              </a:rPr>
              <a:t>jhprdj;jpy</a:t>
            </a:r>
            <a:r>
              <a:rPr lang="en-US" sz="1600" b="1" dirty="0">
                <a:effectLst>
                  <a:outerShdw blurRad="38100" dist="38100" dir="2700000" algn="tl">
                    <a:srgbClr val="000000">
                      <a:alpha val="43137"/>
                    </a:srgbClr>
                  </a:outerShdw>
                </a:effectLst>
                <a:latin typeface="Tamil Bible" pitchFamily="2" charset="0"/>
              </a:rPr>
              <a:t>; </a:t>
            </a:r>
            <a:r>
              <a:rPr lang="en-US" sz="1600" b="1" dirty="0" err="1">
                <a:effectLst>
                  <a:outerShdw blurRad="38100" dist="38100" dir="2700000" algn="tl">
                    <a:srgbClr val="000000">
                      <a:alpha val="43137"/>
                    </a:srgbClr>
                  </a:outerShdw>
                </a:effectLst>
                <a:latin typeface="Tamil Bible" pitchFamily="2" charset="0"/>
              </a:rPr>
              <a:t>vd;id</a:t>
            </a:r>
            <a:r>
              <a:rPr lang="en-US" sz="1600" b="1" dirty="0">
                <a:effectLst>
                  <a:outerShdw blurRad="38100" dist="38100" dir="2700000" algn="tl">
                    <a:srgbClr val="000000">
                      <a:alpha val="43137"/>
                    </a:srgbClr>
                  </a:outerShdw>
                </a:effectLst>
                <a:latin typeface="Tamil Bible" pitchFamily="2" charset="0"/>
              </a:rPr>
              <a:t> </a:t>
            </a:r>
            <a:r>
              <a:rPr lang="en-US" sz="1600" b="1" dirty="0" err="1">
                <a:effectLst>
                  <a:outerShdw blurRad="38100" dist="38100" dir="2700000" algn="tl">
                    <a:srgbClr val="000000">
                      <a:alpha val="43137"/>
                    </a:srgbClr>
                  </a:outerShdw>
                </a:effectLst>
                <a:latin typeface="Tamil Bible" pitchFamily="2" charset="0"/>
              </a:rPr>
              <a:t>mtDf;F</a:t>
            </a:r>
            <a:r>
              <a:rPr lang="en-US" sz="1600" b="1" dirty="0">
                <a:effectLst>
                  <a:outerShdw blurRad="38100" dist="38100" dir="2700000" algn="tl">
                    <a:srgbClr val="000000">
                      <a:alpha val="43137"/>
                    </a:srgbClr>
                  </a:outerShdw>
                </a:effectLst>
                <a:latin typeface="Tamil Bible" pitchFamily="2" charset="0"/>
              </a:rPr>
              <a:t> </a:t>
            </a:r>
            <a:r>
              <a:rPr lang="en-US" sz="1600" b="1" dirty="0" err="1">
                <a:effectLst>
                  <a:outerShdw blurRad="38100" dist="38100" dir="2700000" algn="tl">
                    <a:srgbClr val="000000">
                      <a:alpha val="43137"/>
                    </a:srgbClr>
                  </a:outerShdw>
                </a:effectLst>
                <a:latin typeface="Tamil Bible" pitchFamily="2" charset="0"/>
              </a:rPr>
              <a:t>ntspg;gLj;jp</a:t>
            </a:r>
            <a:r>
              <a:rPr lang="en-US" sz="1600" b="1" dirty="0">
                <a:effectLst>
                  <a:outerShdw blurRad="38100" dist="38100" dir="2700000" algn="tl">
                    <a:srgbClr val="000000">
                      <a:alpha val="43137"/>
                    </a:srgbClr>
                  </a:outerShdw>
                </a:effectLst>
                <a:latin typeface="Tamil Bible" pitchFamily="2" charset="0"/>
              </a:rPr>
              <a:t>&gt; </a:t>
            </a:r>
            <a:r>
              <a:rPr lang="en-US" sz="1600" b="1" dirty="0" err="1">
                <a:effectLst>
                  <a:outerShdw blurRad="38100" dist="38100" dir="2700000" algn="tl">
                    <a:srgbClr val="000000">
                      <a:alpha val="43137"/>
                    </a:srgbClr>
                  </a:outerShdw>
                </a:effectLst>
                <a:latin typeface="Tamil Bible" pitchFamily="2" charset="0"/>
              </a:rPr>
              <a:t>nrhg;gdj;jpy</a:t>
            </a:r>
            <a:r>
              <a:rPr lang="en-US" sz="1600" b="1" dirty="0">
                <a:effectLst>
                  <a:outerShdw blurRad="38100" dist="38100" dir="2700000" algn="tl">
                    <a:srgbClr val="000000">
                      <a:alpha val="43137"/>
                    </a:srgbClr>
                  </a:outerShdw>
                </a:effectLst>
                <a:latin typeface="Tamil Bible" pitchFamily="2" charset="0"/>
              </a:rPr>
              <a:t>; </a:t>
            </a:r>
            <a:r>
              <a:rPr lang="en-US" sz="1600" b="1" dirty="0" err="1">
                <a:effectLst>
                  <a:outerShdw blurRad="38100" dist="38100" dir="2700000" algn="tl">
                    <a:srgbClr val="000000">
                      <a:alpha val="43137"/>
                    </a:srgbClr>
                  </a:outerShdw>
                </a:effectLst>
                <a:latin typeface="Tamil Bible" pitchFamily="2" charset="0"/>
              </a:rPr>
              <a:t>mtNdhNl</a:t>
            </a:r>
            <a:r>
              <a:rPr lang="en-US" sz="1600" b="1" dirty="0">
                <a:effectLst>
                  <a:outerShdw blurRad="38100" dist="38100" dir="2700000" algn="tl">
                    <a:srgbClr val="000000">
                      <a:alpha val="43137"/>
                    </a:srgbClr>
                  </a:outerShdw>
                </a:effectLst>
                <a:latin typeface="Tamil Bible" pitchFamily="2" charset="0"/>
              </a:rPr>
              <a:t> </a:t>
            </a:r>
            <a:r>
              <a:rPr lang="en-US" sz="1600" b="1" dirty="0" err="1">
                <a:effectLst>
                  <a:outerShdw blurRad="38100" dist="38100" dir="2700000" algn="tl">
                    <a:srgbClr val="000000">
                      <a:alpha val="43137"/>
                    </a:srgbClr>
                  </a:outerShdw>
                </a:effectLst>
                <a:latin typeface="Tamil Bible" pitchFamily="2" charset="0"/>
              </a:rPr>
              <a:t>NgRNtd</a:t>
            </a:r>
            <a:r>
              <a:rPr lang="en-US" sz="1600" b="1" dirty="0">
                <a:effectLst>
                  <a:outerShdw blurRad="38100" dist="38100" dir="2700000" algn="tl">
                    <a:srgbClr val="000000">
                      <a:alpha val="43137"/>
                    </a:srgbClr>
                  </a:outerShdw>
                </a:effectLst>
                <a:latin typeface="Tamil Bible" pitchFamily="2" charset="0"/>
              </a:rPr>
              <a:t>;.</a:t>
            </a:r>
            <a:r>
              <a:rPr lang="en-US" sz="1600" b="1" dirty="0">
                <a:effectLst>
                  <a:outerShdw blurRad="38100" dist="38100" dir="2700000" algn="tl">
                    <a:srgbClr val="000000">
                      <a:alpha val="43137"/>
                    </a:srgbClr>
                  </a:outerShdw>
                </a:effectLst>
                <a:latin typeface="Comic Sans MS" panose="030F0702030302020204" pitchFamily="66" charset="0"/>
              </a:rPr>
              <a:t>” </a:t>
            </a:r>
            <a:r>
              <a:rPr lang="en-US" sz="1200" b="1" dirty="0">
                <a:effectLst>
                  <a:outerShdw blurRad="38100" dist="38100" dir="2700000" algn="tl">
                    <a:srgbClr val="000000">
                      <a:alpha val="43137"/>
                    </a:srgbClr>
                  </a:outerShdw>
                </a:effectLst>
                <a:latin typeface="Comic Sans MS" panose="030F0702030302020204" pitchFamily="66" charset="0"/>
              </a:rPr>
              <a:t>(</a:t>
            </a:r>
            <a:r>
              <a:rPr lang="en-US" sz="1200" b="1" dirty="0" err="1">
                <a:effectLst>
                  <a:outerShdw blurRad="38100" dist="38100" dir="2700000" algn="tl">
                    <a:srgbClr val="000000">
                      <a:alpha val="43137"/>
                    </a:srgbClr>
                  </a:outerShdw>
                </a:effectLst>
                <a:latin typeface="Tamil Bible" pitchFamily="2" charset="0"/>
              </a:rPr>
              <a:t>vz;zhfkk</a:t>
            </a:r>
            <a:r>
              <a:rPr lang="en-US" sz="1200" b="1" dirty="0">
                <a:effectLst>
                  <a:outerShdw blurRad="38100" dist="38100" dir="2700000" algn="tl">
                    <a:srgbClr val="000000">
                      <a:alpha val="43137"/>
                    </a:srgbClr>
                  </a:outerShdw>
                </a:effectLst>
                <a:latin typeface="Tamil Bible" pitchFamily="2" charset="0"/>
              </a:rPr>
              <a:t>;</a:t>
            </a:r>
            <a:r>
              <a:rPr lang="en-US" sz="1200" b="1" dirty="0">
                <a:effectLst>
                  <a:outerShdw blurRad="38100" dist="38100" dir="2700000" algn="tl">
                    <a:srgbClr val="000000">
                      <a:alpha val="43137"/>
                    </a:srgbClr>
                  </a:outerShdw>
                </a:effectLst>
                <a:latin typeface="Comic Sans MS" panose="030F0702030302020204" pitchFamily="66" charset="0"/>
              </a:rPr>
              <a:t> 12:6)</a:t>
            </a:r>
            <a:endParaRPr lang="en-US" sz="1600" b="1" dirty="0">
              <a:effectLst>
                <a:outerShdw blurRad="38100" dist="38100" dir="2700000" algn="tl">
                  <a:srgbClr val="000000">
                    <a:alpha val="43137"/>
                  </a:srgbClr>
                </a:outerShdw>
              </a:effectLst>
              <a:latin typeface="Comic Sans MS" panose="030F0702030302020204" pitchFamily="66" charset="0"/>
            </a:endParaRPr>
          </a:p>
        </p:txBody>
      </p:sp>
      <p:sp>
        <p:nvSpPr>
          <p:cNvPr id="10" name="CuadroTexto 9">
            <a:extLst>
              <a:ext uri="{FF2B5EF4-FFF2-40B4-BE49-F238E27FC236}">
                <a16:creationId xmlns:a16="http://schemas.microsoft.com/office/drawing/2014/main" id="{57C6E46E-307D-4DDC-5F20-1441039CFB2E}"/>
              </a:ext>
            </a:extLst>
          </p:cNvPr>
          <p:cNvSpPr txBox="1"/>
          <p:nvPr/>
        </p:nvSpPr>
        <p:spPr>
          <a:xfrm>
            <a:off x="4770531" y="1507523"/>
            <a:ext cx="7421469" cy="1200329"/>
          </a:xfrm>
          <a:prstGeom prst="rect">
            <a:avLst/>
          </a:prstGeom>
          <a:noFill/>
        </p:spPr>
        <p:txBody>
          <a:bodyPr wrap="square" rtlCol="0">
            <a:spAutoFit/>
          </a:bodyPr>
          <a:lstStyle/>
          <a:p>
            <a:pPr>
              <a:spcBef>
                <a:spcPts val="600"/>
              </a:spcBef>
            </a:pPr>
            <a:r>
              <a:rPr lang="en-US" b="1" dirty="0" err="1">
                <a:latin typeface="Tamil Bible" pitchFamily="2" charset="0"/>
              </a:rPr>
              <a:t>flTspd</a:t>
            </a:r>
            <a:r>
              <a:rPr lang="en-US" b="1" dirty="0">
                <a:latin typeface="Tamil Bible" pitchFamily="2" charset="0"/>
              </a:rPr>
              <a:t>; ,</a:t>
            </a:r>
            <a:r>
              <a:rPr lang="en-US" b="1" dirty="0" err="1">
                <a:latin typeface="Tamil Bible" pitchFamily="2" charset="0"/>
              </a:rPr>
              <a:t>Ug;ig</a:t>
            </a:r>
            <a:r>
              <a:rPr lang="en-US" b="1" dirty="0">
                <a:latin typeface="Tamil Bible" pitchFamily="2" charset="0"/>
              </a:rPr>
              <a:t> </a:t>
            </a:r>
            <a:r>
              <a:rPr lang="en-US" b="1" dirty="0" err="1">
                <a:latin typeface="Tamil Bible" pitchFamily="2" charset="0"/>
              </a:rPr>
              <a:t>kWg;gtu;fs</a:t>
            </a:r>
            <a:r>
              <a:rPr lang="en-US" b="1" dirty="0">
                <a:latin typeface="Tamil Bible" pitchFamily="2" charset="0"/>
              </a:rPr>
              <a:t>; </a:t>
            </a:r>
            <a:r>
              <a:rPr lang="en-US" b="1" dirty="0" err="1">
                <a:latin typeface="Tamil Bible" pitchFamily="2" charset="0"/>
              </a:rPr>
              <a:t>gw;wp</a:t>
            </a:r>
            <a:r>
              <a:rPr lang="en-US" b="1" dirty="0">
                <a:latin typeface="Tamil Bible" pitchFamily="2" charset="0"/>
              </a:rPr>
              <a:t> </a:t>
            </a:r>
            <a:r>
              <a:rPr lang="en-US" b="1" dirty="0" err="1">
                <a:latin typeface="Tamil Bible" pitchFamily="2" charset="0"/>
              </a:rPr>
              <a:t>gTy</a:t>
            </a:r>
            <a:r>
              <a:rPr lang="en-US" b="1" dirty="0">
                <a:latin typeface="Tamil Bible" pitchFamily="2" charset="0"/>
              </a:rPr>
              <a:t>; $</a:t>
            </a:r>
            <a:r>
              <a:rPr lang="en-US" b="1" dirty="0" err="1">
                <a:latin typeface="Tamil Bible" pitchFamily="2" charset="0"/>
              </a:rPr>
              <a:t>Wfpwhu</a:t>
            </a:r>
            <a:r>
              <a:rPr lang="en-US" b="1" dirty="0">
                <a:latin typeface="Tamil Bible" pitchFamily="2" charset="0"/>
              </a:rPr>
              <a:t>;&gt;</a:t>
            </a:r>
            <a:r>
              <a:rPr lang="en-US" b="1" dirty="0"/>
              <a:t> “…</a:t>
            </a:r>
            <a:r>
              <a:rPr lang="en-US" b="1" dirty="0" err="1">
                <a:latin typeface="Tamil Bible" pitchFamily="2" charset="0"/>
              </a:rPr>
              <a:t>mtu;fSf;F</a:t>
            </a:r>
            <a:r>
              <a:rPr lang="en-US" b="1" dirty="0"/>
              <a:t> </a:t>
            </a:r>
            <a:r>
              <a:rPr lang="en-US" b="1" dirty="0" err="1">
                <a:latin typeface="Tamil Bible" pitchFamily="2" charset="0"/>
              </a:rPr>
              <a:t>Nghf;Fr;nrhy;y</a:t>
            </a:r>
            <a:r>
              <a:rPr lang="en-US" b="1" dirty="0">
                <a:latin typeface="Tamil Bible" pitchFamily="2" charset="0"/>
              </a:rPr>
              <a:t> ,</a:t>
            </a:r>
            <a:r>
              <a:rPr lang="en-US" b="1" dirty="0" err="1">
                <a:latin typeface="Tamil Bible" pitchFamily="2" charset="0"/>
              </a:rPr>
              <a:t>lkpy;iy</a:t>
            </a:r>
            <a:r>
              <a:rPr lang="en-US" b="1" dirty="0"/>
              <a:t>” </a:t>
            </a:r>
            <a:r>
              <a:rPr lang="en-US" b="1" dirty="0" err="1">
                <a:latin typeface="Tamil Bible" pitchFamily="2" charset="0"/>
              </a:rPr>
              <a:t>Vnddpy</a:t>
            </a:r>
            <a:r>
              <a:rPr lang="en-US" b="1" dirty="0">
                <a:latin typeface="Tamil Bible" pitchFamily="2" charset="0"/>
              </a:rPr>
              <a:t>; ,</a:t>
            </a:r>
            <a:r>
              <a:rPr lang="en-US" b="1" dirty="0" err="1">
                <a:latin typeface="Tamil Bible" pitchFamily="2" charset="0"/>
              </a:rPr>
              <a:t>aw;if</a:t>
            </a:r>
            <a:r>
              <a:rPr lang="en-US" b="1" dirty="0">
                <a:latin typeface="Tamil Bible" pitchFamily="2" charset="0"/>
              </a:rPr>
              <a:t> </a:t>
            </a:r>
            <a:r>
              <a:rPr lang="en-US" b="1" dirty="0" err="1">
                <a:latin typeface="Tamil Bible" pitchFamily="2" charset="0"/>
              </a:rPr>
              <a:t>ntspg;gLj;JfpwJ</a:t>
            </a:r>
            <a:r>
              <a:rPr lang="en-US" b="1" dirty="0">
                <a:latin typeface="Tamil Bible" pitchFamily="2" charset="0"/>
              </a:rPr>
              <a:t>&gt;</a:t>
            </a:r>
            <a:r>
              <a:rPr lang="en-US" b="1" dirty="0"/>
              <a:t> “</a:t>
            </a:r>
            <a:r>
              <a:rPr lang="en-US" b="1" dirty="0" err="1">
                <a:latin typeface="Tamil Bible" pitchFamily="2" charset="0"/>
              </a:rPr>
              <a:t>fhzg;glhjitfshfpa</a:t>
            </a:r>
            <a:r>
              <a:rPr lang="en-US" b="1" dirty="0">
                <a:latin typeface="Tamil Bible" pitchFamily="2" charset="0"/>
              </a:rPr>
              <a:t> </a:t>
            </a:r>
            <a:r>
              <a:rPr lang="en-US" b="1" dirty="0" err="1">
                <a:latin typeface="Tamil Bible" pitchFamily="2" charset="0"/>
              </a:rPr>
              <a:t>mtUila</a:t>
            </a:r>
            <a:r>
              <a:rPr lang="en-US" b="1" dirty="0">
                <a:latin typeface="Tamil Bible" pitchFamily="2" charset="0"/>
              </a:rPr>
              <a:t> </a:t>
            </a:r>
            <a:r>
              <a:rPr lang="en-US" b="1" dirty="0" err="1">
                <a:latin typeface="Tamil Bible" pitchFamily="2" charset="0"/>
              </a:rPr>
              <a:t>epj;jpa</a:t>
            </a:r>
            <a:r>
              <a:rPr lang="en-US" b="1" dirty="0">
                <a:latin typeface="Tamil Bible" pitchFamily="2" charset="0"/>
              </a:rPr>
              <a:t> </a:t>
            </a:r>
            <a:r>
              <a:rPr lang="en-US" b="1" dirty="0" err="1">
                <a:latin typeface="Tamil Bible" pitchFamily="2" charset="0"/>
              </a:rPr>
              <a:t>ty;yik</a:t>
            </a:r>
            <a:r>
              <a:rPr lang="en-US" b="1" dirty="0">
                <a:latin typeface="Tamil Bible" pitchFamily="2" charset="0"/>
              </a:rPr>
              <a:t> </a:t>
            </a:r>
            <a:r>
              <a:rPr lang="en-US" b="1" dirty="0" err="1">
                <a:latin typeface="Tamil Bible" pitchFamily="2" charset="0"/>
              </a:rPr>
              <a:t>Njtj;Jtk</a:t>
            </a:r>
            <a:r>
              <a:rPr lang="en-US" b="1" dirty="0">
                <a:latin typeface="Tamil Bible" pitchFamily="2" charset="0"/>
              </a:rPr>
              <a:t>; </a:t>
            </a:r>
            <a:r>
              <a:rPr lang="en-US" b="1" dirty="0" err="1">
                <a:latin typeface="Tamil Bible" pitchFamily="2" charset="0"/>
              </a:rPr>
              <a:t>vd;gitfs</a:t>
            </a:r>
            <a:r>
              <a:rPr lang="en-US" b="1" dirty="0">
                <a:latin typeface="Tamil Bible" pitchFamily="2" charset="0"/>
              </a:rPr>
              <a:t>;</a:t>
            </a:r>
            <a:r>
              <a:rPr lang="en-US" b="1" dirty="0"/>
              <a:t>, […] </a:t>
            </a:r>
            <a:r>
              <a:rPr lang="en-US" b="1" dirty="0" err="1">
                <a:latin typeface="Tamil Bible" pitchFamily="2" charset="0"/>
              </a:rPr>
              <a:t>njsptha;f</a:t>
            </a:r>
            <a:r>
              <a:rPr lang="en-US" b="1" dirty="0">
                <a:latin typeface="Tamil Bible" pitchFamily="2" charset="0"/>
              </a:rPr>
              <a:t>; </a:t>
            </a:r>
            <a:r>
              <a:rPr lang="en-US" b="1" dirty="0" err="1">
                <a:latin typeface="Tamil Bible" pitchFamily="2" charset="0"/>
              </a:rPr>
              <a:t>fhzg;gLk</a:t>
            </a:r>
            <a:r>
              <a:rPr lang="en-US" b="1" dirty="0">
                <a:latin typeface="Tamil Bible" pitchFamily="2" charset="0"/>
              </a:rPr>
              <a:t>;@</a:t>
            </a:r>
            <a:r>
              <a:rPr lang="en-US" b="1" dirty="0"/>
              <a:t>”(</a:t>
            </a:r>
            <a:r>
              <a:rPr lang="en-US" b="1" dirty="0">
                <a:latin typeface="Tamil Bible" pitchFamily="2" charset="0"/>
              </a:rPr>
              <a:t>Nuh</a:t>
            </a:r>
            <a:r>
              <a:rPr lang="en-US" b="1" dirty="0"/>
              <a:t>. 1:20; </a:t>
            </a:r>
            <a:r>
              <a:rPr lang="en-US" b="1" dirty="0" err="1">
                <a:latin typeface="Tamil Bible" pitchFamily="2" charset="0"/>
              </a:rPr>
              <a:t>rq</a:t>
            </a:r>
            <a:r>
              <a:rPr lang="en-US" b="1" dirty="0">
                <a:latin typeface="Tamil Bible" pitchFamily="2" charset="0"/>
              </a:rPr>
              <a:t>;</a:t>
            </a:r>
            <a:r>
              <a:rPr lang="en-US" b="1" dirty="0"/>
              <a:t>. 19:1).</a:t>
            </a:r>
          </a:p>
        </p:txBody>
      </p:sp>
      <p:pic>
        <p:nvPicPr>
          <p:cNvPr id="4" name="Imagen 3">
            <a:extLst>
              <a:ext uri="{FF2B5EF4-FFF2-40B4-BE49-F238E27FC236}">
                <a16:creationId xmlns:a16="http://schemas.microsoft.com/office/drawing/2014/main" id="{9AE275BA-60F1-3E19-D652-C1A0E0A1FD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 y="1630650"/>
            <a:ext cx="4618131" cy="2583954"/>
          </a:xfrm>
          <a:prstGeom prst="roundRect">
            <a:avLst>
              <a:gd name="adj" fmla="val 4167"/>
            </a:avLst>
          </a:prstGeom>
          <a:solidFill>
            <a:srgbClr val="FFFFFF"/>
          </a:solidFill>
          <a:ln w="76200" cap="sq">
            <a:solidFill>
              <a:schemeClr val="tx2">
                <a:lumMod val="75000"/>
                <a:lumOff val="25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7" name="Imagen 6">
            <a:extLst>
              <a:ext uri="{FF2B5EF4-FFF2-40B4-BE49-F238E27FC236}">
                <a16:creationId xmlns:a16="http://schemas.microsoft.com/office/drawing/2014/main" id="{88D80162-2C72-446F-D8A3-EE0B6179208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15251" y="4413763"/>
            <a:ext cx="4162222" cy="2341250"/>
          </a:xfrm>
          <a:prstGeom prst="roundRect">
            <a:avLst>
              <a:gd name="adj" fmla="val 4167"/>
            </a:avLst>
          </a:prstGeom>
          <a:solidFill>
            <a:srgbClr val="FFFFFF"/>
          </a:solidFill>
          <a:ln w="76200" cap="sq">
            <a:solidFill>
              <a:schemeClr val="accent4"/>
            </a:solidFill>
            <a:miter lim="800000"/>
          </a:ln>
          <a:effectLst/>
          <a:scene3d>
            <a:camera prst="orthographicFront"/>
            <a:lightRig rig="threePt" dir="t">
              <a:rot lat="0" lon="0" rev="2700000"/>
            </a:lightRig>
          </a:scene3d>
          <a:sp3d contourW="6350">
            <a:bevelT h="38100"/>
            <a:contourClr>
              <a:srgbClr val="C0C0C0"/>
            </a:contourClr>
          </a:sp3d>
        </p:spPr>
      </p:pic>
      <p:pic>
        <p:nvPicPr>
          <p:cNvPr id="6" name="Imagen 5">
            <a:extLst>
              <a:ext uri="{FF2B5EF4-FFF2-40B4-BE49-F238E27FC236}">
                <a16:creationId xmlns:a16="http://schemas.microsoft.com/office/drawing/2014/main" id="{1062036C-0D3D-59CF-59E3-6D3A11511A9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2944" y="5166618"/>
            <a:ext cx="2889921" cy="1616979"/>
          </a:xfrm>
          <a:prstGeom prst="rect">
            <a:avLst/>
          </a:prstGeom>
          <a:effectLst>
            <a:innerShdw blurRad="114300">
              <a:prstClr val="black"/>
            </a:innerShdw>
          </a:effectLst>
        </p:spPr>
      </p:pic>
      <p:sp>
        <p:nvSpPr>
          <p:cNvPr id="11" name="CuadroTexto 10">
            <a:extLst>
              <a:ext uri="{FF2B5EF4-FFF2-40B4-BE49-F238E27FC236}">
                <a16:creationId xmlns:a16="http://schemas.microsoft.com/office/drawing/2014/main" id="{0EDA5F46-0F02-5F5E-60EC-66E1749DF27F}"/>
              </a:ext>
            </a:extLst>
          </p:cNvPr>
          <p:cNvSpPr txBox="1"/>
          <p:nvPr/>
        </p:nvSpPr>
        <p:spPr>
          <a:xfrm>
            <a:off x="3051847" y="4880542"/>
            <a:ext cx="4653879" cy="2031325"/>
          </a:xfrm>
          <a:prstGeom prst="rect">
            <a:avLst/>
          </a:prstGeom>
          <a:noFill/>
        </p:spPr>
        <p:txBody>
          <a:bodyPr wrap="square">
            <a:spAutoFit/>
          </a:bodyPr>
          <a:lstStyle/>
          <a:p>
            <a:pPr>
              <a:spcBef>
                <a:spcPts val="600"/>
              </a:spcBef>
            </a:pPr>
            <a:r>
              <a:rPr lang="en-US" b="1" dirty="0">
                <a:latin typeface="Tamil Bible" pitchFamily="2" charset="0"/>
              </a:rPr>
              <a:t>,</a:t>
            </a:r>
            <a:r>
              <a:rPr lang="en-US" b="1" dirty="0" err="1">
                <a:latin typeface="Tamil Bible" pitchFamily="2" charset="0"/>
              </a:rPr>
              <a:t>e;j</a:t>
            </a:r>
            <a:r>
              <a:rPr lang="en-US" b="1" dirty="0">
                <a:latin typeface="Tamil Bible" pitchFamily="2" charset="0"/>
              </a:rPr>
              <a:t> </a:t>
            </a:r>
            <a:r>
              <a:rPr lang="en-US" b="1" dirty="0" err="1">
                <a:latin typeface="Tamil Bible" pitchFamily="2" charset="0"/>
              </a:rPr>
              <a:t>fhuzj;jpw;fhf</a:t>
            </a:r>
            <a:r>
              <a:rPr lang="en-US" b="1" dirty="0"/>
              <a:t>, </a:t>
            </a:r>
            <a:r>
              <a:rPr lang="en-US" b="1" dirty="0" err="1">
                <a:latin typeface="Tamil Bible" pitchFamily="2" charset="0"/>
              </a:rPr>
              <a:t>Njtd</a:t>
            </a:r>
            <a:r>
              <a:rPr lang="en-US" b="1" dirty="0">
                <a:latin typeface="Tamil Bible" pitchFamily="2" charset="0"/>
              </a:rPr>
              <a:t>; </a:t>
            </a:r>
            <a:r>
              <a:rPr lang="en-US" b="1" dirty="0" err="1">
                <a:latin typeface="Tamil Bible" pitchFamily="2" charset="0"/>
              </a:rPr>
              <a:t>jk;ik</a:t>
            </a:r>
            <a:r>
              <a:rPr lang="en-US" b="1" dirty="0">
                <a:latin typeface="Tamil Bible" pitchFamily="2" charset="0"/>
              </a:rPr>
              <a:t> </a:t>
            </a:r>
            <a:r>
              <a:rPr lang="en-US" b="1" dirty="0" err="1">
                <a:latin typeface="Tamil Bible" pitchFamily="2" charset="0"/>
              </a:rPr>
              <a:t>ntspg;gLj;jpf;nfhs;s</a:t>
            </a:r>
            <a:r>
              <a:rPr lang="en-US" b="1" dirty="0">
                <a:latin typeface="Tamil Bible" pitchFamily="2" charset="0"/>
              </a:rPr>
              <a:t> ,</a:t>
            </a:r>
            <a:r>
              <a:rPr lang="en-US" b="1" dirty="0" err="1">
                <a:latin typeface="Tamil Bible" pitchFamily="2" charset="0"/>
              </a:rPr>
              <a:t>d;Dk</a:t>
            </a:r>
            <a:r>
              <a:rPr lang="en-US" b="1" dirty="0">
                <a:latin typeface="Tamil Bible" pitchFamily="2" charset="0"/>
              </a:rPr>
              <a:t>; </a:t>
            </a:r>
            <a:r>
              <a:rPr lang="en-US" b="1" dirty="0" err="1">
                <a:latin typeface="Tamil Bible" pitchFamily="2" charset="0"/>
              </a:rPr>
              <a:t>Neubahd</a:t>
            </a:r>
            <a:r>
              <a:rPr lang="en-US" b="1" dirty="0">
                <a:latin typeface="Tamil Bible" pitchFamily="2" charset="0"/>
              </a:rPr>
              <a:t> </a:t>
            </a:r>
            <a:r>
              <a:rPr lang="en-US" b="1" dirty="0" err="1">
                <a:latin typeface="Tamil Bible" pitchFamily="2" charset="0"/>
              </a:rPr>
              <a:t>topKiwfis</a:t>
            </a:r>
            <a:r>
              <a:rPr lang="en-US" b="1" dirty="0">
                <a:latin typeface="Tamil Bible" pitchFamily="2" charset="0"/>
              </a:rPr>
              <a:t> </a:t>
            </a:r>
            <a:r>
              <a:rPr lang="en-US" b="1" dirty="0" err="1">
                <a:latin typeface="Tamil Bible" pitchFamily="2" charset="0"/>
              </a:rPr>
              <a:t>gad;gLj;jpAs;shu</a:t>
            </a:r>
            <a:r>
              <a:rPr lang="en-US" b="1" dirty="0">
                <a:latin typeface="Tamil Bible" pitchFamily="2" charset="0"/>
              </a:rPr>
              <a:t>;</a:t>
            </a:r>
            <a:r>
              <a:rPr lang="en-US" b="1" dirty="0"/>
              <a:t>: </a:t>
            </a:r>
            <a:r>
              <a:rPr lang="en-US" b="1" dirty="0" err="1">
                <a:latin typeface="Tamil Bible" pitchFamily="2" charset="0"/>
              </a:rPr>
              <a:t>NjtDila</a:t>
            </a:r>
            <a:r>
              <a:rPr lang="en-US" b="1" dirty="0">
                <a:latin typeface="Tamil Bible" pitchFamily="2" charset="0"/>
              </a:rPr>
              <a:t> </a:t>
            </a:r>
            <a:r>
              <a:rPr lang="en-US" b="1" dirty="0" err="1">
                <a:latin typeface="Tamil Bible" pitchFamily="2" charset="0"/>
              </a:rPr>
              <a:t>thu;j;ijahd</a:t>
            </a:r>
            <a:r>
              <a:rPr lang="en-US" b="1" dirty="0">
                <a:latin typeface="Tamil Bible" pitchFamily="2" charset="0"/>
              </a:rPr>
              <a:t>&gt; </a:t>
            </a:r>
            <a:r>
              <a:rPr lang="en-US" b="1" dirty="0" err="1">
                <a:latin typeface="Tamil Bible" pitchFamily="2" charset="0"/>
              </a:rPr>
              <a:t>Ntjhfkj;jpy</a:t>
            </a:r>
            <a:r>
              <a:rPr lang="en-US" b="1" dirty="0">
                <a:latin typeface="Tamil Bible" pitchFamily="2" charset="0"/>
              </a:rPr>
              <a:t>; </a:t>
            </a:r>
            <a:r>
              <a:rPr lang="en-US" b="1" dirty="0" err="1">
                <a:latin typeface="Tamil Bible" pitchFamily="2" charset="0"/>
              </a:rPr>
              <a:t>gjpT</a:t>
            </a:r>
            <a:r>
              <a:rPr lang="en-US" b="1" dirty="0">
                <a:latin typeface="Tamil Bible" pitchFamily="2" charset="0"/>
              </a:rPr>
              <a:t> </a:t>
            </a:r>
            <a:r>
              <a:rPr lang="en-US" b="1" dirty="0" err="1">
                <a:latin typeface="Tamil Bible" pitchFamily="2" charset="0"/>
              </a:rPr>
              <a:t>nra;ag;gl;bUf;fpw</a:t>
            </a:r>
            <a:r>
              <a:rPr lang="en-US" b="1" dirty="0">
                <a:latin typeface="Tamil Bible" pitchFamily="2" charset="0"/>
              </a:rPr>
              <a:t>&gt; </a:t>
            </a:r>
            <a:r>
              <a:rPr lang="en-US" b="1" dirty="0" err="1">
                <a:latin typeface="Tamil Bible" pitchFamily="2" charset="0"/>
              </a:rPr>
              <a:t>jPu;f;fjuprpfs</a:t>
            </a:r>
            <a:r>
              <a:rPr lang="en-US" b="1" dirty="0">
                <a:latin typeface="Tamil Bible" pitchFamily="2" charset="0"/>
              </a:rPr>
              <a:t>; </a:t>
            </a:r>
            <a:r>
              <a:rPr lang="en-US" b="1" dirty="0" err="1">
                <a:latin typeface="Tamil Bible" pitchFamily="2" charset="0"/>
              </a:rPr>
              <a:t>kw;Wk</a:t>
            </a:r>
            <a:r>
              <a:rPr lang="en-US" b="1" dirty="0">
                <a:latin typeface="Tamil Bible" pitchFamily="2" charset="0"/>
              </a:rPr>
              <a:t>; ,</a:t>
            </a:r>
            <a:r>
              <a:rPr lang="en-US" b="1" dirty="0" err="1">
                <a:latin typeface="Tamil Bible" pitchFamily="2" charset="0"/>
              </a:rPr>
              <a:t>NaR</a:t>
            </a:r>
            <a:r>
              <a:rPr lang="en-US" b="1" dirty="0">
                <a:latin typeface="Tamil Bible" pitchFamily="2" charset="0"/>
              </a:rPr>
              <a:t> </a:t>
            </a:r>
            <a:r>
              <a:rPr lang="en-US" b="1" dirty="0" err="1">
                <a:latin typeface="Tamil Bible" pitchFamily="2" charset="0"/>
              </a:rPr>
              <a:t>fpwp</a:t>
            </a:r>
            <a:r>
              <a:rPr lang="en-US" b="1" dirty="0">
                <a:latin typeface="Tamil Bible" pitchFamily="2" charset="0"/>
              </a:rPr>
              <a:t>];J %</a:t>
            </a:r>
            <a:r>
              <a:rPr lang="en-US" b="1" dirty="0" err="1">
                <a:latin typeface="Tamil Bible" pitchFamily="2" charset="0"/>
              </a:rPr>
              <a:t>ykhd</a:t>
            </a:r>
            <a:r>
              <a:rPr lang="en-US" b="1" dirty="0">
                <a:latin typeface="Tamil Bible" pitchFamily="2" charset="0"/>
              </a:rPr>
              <a:t> </a:t>
            </a:r>
            <a:r>
              <a:rPr lang="en-US" b="1" dirty="0" err="1">
                <a:latin typeface="Tamil Bible" pitchFamily="2" charset="0"/>
              </a:rPr>
              <a:t>ntspg;ghL</a:t>
            </a:r>
            <a:r>
              <a:rPr lang="en-US" b="1" dirty="0"/>
              <a:t> (</a:t>
            </a:r>
            <a:r>
              <a:rPr lang="en-US" b="1" dirty="0" err="1">
                <a:latin typeface="Tamil Bible" pitchFamily="2" charset="0"/>
              </a:rPr>
              <a:t>vgp</a:t>
            </a:r>
            <a:r>
              <a:rPr lang="en-US" b="1" dirty="0"/>
              <a:t>. 1:1-2).</a:t>
            </a:r>
          </a:p>
        </p:txBody>
      </p:sp>
      <p:sp>
        <p:nvSpPr>
          <p:cNvPr id="13" name="CuadroTexto 12">
            <a:extLst>
              <a:ext uri="{FF2B5EF4-FFF2-40B4-BE49-F238E27FC236}">
                <a16:creationId xmlns:a16="http://schemas.microsoft.com/office/drawing/2014/main" id="{6BFA6C11-EBDF-B173-4B09-D5D38DA01CC2}"/>
              </a:ext>
            </a:extLst>
          </p:cNvPr>
          <p:cNvSpPr txBox="1"/>
          <p:nvPr/>
        </p:nvSpPr>
        <p:spPr>
          <a:xfrm>
            <a:off x="0" y="4222396"/>
            <a:ext cx="7705724" cy="923330"/>
          </a:xfrm>
          <a:prstGeom prst="rect">
            <a:avLst/>
          </a:prstGeom>
          <a:noFill/>
        </p:spPr>
        <p:txBody>
          <a:bodyPr wrap="square">
            <a:spAutoFit/>
          </a:bodyPr>
          <a:lstStyle/>
          <a:p>
            <a:r>
              <a:rPr lang="en-US" b="1" dirty="0" err="1">
                <a:latin typeface="Tamil Bible" pitchFamily="2" charset="0"/>
              </a:rPr>
              <a:t>Mdhy</a:t>
            </a:r>
            <a:r>
              <a:rPr lang="en-US" b="1" dirty="0">
                <a:latin typeface="Tamil Bible" pitchFamily="2" charset="0"/>
              </a:rPr>
              <a:t>;&gt; </a:t>
            </a:r>
            <a:r>
              <a:rPr lang="en-US" b="1" dirty="0" err="1">
                <a:latin typeface="Tamil Bible" pitchFamily="2" charset="0"/>
              </a:rPr>
              <a:t>Mjhk</a:t>
            </a:r>
            <a:r>
              <a:rPr lang="en-US" b="1" dirty="0">
                <a:latin typeface="Tamil Bible" pitchFamily="2" charset="0"/>
              </a:rPr>
              <a:t>; </a:t>
            </a:r>
            <a:r>
              <a:rPr lang="en-US" b="1" dirty="0" err="1">
                <a:latin typeface="Tamil Bible" pitchFamily="2" charset="0"/>
              </a:rPr>
              <a:t>kw;Wk</a:t>
            </a:r>
            <a:r>
              <a:rPr lang="en-US" b="1" dirty="0">
                <a:latin typeface="Tamil Bible" pitchFamily="2" charset="0"/>
              </a:rPr>
              <a:t>; </a:t>
            </a:r>
            <a:r>
              <a:rPr lang="en-US" b="1" dirty="0" err="1">
                <a:latin typeface="Tamil Bible" pitchFamily="2" charset="0"/>
              </a:rPr>
              <a:t>Vthspd</a:t>
            </a:r>
            <a:r>
              <a:rPr lang="en-US" b="1" dirty="0">
                <a:latin typeface="Tamil Bible" pitchFamily="2" charset="0"/>
              </a:rPr>
              <a:t>; </a:t>
            </a:r>
            <a:r>
              <a:rPr lang="en-US" b="1" dirty="0" err="1">
                <a:latin typeface="Tamil Bible" pitchFamily="2" charset="0"/>
              </a:rPr>
              <a:t>tPo;r;rpf;F</a:t>
            </a:r>
            <a:r>
              <a:rPr lang="en-US" b="1" dirty="0">
                <a:latin typeface="Tamil Bible" pitchFamily="2" charset="0"/>
              </a:rPr>
              <a:t> </a:t>
            </a:r>
            <a:r>
              <a:rPr lang="en-US" b="1" dirty="0" err="1">
                <a:latin typeface="Tamil Bible" pitchFamily="2" charset="0"/>
              </a:rPr>
              <a:t>gpwF</a:t>
            </a:r>
            <a:r>
              <a:rPr lang="en-US" b="1" dirty="0">
                <a:latin typeface="Tamil Bible" pitchFamily="2" charset="0"/>
              </a:rPr>
              <a:t>&gt; ,</a:t>
            </a:r>
            <a:r>
              <a:rPr lang="en-US" b="1" dirty="0" err="1">
                <a:latin typeface="Tamil Bible" pitchFamily="2" charset="0"/>
              </a:rPr>
              <a:t>aw;ifapYk</a:t>
            </a:r>
            <a:r>
              <a:rPr lang="en-US" b="1" dirty="0">
                <a:latin typeface="Tamil Bible" pitchFamily="2" charset="0"/>
              </a:rPr>
              <a:t>; </a:t>
            </a:r>
            <a:r>
              <a:rPr lang="en-US" b="1" dirty="0" err="1">
                <a:latin typeface="Tamil Bible" pitchFamily="2" charset="0"/>
              </a:rPr>
              <a:t>ghtj;jpd</a:t>
            </a:r>
            <a:r>
              <a:rPr lang="en-US" b="1" dirty="0">
                <a:latin typeface="Tamil Bible" pitchFamily="2" charset="0"/>
              </a:rPr>
              <a:t>; </a:t>
            </a:r>
            <a:r>
              <a:rPr lang="en-US" b="1" dirty="0" err="1">
                <a:latin typeface="Tamil Bible" pitchFamily="2" charset="0"/>
              </a:rPr>
              <a:t>tpisTfs</a:t>
            </a:r>
            <a:r>
              <a:rPr lang="en-US" b="1" dirty="0">
                <a:latin typeface="Tamil Bible" pitchFamily="2" charset="0"/>
              </a:rPr>
              <a:t>;</a:t>
            </a:r>
            <a:r>
              <a:rPr lang="en-US" b="1" dirty="0"/>
              <a:t> (</a:t>
            </a:r>
            <a:r>
              <a:rPr lang="en-US" b="1" dirty="0" err="1">
                <a:latin typeface="Tamil Bible" pitchFamily="2" charset="0"/>
              </a:rPr>
              <a:t>Ntl;ilahLjy</a:t>
            </a:r>
            <a:r>
              <a:rPr lang="en-US" b="1" dirty="0">
                <a:latin typeface="Tamil Bible" pitchFamily="2" charset="0"/>
              </a:rPr>
              <a:t>;</a:t>
            </a:r>
            <a:r>
              <a:rPr lang="en-US" b="1" dirty="0"/>
              <a:t>, </a:t>
            </a:r>
            <a:r>
              <a:rPr lang="en-US" b="1" dirty="0" err="1">
                <a:latin typeface="Tamil Bible" pitchFamily="2" charset="0"/>
              </a:rPr>
              <a:t>epyeLf;fq;fs</a:t>
            </a:r>
            <a:r>
              <a:rPr lang="en-US" b="1" dirty="0">
                <a:latin typeface="Tamil Bible" pitchFamily="2" charset="0"/>
              </a:rPr>
              <a:t>;</a:t>
            </a:r>
            <a:r>
              <a:rPr lang="en-US" b="1" dirty="0"/>
              <a:t>, </a:t>
            </a:r>
            <a:r>
              <a:rPr lang="en-US" b="1" dirty="0" err="1">
                <a:latin typeface="Tamil Bible" pitchFamily="2" charset="0"/>
              </a:rPr>
              <a:t>Nghd;wit</a:t>
            </a:r>
            <a:r>
              <a:rPr lang="en-US" b="1" dirty="0"/>
              <a:t>…) </a:t>
            </a:r>
            <a:r>
              <a:rPr lang="en-US" b="1" dirty="0" err="1">
                <a:latin typeface="Tamil Bible" pitchFamily="2" charset="0"/>
              </a:rPr>
              <a:t>fhzg;gLfpd;wd</a:t>
            </a:r>
            <a:r>
              <a:rPr lang="en-US" b="1" dirty="0">
                <a:latin typeface="Tamil Bible" pitchFamily="2" charset="0"/>
              </a:rPr>
              <a:t>.</a:t>
            </a:r>
            <a:endParaRPr lang="en-US" b="1" dirty="0"/>
          </a:p>
        </p:txBody>
      </p:sp>
      <p:sp>
        <p:nvSpPr>
          <p:cNvPr id="8" name="CuadroTexto 7">
            <a:extLst>
              <a:ext uri="{FF2B5EF4-FFF2-40B4-BE49-F238E27FC236}">
                <a16:creationId xmlns:a16="http://schemas.microsoft.com/office/drawing/2014/main" id="{944EEA0A-9ADB-215F-0B04-294FEDBAF059}"/>
              </a:ext>
            </a:extLst>
          </p:cNvPr>
          <p:cNvSpPr txBox="1"/>
          <p:nvPr/>
        </p:nvSpPr>
        <p:spPr>
          <a:xfrm>
            <a:off x="4770531" y="2631021"/>
            <a:ext cx="7421470" cy="1754326"/>
          </a:xfrm>
          <a:prstGeom prst="rect">
            <a:avLst/>
          </a:prstGeom>
          <a:noFill/>
        </p:spPr>
        <p:txBody>
          <a:bodyPr wrap="square">
            <a:spAutoFit/>
          </a:bodyPr>
          <a:lstStyle/>
          <a:p>
            <a:pPr lvl="0">
              <a:spcBef>
                <a:spcPts val="600"/>
              </a:spcBef>
              <a:defRPr/>
            </a:pPr>
            <a:r>
              <a:rPr lang="en-US" b="1" dirty="0" err="1">
                <a:solidFill>
                  <a:prstClr val="black"/>
                </a:solidFill>
                <a:latin typeface="Tamil Bible" pitchFamily="2" charset="0"/>
              </a:rPr>
              <a:t>Njtd</a:t>
            </a:r>
            <a:r>
              <a:rPr lang="en-US" b="1" dirty="0">
                <a:solidFill>
                  <a:prstClr val="black"/>
                </a:solidFill>
                <a:latin typeface="Tamil Bible" pitchFamily="2" charset="0"/>
              </a:rPr>
              <a:t>; </a:t>
            </a:r>
            <a:r>
              <a:rPr lang="en-US" b="1" dirty="0" err="1">
                <a:solidFill>
                  <a:prstClr val="black"/>
                </a:solidFill>
                <a:latin typeface="Tamil Bible" pitchFamily="2" charset="0"/>
              </a:rPr>
              <a:t>ghtj;jpd</a:t>
            </a:r>
            <a:r>
              <a:rPr lang="en-US" b="1" dirty="0">
                <a:solidFill>
                  <a:prstClr val="black"/>
                </a:solidFill>
                <a:latin typeface="Tamil Bible" pitchFamily="2" charset="0"/>
              </a:rPr>
              <a:t>; </a:t>
            </a:r>
            <a:r>
              <a:rPr lang="en-US" b="1" dirty="0" err="1">
                <a:solidFill>
                  <a:prstClr val="black"/>
                </a:solidFill>
                <a:latin typeface="Tamil Bible" pitchFamily="2" charset="0"/>
              </a:rPr>
              <a:t>tUifia</a:t>
            </a:r>
            <a:r>
              <a:rPr lang="en-US" b="1" dirty="0">
                <a:solidFill>
                  <a:prstClr val="black"/>
                </a:solidFill>
                <a:latin typeface="Tamil Bible" pitchFamily="2" charset="0"/>
              </a:rPr>
              <a:t> </a:t>
            </a:r>
            <a:r>
              <a:rPr lang="en-US" b="1" dirty="0" err="1">
                <a:solidFill>
                  <a:prstClr val="black"/>
                </a:solidFill>
                <a:latin typeface="Tamil Bible" pitchFamily="2" charset="0"/>
              </a:rPr>
              <a:t>Kd</a:t>
            </a:r>
            <a:r>
              <a:rPr lang="en-US" b="1" dirty="0">
                <a:solidFill>
                  <a:prstClr val="black"/>
                </a:solidFill>
                <a:latin typeface="Tamil Bible" pitchFamily="2" charset="0"/>
              </a:rPr>
              <a:t>;$</a:t>
            </a:r>
            <a:r>
              <a:rPr lang="en-US" b="1" dirty="0" err="1">
                <a:solidFill>
                  <a:prstClr val="black"/>
                </a:solidFill>
                <a:latin typeface="Tamil Bible" pitchFamily="2" charset="0"/>
              </a:rPr>
              <a:t>l;bNa</a:t>
            </a:r>
            <a:r>
              <a:rPr lang="en-US" b="1" dirty="0">
                <a:solidFill>
                  <a:prstClr val="black"/>
                </a:solidFill>
                <a:latin typeface="Tamil Bible" pitchFamily="2" charset="0"/>
              </a:rPr>
              <a:t> </a:t>
            </a:r>
            <a:r>
              <a:rPr lang="en-US" b="1" dirty="0" err="1">
                <a:solidFill>
                  <a:prstClr val="black"/>
                </a:solidFill>
                <a:latin typeface="Tamil Bible" pitchFamily="2" charset="0"/>
              </a:rPr>
              <a:t>mwpe;jpUe;jhu</a:t>
            </a:r>
            <a:r>
              <a:rPr lang="en-US" b="1" dirty="0">
                <a:solidFill>
                  <a:prstClr val="black"/>
                </a:solidFill>
                <a:latin typeface="Tamil Bible" pitchFamily="2" charset="0"/>
              </a:rPr>
              <a:t>; </a:t>
            </a:r>
            <a:r>
              <a:rPr lang="en-US" b="1" dirty="0" err="1">
                <a:solidFill>
                  <a:prstClr val="black"/>
                </a:solidFill>
                <a:latin typeface="Tamil Bible" pitchFamily="2" charset="0"/>
              </a:rPr>
              <a:t>vd;gij</a:t>
            </a:r>
            <a:r>
              <a:rPr lang="en-US" b="1" dirty="0">
                <a:solidFill>
                  <a:prstClr val="black"/>
                </a:solidFill>
                <a:latin typeface="Tamil Bible" pitchFamily="2" charset="0"/>
              </a:rPr>
              <a:t> </a:t>
            </a:r>
            <a:r>
              <a:rPr lang="en-US" b="1" dirty="0" err="1">
                <a:solidFill>
                  <a:prstClr val="black"/>
                </a:solidFill>
                <a:latin typeface="Tamil Bible" pitchFamily="2" charset="0"/>
              </a:rPr>
              <a:t>capupdq;fSf;Fs</a:t>
            </a:r>
            <a:r>
              <a:rPr lang="en-US" b="1" dirty="0">
                <a:solidFill>
                  <a:prstClr val="black"/>
                </a:solidFill>
                <a:latin typeface="Tamil Bible" pitchFamily="2" charset="0"/>
              </a:rPr>
              <a:t>; </a:t>
            </a:r>
            <a:r>
              <a:rPr lang="en-US" b="1" dirty="0" err="1">
                <a:solidFill>
                  <a:prstClr val="black"/>
                </a:solidFill>
                <a:latin typeface="Tamil Bible" pitchFamily="2" charset="0"/>
              </a:rPr>
              <a:t>mtu</a:t>
            </a:r>
            <a:r>
              <a:rPr lang="en-US" b="1" dirty="0">
                <a:solidFill>
                  <a:prstClr val="black"/>
                </a:solidFill>
                <a:latin typeface="Tamil Bible" pitchFamily="2" charset="0"/>
              </a:rPr>
              <a:t>; </a:t>
            </a:r>
            <a:r>
              <a:rPr lang="en-US" b="1" dirty="0" err="1">
                <a:solidFill>
                  <a:prstClr val="black"/>
                </a:solidFill>
                <a:latin typeface="Tamil Bible" pitchFamily="2" charset="0"/>
              </a:rPr>
              <a:t>mikj;Js;s</a:t>
            </a:r>
            <a:r>
              <a:rPr lang="en-US" b="1" dirty="0">
                <a:solidFill>
                  <a:prstClr val="black"/>
                </a:solidFill>
                <a:latin typeface="Tamil Bible" pitchFamily="2" charset="0"/>
              </a:rPr>
              <a:t> </a:t>
            </a:r>
            <a:r>
              <a:rPr lang="en-US" b="1" dirty="0" err="1">
                <a:solidFill>
                  <a:prstClr val="black"/>
                </a:solidFill>
                <a:latin typeface="Tamil Bible" pitchFamily="2" charset="0"/>
              </a:rPr>
              <a:t>kPSUthf;f</a:t>
            </a:r>
            <a:r>
              <a:rPr lang="en-US" b="1" dirty="0">
                <a:solidFill>
                  <a:prstClr val="black"/>
                </a:solidFill>
                <a:latin typeface="Tamil Bible" pitchFamily="2" charset="0"/>
              </a:rPr>
              <a:t> </a:t>
            </a:r>
            <a:r>
              <a:rPr lang="en-US" b="1" dirty="0" err="1">
                <a:solidFill>
                  <a:prstClr val="black"/>
                </a:solidFill>
                <a:latin typeface="Tamil Bible" pitchFamily="2" charset="0"/>
              </a:rPr>
              <a:t>Mw;wypd</a:t>
            </a:r>
            <a:r>
              <a:rPr lang="en-US" b="1" dirty="0">
                <a:solidFill>
                  <a:prstClr val="black"/>
                </a:solidFill>
                <a:latin typeface="Tamil Bible" pitchFamily="2" charset="0"/>
              </a:rPr>
              <a:t>; %</a:t>
            </a:r>
            <a:r>
              <a:rPr lang="en-US" b="1" dirty="0" err="1">
                <a:solidFill>
                  <a:prstClr val="black"/>
                </a:solidFill>
                <a:latin typeface="Tamil Bible" pitchFamily="2" charset="0"/>
              </a:rPr>
              <a:t>yk</a:t>
            </a:r>
            <a:r>
              <a:rPr lang="en-US" b="1" dirty="0">
                <a:solidFill>
                  <a:prstClr val="black"/>
                </a:solidFill>
                <a:latin typeface="Tamil Bible" pitchFamily="2" charset="0"/>
              </a:rPr>
              <a:t>; </a:t>
            </a:r>
            <a:r>
              <a:rPr lang="en-US" b="1" dirty="0" err="1">
                <a:solidFill>
                  <a:prstClr val="black"/>
                </a:solidFill>
                <a:latin typeface="Tamil Bible" pitchFamily="2" charset="0"/>
              </a:rPr>
              <a:t>ehk</a:t>
            </a:r>
            <a:r>
              <a:rPr lang="en-US" b="1" dirty="0">
                <a:solidFill>
                  <a:prstClr val="black"/>
                </a:solidFill>
                <a:latin typeface="Tamil Bible" pitchFamily="2" charset="0"/>
              </a:rPr>
              <a:t>; </a:t>
            </a:r>
            <a:r>
              <a:rPr lang="en-US" b="1" dirty="0" err="1">
                <a:solidFill>
                  <a:prstClr val="black"/>
                </a:solidFill>
                <a:latin typeface="Tamil Bible" pitchFamily="2" charset="0"/>
              </a:rPr>
              <a:t>Gupe;Jnfhs;syhk</a:t>
            </a:r>
            <a:r>
              <a:rPr lang="en-US" b="1" dirty="0">
                <a:solidFill>
                  <a:prstClr val="black"/>
                </a:solidFill>
                <a:latin typeface="Tamil Bible" pitchFamily="2" charset="0"/>
              </a:rPr>
              <a:t>;</a:t>
            </a:r>
            <a:r>
              <a:rPr lang="en-US" b="1" dirty="0">
                <a:solidFill>
                  <a:prstClr val="black"/>
                </a:solidFill>
              </a:rPr>
              <a:t>. </a:t>
            </a:r>
            <a:r>
              <a:rPr lang="en-US" b="1" dirty="0" err="1">
                <a:solidFill>
                  <a:prstClr val="black"/>
                </a:solidFill>
                <a:latin typeface="Tamil Bible" pitchFamily="2" charset="0"/>
              </a:rPr>
              <a:t>ekf;F</a:t>
            </a:r>
            <a:r>
              <a:rPr lang="en-US" b="1" dirty="0">
                <a:solidFill>
                  <a:prstClr val="black"/>
                </a:solidFill>
                <a:latin typeface="Tamil Bible" pitchFamily="2" charset="0"/>
              </a:rPr>
              <a:t> </a:t>
            </a:r>
            <a:r>
              <a:rPr lang="en-US" b="1" dirty="0" err="1">
                <a:solidFill>
                  <a:prstClr val="black"/>
                </a:solidFill>
                <a:latin typeface="Tamil Bible" pitchFamily="2" charset="0"/>
              </a:rPr>
              <a:t>fhak</a:t>
            </a:r>
            <a:r>
              <a:rPr lang="en-US" b="1" dirty="0">
                <a:solidFill>
                  <a:prstClr val="black"/>
                </a:solidFill>
                <a:latin typeface="Tamil Bible" pitchFamily="2" charset="0"/>
              </a:rPr>
              <a:t>; </a:t>
            </a:r>
            <a:r>
              <a:rPr lang="en-US" b="1" dirty="0" err="1">
                <a:solidFill>
                  <a:prstClr val="black"/>
                </a:solidFill>
                <a:latin typeface="Tamil Bible" pitchFamily="2" charset="0"/>
              </a:rPr>
              <a:t>Vw;gLk;NghJ</a:t>
            </a:r>
            <a:r>
              <a:rPr lang="en-US" b="1" dirty="0">
                <a:solidFill>
                  <a:prstClr val="black"/>
                </a:solidFill>
              </a:rPr>
              <a:t>, </a:t>
            </a:r>
            <a:r>
              <a:rPr lang="en-US" b="1" dirty="0" err="1">
                <a:solidFill>
                  <a:prstClr val="black"/>
                </a:solidFill>
                <a:latin typeface="Tamil Bible" pitchFamily="2" charset="0"/>
              </a:rPr>
              <a:t>me;j</a:t>
            </a:r>
            <a:r>
              <a:rPr lang="en-US" b="1" dirty="0">
                <a:solidFill>
                  <a:prstClr val="black"/>
                </a:solidFill>
                <a:latin typeface="Tamil Bible" pitchFamily="2" charset="0"/>
              </a:rPr>
              <a:t> </a:t>
            </a:r>
            <a:r>
              <a:rPr lang="en-US" b="1" dirty="0" err="1">
                <a:solidFill>
                  <a:prstClr val="black"/>
                </a:solidFill>
                <a:latin typeface="Tamil Bible" pitchFamily="2" charset="0"/>
              </a:rPr>
              <a:t>fhaj;ij</a:t>
            </a:r>
            <a:r>
              <a:rPr lang="en-US" b="1" dirty="0">
                <a:solidFill>
                  <a:prstClr val="black"/>
                </a:solidFill>
                <a:latin typeface="Tamil Bible" pitchFamily="2" charset="0"/>
              </a:rPr>
              <a:t> %b&gt; </a:t>
            </a:r>
            <a:r>
              <a:rPr lang="en-US" b="1" dirty="0" err="1">
                <a:solidFill>
                  <a:prstClr val="black"/>
                </a:solidFill>
                <a:latin typeface="Tamil Bible" pitchFamily="2" charset="0"/>
              </a:rPr>
              <a:t>jpRf;fs</a:t>
            </a:r>
            <a:r>
              <a:rPr lang="en-US" b="1" dirty="0">
                <a:solidFill>
                  <a:prstClr val="black"/>
                </a:solidFill>
                <a:latin typeface="Tamil Bible" pitchFamily="2" charset="0"/>
              </a:rPr>
              <a:t>; </a:t>
            </a:r>
            <a:r>
              <a:rPr lang="en-US" b="1" dirty="0" err="1">
                <a:solidFill>
                  <a:prstClr val="black"/>
                </a:solidFill>
                <a:latin typeface="Tamil Bible" pitchFamily="2" charset="0"/>
              </a:rPr>
              <a:t>kPz;Lk</a:t>
            </a:r>
            <a:r>
              <a:rPr lang="en-US" b="1" dirty="0">
                <a:solidFill>
                  <a:prstClr val="black"/>
                </a:solidFill>
                <a:latin typeface="Tamil Bible" pitchFamily="2" charset="0"/>
              </a:rPr>
              <a:t>; </a:t>
            </a:r>
            <a:r>
              <a:rPr lang="en-US" b="1" dirty="0" err="1">
                <a:solidFill>
                  <a:prstClr val="black"/>
                </a:solidFill>
                <a:latin typeface="Tamil Bible" pitchFamily="2" charset="0"/>
              </a:rPr>
              <a:t>cUthff</a:t>
            </a:r>
            <a:r>
              <a:rPr lang="en-US" b="1" dirty="0">
                <a:solidFill>
                  <a:prstClr val="black"/>
                </a:solidFill>
                <a:latin typeface="Tamil Bible" pitchFamily="2" charset="0"/>
              </a:rPr>
              <a:t>;$</a:t>
            </a:r>
            <a:r>
              <a:rPr lang="en-US" b="1" dirty="0" err="1">
                <a:solidFill>
                  <a:prstClr val="black"/>
                </a:solidFill>
                <a:latin typeface="Tamil Bible" pitchFamily="2" charset="0"/>
              </a:rPr>
              <a:t>ba</a:t>
            </a:r>
            <a:r>
              <a:rPr lang="en-US" b="1" dirty="0">
                <a:solidFill>
                  <a:prstClr val="black"/>
                </a:solidFill>
                <a:latin typeface="Tamil Bible" pitchFamily="2" charset="0"/>
              </a:rPr>
              <a:t> </a:t>
            </a:r>
            <a:r>
              <a:rPr lang="en-US" b="1" dirty="0" err="1">
                <a:solidFill>
                  <a:prstClr val="black"/>
                </a:solidFill>
                <a:latin typeface="Tamil Bible" pitchFamily="2" charset="0"/>
              </a:rPr>
              <a:t>nray;Kiwfs</a:t>
            </a:r>
            <a:r>
              <a:rPr lang="en-US" b="1" dirty="0">
                <a:solidFill>
                  <a:prstClr val="black"/>
                </a:solidFill>
                <a:latin typeface="Tamil Bible" pitchFamily="2" charset="0"/>
              </a:rPr>
              <a:t>; ,</a:t>
            </a:r>
            <a:r>
              <a:rPr lang="en-US" b="1" dirty="0" err="1">
                <a:solidFill>
                  <a:prstClr val="black"/>
                </a:solidFill>
                <a:latin typeface="Tamil Bible" pitchFamily="2" charset="0"/>
              </a:rPr>
              <a:t>aq;f</a:t>
            </a:r>
            <a:r>
              <a:rPr lang="en-US" b="1" dirty="0">
                <a:solidFill>
                  <a:prstClr val="black"/>
                </a:solidFill>
                <a:latin typeface="Tamil Bible" pitchFamily="2" charset="0"/>
              </a:rPr>
              <a:t> </a:t>
            </a:r>
            <a:r>
              <a:rPr lang="en-US" b="1" dirty="0" err="1">
                <a:solidFill>
                  <a:prstClr val="black"/>
                </a:solidFill>
                <a:latin typeface="Tamil Bible" pitchFamily="2" charset="0"/>
              </a:rPr>
              <a:t>njhlq;Ffpd;wd</a:t>
            </a:r>
            <a:r>
              <a:rPr lang="en-US" b="1" dirty="0">
                <a:solidFill>
                  <a:prstClr val="black"/>
                </a:solidFill>
              </a:rPr>
              <a:t>. </a:t>
            </a:r>
            <a:r>
              <a:rPr lang="en-US" b="1" dirty="0">
                <a:solidFill>
                  <a:prstClr val="black"/>
                </a:solidFill>
                <a:latin typeface="Tamil Bible" pitchFamily="2" charset="0"/>
              </a:rPr>
              <a:t>,</a:t>
            </a:r>
            <a:r>
              <a:rPr lang="en-US" b="1" dirty="0" err="1">
                <a:solidFill>
                  <a:prstClr val="black"/>
                </a:solidFill>
                <a:latin typeface="Tamil Bible" pitchFamily="2" charset="0"/>
              </a:rPr>
              <a:t>e;j</a:t>
            </a:r>
            <a:r>
              <a:rPr lang="en-US" b="1" dirty="0">
                <a:solidFill>
                  <a:prstClr val="black"/>
                </a:solidFill>
                <a:latin typeface="Tamil Bible" pitchFamily="2" charset="0"/>
              </a:rPr>
              <a:t> </a:t>
            </a:r>
            <a:r>
              <a:rPr lang="en-US" b="1" dirty="0" err="1">
                <a:solidFill>
                  <a:prstClr val="black"/>
                </a:solidFill>
                <a:latin typeface="Tamil Bible" pitchFamily="2" charset="0"/>
              </a:rPr>
              <a:t>fhaNk</a:t>
            </a:r>
            <a:r>
              <a:rPr lang="en-US" b="1" dirty="0">
                <a:solidFill>
                  <a:prstClr val="black"/>
                </a:solidFill>
                <a:latin typeface="Tamil Bible" pitchFamily="2" charset="0"/>
              </a:rPr>
              <a:t> </a:t>
            </a:r>
            <a:r>
              <a:rPr lang="en-US" b="1" dirty="0" err="1">
                <a:solidFill>
                  <a:prstClr val="black"/>
                </a:solidFill>
                <a:latin typeface="Tamil Bible" pitchFamily="2" charset="0"/>
              </a:rPr>
              <a:t>Vw;gLtjw;F</a:t>
            </a:r>
            <a:r>
              <a:rPr lang="en-US" b="1" dirty="0">
                <a:solidFill>
                  <a:prstClr val="black"/>
                </a:solidFill>
                <a:latin typeface="Tamil Bible" pitchFamily="2" charset="0"/>
              </a:rPr>
              <a:t> </a:t>
            </a:r>
            <a:r>
              <a:rPr lang="en-US" b="1" dirty="0" err="1">
                <a:solidFill>
                  <a:prstClr val="black"/>
                </a:solidFill>
                <a:latin typeface="Tamil Bible" pitchFamily="2" charset="0"/>
              </a:rPr>
              <a:t>Kd;Ng</a:t>
            </a:r>
            <a:r>
              <a:rPr lang="en-US" b="1" dirty="0">
                <a:solidFill>
                  <a:prstClr val="black"/>
                </a:solidFill>
                <a:latin typeface="Tamil Bible" pitchFamily="2" charset="0"/>
              </a:rPr>
              <a:t>&gt; </a:t>
            </a:r>
            <a:r>
              <a:rPr lang="en-US" b="1" dirty="0" err="1">
                <a:solidFill>
                  <a:prstClr val="black"/>
                </a:solidFill>
                <a:latin typeface="Tamil Bible" pitchFamily="2" charset="0"/>
              </a:rPr>
              <a:t>me;j</a:t>
            </a:r>
            <a:r>
              <a:rPr lang="en-US" b="1" dirty="0">
                <a:solidFill>
                  <a:prstClr val="black"/>
                </a:solidFill>
                <a:latin typeface="Tamil Bible" pitchFamily="2" charset="0"/>
              </a:rPr>
              <a:t> </a:t>
            </a:r>
            <a:r>
              <a:rPr lang="en-US" b="1" dirty="0" err="1">
                <a:solidFill>
                  <a:prstClr val="black"/>
                </a:solidFill>
                <a:latin typeface="Tamil Bible" pitchFamily="2" charset="0"/>
              </a:rPr>
              <a:t>nray;Kiwfs</a:t>
            </a:r>
            <a:r>
              <a:rPr lang="en-US" b="1" dirty="0">
                <a:solidFill>
                  <a:prstClr val="black"/>
                </a:solidFill>
                <a:latin typeface="Tamil Bible" pitchFamily="2" charset="0"/>
              </a:rPr>
              <a:t>; </a:t>
            </a:r>
            <a:r>
              <a:rPr lang="en-US" b="1" dirty="0" err="1">
                <a:solidFill>
                  <a:prstClr val="black"/>
                </a:solidFill>
                <a:latin typeface="Tamil Bible" pitchFamily="2" charset="0"/>
              </a:rPr>
              <a:t>mq;F</a:t>
            </a:r>
            <a:r>
              <a:rPr lang="en-US" b="1" dirty="0">
                <a:solidFill>
                  <a:prstClr val="black"/>
                </a:solidFill>
                <a:latin typeface="Tamil Bible" pitchFamily="2" charset="0"/>
              </a:rPr>
              <a:t> </a:t>
            </a:r>
            <a:r>
              <a:rPr lang="en-US" b="1" dirty="0" err="1">
                <a:solidFill>
                  <a:prstClr val="black"/>
                </a:solidFill>
                <a:latin typeface="Tamil Bible" pitchFamily="2" charset="0"/>
              </a:rPr>
              <a:t>Vw;fdNt</a:t>
            </a:r>
            <a:r>
              <a:rPr lang="en-US" b="1" dirty="0">
                <a:solidFill>
                  <a:prstClr val="black"/>
                </a:solidFill>
                <a:latin typeface="Tamil Bible" pitchFamily="2" charset="0"/>
              </a:rPr>
              <a:t> ,</a:t>
            </a:r>
            <a:r>
              <a:rPr lang="en-US" b="1" dirty="0" err="1">
                <a:solidFill>
                  <a:prstClr val="black"/>
                </a:solidFill>
                <a:latin typeface="Tamil Bible" pitchFamily="2" charset="0"/>
              </a:rPr>
              <a:t>Ue;jd</a:t>
            </a:r>
            <a:r>
              <a:rPr lang="en-US" b="1" dirty="0">
                <a:solidFill>
                  <a:prstClr val="black"/>
                </a:solidFill>
              </a:rPr>
              <a:t>!</a:t>
            </a:r>
          </a:p>
        </p:txBody>
      </p:sp>
      <p:sp>
        <p:nvSpPr>
          <p:cNvPr id="5" name="CuadroTexto 4">
            <a:extLst>
              <a:ext uri="{FF2B5EF4-FFF2-40B4-BE49-F238E27FC236}">
                <a16:creationId xmlns:a16="http://schemas.microsoft.com/office/drawing/2014/main" id="{AEBF2D76-A096-610E-DFEC-8F603FFB4CEA}"/>
              </a:ext>
            </a:extLst>
          </p:cNvPr>
          <p:cNvSpPr txBox="1"/>
          <p:nvPr/>
        </p:nvSpPr>
        <p:spPr>
          <a:xfrm>
            <a:off x="152400" y="589239"/>
            <a:ext cx="5514975" cy="923330"/>
          </a:xfrm>
          <a:prstGeom prst="rect">
            <a:avLst/>
          </a:prstGeom>
          <a:scene3d>
            <a:camera prst="orthographicFront"/>
            <a:lightRig rig="threePt" dir="t"/>
          </a:scene3d>
          <a:sp3d>
            <a:bevelT prst="slope"/>
          </a:sp3d>
        </p:spPr>
        <p:style>
          <a:lnRef idx="3">
            <a:schemeClr val="lt1"/>
          </a:lnRef>
          <a:fillRef idx="1">
            <a:schemeClr val="accent1"/>
          </a:fillRef>
          <a:effectRef idx="1">
            <a:schemeClr val="accent1"/>
          </a:effectRef>
          <a:fontRef idx="minor">
            <a:schemeClr val="lt1"/>
          </a:fontRef>
        </p:style>
        <p:txBody>
          <a:bodyPr wrap="square">
            <a:spAutoFit/>
          </a:bodyPr>
          <a:lstStyle/>
          <a:p>
            <a:pPr algn="ctr"/>
            <a:r>
              <a:rPr lang="es-ES" b="1" dirty="0">
                <a:effectLst>
                  <a:outerShdw blurRad="38100" dist="38100" dir="2700000" algn="tl">
                    <a:srgbClr val="000000">
                      <a:alpha val="43137"/>
                    </a:srgbClr>
                  </a:outerShdw>
                </a:effectLst>
                <a:latin typeface="Comic Sans MS" panose="030F0702030302020204" pitchFamily="66" charset="0"/>
              </a:rPr>
              <a:t>“</a:t>
            </a:r>
            <a:r>
              <a:rPr lang="en-US" b="1" dirty="0" err="1">
                <a:effectLst>
                  <a:outerShdw blurRad="38100" dist="38100" dir="2700000" algn="tl">
                    <a:srgbClr val="000000">
                      <a:alpha val="43137"/>
                    </a:srgbClr>
                  </a:outerShdw>
                </a:effectLst>
                <a:latin typeface="Tamil Bible" pitchFamily="2" charset="0"/>
              </a:rPr>
              <a:t>thdq;fs</a:t>
            </a:r>
            <a:r>
              <a:rPr lang="en-US" b="1" dirty="0">
                <a:effectLst>
                  <a:outerShdw blurRad="38100" dist="38100" dir="2700000" algn="tl">
                    <a:srgbClr val="000000">
                      <a:alpha val="43137"/>
                    </a:srgbClr>
                  </a:outerShdw>
                </a:effectLst>
                <a:latin typeface="Tamil Bible" pitchFamily="2" charset="0"/>
              </a:rPr>
              <a:t>; </a:t>
            </a:r>
            <a:r>
              <a:rPr lang="en-US" b="1" dirty="0" err="1">
                <a:effectLst>
                  <a:outerShdw blurRad="38100" dist="38100" dir="2700000" algn="tl">
                    <a:srgbClr val="000000">
                      <a:alpha val="43137"/>
                    </a:srgbClr>
                  </a:outerShdw>
                </a:effectLst>
                <a:latin typeface="Tamil Bible" pitchFamily="2" charset="0"/>
              </a:rPr>
              <a:t>NjtDila</a:t>
            </a:r>
            <a:r>
              <a:rPr lang="en-US" b="1" dirty="0">
                <a:effectLst>
                  <a:outerShdw blurRad="38100" dist="38100" dir="2700000" algn="tl">
                    <a:srgbClr val="000000">
                      <a:alpha val="43137"/>
                    </a:srgbClr>
                  </a:outerShdw>
                </a:effectLst>
                <a:latin typeface="Tamil Bible" pitchFamily="2" charset="0"/>
              </a:rPr>
              <a:t> </a:t>
            </a:r>
            <a:r>
              <a:rPr lang="en-US" b="1" dirty="0" err="1">
                <a:effectLst>
                  <a:outerShdw blurRad="38100" dist="38100" dir="2700000" algn="tl">
                    <a:srgbClr val="000000">
                      <a:alpha val="43137"/>
                    </a:srgbClr>
                  </a:outerShdw>
                </a:effectLst>
                <a:latin typeface="Tamil Bible" pitchFamily="2" charset="0"/>
              </a:rPr>
              <a:t>kfpikia</a:t>
            </a:r>
            <a:r>
              <a:rPr lang="en-US" b="1" dirty="0">
                <a:effectLst>
                  <a:outerShdw blurRad="38100" dist="38100" dir="2700000" algn="tl">
                    <a:srgbClr val="000000">
                      <a:alpha val="43137"/>
                    </a:srgbClr>
                  </a:outerShdw>
                </a:effectLst>
                <a:latin typeface="Tamil Bible" pitchFamily="2" charset="0"/>
              </a:rPr>
              <a:t> </a:t>
            </a:r>
            <a:r>
              <a:rPr lang="en-US" b="1" dirty="0" err="1">
                <a:effectLst>
                  <a:outerShdw blurRad="38100" dist="38100" dir="2700000" algn="tl">
                    <a:srgbClr val="000000">
                      <a:alpha val="43137"/>
                    </a:srgbClr>
                  </a:outerShdw>
                </a:effectLst>
                <a:latin typeface="Tamil Bible" pitchFamily="2" charset="0"/>
              </a:rPr>
              <a:t>ntspg;gLj;JfpwJ</a:t>
            </a:r>
            <a:r>
              <a:rPr lang="en-US" b="1" dirty="0">
                <a:effectLst>
                  <a:outerShdw blurRad="38100" dist="38100" dir="2700000" algn="tl">
                    <a:srgbClr val="000000">
                      <a:alpha val="43137"/>
                    </a:srgbClr>
                  </a:outerShdw>
                </a:effectLst>
                <a:latin typeface="Tamil Bible" pitchFamily="2" charset="0"/>
              </a:rPr>
              <a:t>&gt; </a:t>
            </a:r>
            <a:r>
              <a:rPr lang="en-US" b="1" dirty="0" err="1">
                <a:effectLst>
                  <a:outerShdw blurRad="38100" dist="38100" dir="2700000" algn="tl">
                    <a:srgbClr val="000000">
                      <a:alpha val="43137"/>
                    </a:srgbClr>
                  </a:outerShdw>
                </a:effectLst>
                <a:latin typeface="Tamil Bible" pitchFamily="2" charset="0"/>
              </a:rPr>
              <a:t>MfhatphpT</a:t>
            </a:r>
            <a:r>
              <a:rPr lang="en-US" b="1" dirty="0">
                <a:effectLst>
                  <a:outerShdw blurRad="38100" dist="38100" dir="2700000" algn="tl">
                    <a:srgbClr val="000000">
                      <a:alpha val="43137"/>
                    </a:srgbClr>
                  </a:outerShdw>
                </a:effectLst>
                <a:latin typeface="Tamil Bible" pitchFamily="2" charset="0"/>
              </a:rPr>
              <a:t> </a:t>
            </a:r>
            <a:r>
              <a:rPr lang="en-US" b="1" dirty="0" err="1">
                <a:effectLst>
                  <a:outerShdw blurRad="38100" dist="38100" dir="2700000" algn="tl">
                    <a:srgbClr val="000000">
                      <a:alpha val="43137"/>
                    </a:srgbClr>
                  </a:outerShdw>
                </a:effectLst>
                <a:latin typeface="Tamil Bible" pitchFamily="2" charset="0"/>
              </a:rPr>
              <a:t>mtUila</a:t>
            </a:r>
            <a:r>
              <a:rPr lang="en-US" b="1" dirty="0">
                <a:effectLst>
                  <a:outerShdw blurRad="38100" dist="38100" dir="2700000" algn="tl">
                    <a:srgbClr val="000000">
                      <a:alpha val="43137"/>
                    </a:srgbClr>
                  </a:outerShdw>
                </a:effectLst>
                <a:latin typeface="Tamil Bible" pitchFamily="2" charset="0"/>
              </a:rPr>
              <a:t> </a:t>
            </a:r>
            <a:r>
              <a:rPr lang="en-US" b="1" dirty="0" err="1">
                <a:effectLst>
                  <a:outerShdw blurRad="38100" dist="38100" dir="2700000" algn="tl">
                    <a:srgbClr val="000000">
                      <a:alpha val="43137"/>
                    </a:srgbClr>
                  </a:outerShdw>
                </a:effectLst>
                <a:latin typeface="Tamil Bible" pitchFamily="2" charset="0"/>
              </a:rPr>
              <a:t>fuq;fspd</a:t>
            </a:r>
            <a:r>
              <a:rPr lang="en-US" b="1" dirty="0">
                <a:effectLst>
                  <a:outerShdw blurRad="38100" dist="38100" dir="2700000" algn="tl">
                    <a:srgbClr val="000000">
                      <a:alpha val="43137"/>
                    </a:srgbClr>
                  </a:outerShdw>
                </a:effectLst>
                <a:latin typeface="Tamil Bible" pitchFamily="2" charset="0"/>
              </a:rPr>
              <a:t>; </a:t>
            </a:r>
            <a:r>
              <a:rPr lang="en-US" b="1" dirty="0" err="1">
                <a:effectLst>
                  <a:outerShdw blurRad="38100" dist="38100" dir="2700000" algn="tl">
                    <a:srgbClr val="000000">
                      <a:alpha val="43137"/>
                    </a:srgbClr>
                  </a:outerShdw>
                </a:effectLst>
                <a:latin typeface="Tamil Bible" pitchFamily="2" charset="0"/>
              </a:rPr>
              <a:t>fphpiaia</a:t>
            </a:r>
            <a:r>
              <a:rPr lang="en-US" b="1" dirty="0">
                <a:effectLst>
                  <a:outerShdw blurRad="38100" dist="38100" dir="2700000" algn="tl">
                    <a:srgbClr val="000000">
                      <a:alpha val="43137"/>
                    </a:srgbClr>
                  </a:outerShdw>
                </a:effectLst>
                <a:latin typeface="Tamil Bible" pitchFamily="2" charset="0"/>
              </a:rPr>
              <a:t> </a:t>
            </a:r>
            <a:r>
              <a:rPr lang="en-US" b="1" dirty="0" err="1">
                <a:effectLst>
                  <a:outerShdw blurRad="38100" dist="38100" dir="2700000" algn="tl">
                    <a:srgbClr val="000000">
                      <a:alpha val="43137"/>
                    </a:srgbClr>
                  </a:outerShdw>
                </a:effectLst>
                <a:latin typeface="Tamil Bible" pitchFamily="2" charset="0"/>
              </a:rPr>
              <a:t>mwptpf;fpwJ</a:t>
            </a:r>
            <a:r>
              <a:rPr lang="en-US" b="1" dirty="0">
                <a:effectLst>
                  <a:outerShdw blurRad="38100" dist="38100" dir="2700000" algn="tl">
                    <a:srgbClr val="000000">
                      <a:alpha val="43137"/>
                    </a:srgbClr>
                  </a:outerShdw>
                </a:effectLst>
                <a:latin typeface="Tamil Bible" pitchFamily="2" charset="0"/>
              </a:rPr>
              <a:t>.</a:t>
            </a:r>
            <a:r>
              <a:rPr lang="es-ES" b="1" dirty="0">
                <a:effectLst>
                  <a:outerShdw blurRad="38100" dist="38100" dir="2700000" algn="tl">
                    <a:srgbClr val="000000">
                      <a:alpha val="43137"/>
                    </a:srgbClr>
                  </a:outerShdw>
                </a:effectLst>
                <a:latin typeface="Comic Sans MS" panose="030F0702030302020204" pitchFamily="66" charset="0"/>
              </a:rPr>
              <a:t>” </a:t>
            </a:r>
            <a:r>
              <a:rPr lang="es-ES" sz="1400" b="1" dirty="0">
                <a:effectLst>
                  <a:outerShdw blurRad="38100" dist="38100" dir="2700000" algn="tl">
                    <a:srgbClr val="000000">
                      <a:alpha val="43137"/>
                    </a:srgbClr>
                  </a:outerShdw>
                </a:effectLst>
                <a:latin typeface="Comic Sans MS" panose="030F0702030302020204" pitchFamily="66" charset="0"/>
              </a:rPr>
              <a:t>(</a:t>
            </a:r>
            <a:r>
              <a:rPr lang="es-ES" sz="1400" b="1" dirty="0" err="1">
                <a:effectLst>
                  <a:outerShdw blurRad="38100" dist="38100" dir="2700000" algn="tl">
                    <a:srgbClr val="000000">
                      <a:alpha val="43137"/>
                    </a:srgbClr>
                  </a:outerShdw>
                </a:effectLst>
                <a:latin typeface="Tamil Bible" pitchFamily="2" charset="0"/>
              </a:rPr>
              <a:t>rq;fPjk</a:t>
            </a:r>
            <a:r>
              <a:rPr lang="es-ES" sz="1400" b="1" dirty="0">
                <a:effectLst>
                  <a:outerShdw blurRad="38100" dist="38100" dir="2700000" algn="tl">
                    <a:srgbClr val="000000">
                      <a:alpha val="43137"/>
                    </a:srgbClr>
                  </a:outerShdw>
                </a:effectLst>
                <a:latin typeface="Tamil Bible" pitchFamily="2" charset="0"/>
              </a:rPr>
              <a:t>;</a:t>
            </a:r>
            <a:r>
              <a:rPr lang="es-ES" sz="1400" b="1" dirty="0">
                <a:effectLst>
                  <a:outerShdw blurRad="38100" dist="38100" dir="2700000" algn="tl">
                    <a:srgbClr val="000000">
                      <a:alpha val="43137"/>
                    </a:srgbClr>
                  </a:outerShdw>
                </a:effectLst>
                <a:latin typeface="Comic Sans MS" panose="030F0702030302020204" pitchFamily="66" charset="0"/>
              </a:rPr>
              <a:t> 19:1)</a:t>
            </a:r>
            <a:endParaRPr lang="es-ES" b="1" dirty="0">
              <a:effectLst>
                <a:outerShdw blurRad="38100" dist="38100" dir="2700000" algn="tl">
                  <a:srgbClr val="000000">
                    <a:alpha val="43137"/>
                  </a:srgbClr>
                </a:outerShdw>
              </a:effectLst>
              <a:latin typeface="Comic Sans MS" panose="030F0702030302020204" pitchFamily="66" charset="0"/>
            </a:endParaRPr>
          </a:p>
        </p:txBody>
      </p:sp>
    </p:spTree>
    <p:extLst>
      <p:ext uri="{BB962C8B-B14F-4D97-AF65-F5344CB8AC3E}">
        <p14:creationId xmlns:p14="http://schemas.microsoft.com/office/powerpoint/2010/main" val="4251022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Effect transition="in" filter="fade">
                                      <p:cBhvr>
                                        <p:cTn id="18" dur="500"/>
                                        <p:tgtEl>
                                          <p:spTgt spid="5"/>
                                        </p:tgtEl>
                                      </p:cBhvr>
                                    </p:animEffect>
                                  </p:childTnLst>
                                </p:cTn>
                              </p:par>
                            </p:childTnLst>
                          </p:cTn>
                        </p:par>
                        <p:par>
                          <p:cTn id="19" fill="hold">
                            <p:stCondLst>
                              <p:cond delay="1500"/>
                            </p:stCondLst>
                            <p:childTnLst>
                              <p:par>
                                <p:cTn id="20" presetID="53" presetClass="entr" presetSubtype="16"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ppt_w</p:attrName>
                                        </p:attrNameLst>
                                      </p:cBhvr>
                                      <p:tavLst>
                                        <p:tav tm="0">
                                          <p:val>
                                            <p:fltVal val="0"/>
                                          </p:val>
                                        </p:tav>
                                        <p:tav tm="100000">
                                          <p:val>
                                            <p:strVal val="#ppt_w"/>
                                          </p:val>
                                        </p:tav>
                                      </p:tavLst>
                                    </p:anim>
                                    <p:anim calcmode="lin" valueType="num">
                                      <p:cBhvr>
                                        <p:cTn id="23" dur="500" fill="hold"/>
                                        <p:tgtEl>
                                          <p:spTgt spid="9"/>
                                        </p:tgtEl>
                                        <p:attrNameLst>
                                          <p:attrName>ppt_h</p:attrName>
                                        </p:attrNameLst>
                                      </p:cBhvr>
                                      <p:tavLst>
                                        <p:tav tm="0">
                                          <p:val>
                                            <p:fltVal val="0"/>
                                          </p:val>
                                        </p:tav>
                                        <p:tav tm="100000">
                                          <p:val>
                                            <p:strVal val="#ppt_h"/>
                                          </p:val>
                                        </p:tav>
                                      </p:tavLst>
                                    </p:anim>
                                    <p:animEffect transition="in" filter="fade">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25" presetClass="entr" presetSubtype="0" fill="hold" nodeType="click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p:cTn id="29" dur="500" decel="50000" fill="hold">
                                          <p:stCondLst>
                                            <p:cond delay="0"/>
                                          </p:stCondLst>
                                        </p:cTn>
                                        <p:tgtEl>
                                          <p:spTgt spid="4"/>
                                        </p:tgtEl>
                                        <p:attrNameLst>
                                          <p:attrName>style.rotation</p:attrName>
                                        </p:attrNameLst>
                                      </p:cBhvr>
                                      <p:tavLst>
                                        <p:tav tm="0">
                                          <p:val>
                                            <p:fltVal val="-90"/>
                                          </p:val>
                                        </p:tav>
                                        <p:tav tm="100000">
                                          <p:val>
                                            <p:fltVal val="0"/>
                                          </p:val>
                                        </p:tav>
                                      </p:tavLst>
                                    </p:anim>
                                    <p:anim calcmode="lin" valueType="num">
                                      <p:cBhvr>
                                        <p:cTn id="30" dur="500" decel="50000" fill="hold">
                                          <p:stCondLst>
                                            <p:cond delay="0"/>
                                          </p:stCondLst>
                                        </p:cTn>
                                        <p:tgtEl>
                                          <p:spTgt spid="4"/>
                                        </p:tgtEl>
                                        <p:attrNameLst>
                                          <p:attrName>ppt_w</p:attrName>
                                        </p:attrNameLst>
                                      </p:cBhvr>
                                      <p:tavLst>
                                        <p:tav tm="0">
                                          <p:val>
                                            <p:strVal val="#ppt_w"/>
                                          </p:val>
                                        </p:tav>
                                        <p:tav tm="100000">
                                          <p:val>
                                            <p:strVal val="#ppt_w*.05"/>
                                          </p:val>
                                        </p:tav>
                                      </p:tavLst>
                                    </p:anim>
                                    <p:anim calcmode="lin" valueType="num">
                                      <p:cBhvr>
                                        <p:cTn id="31" dur="500" accel="50000" fill="hold">
                                          <p:stCondLst>
                                            <p:cond delay="500"/>
                                          </p:stCondLst>
                                        </p:cTn>
                                        <p:tgtEl>
                                          <p:spTgt spid="4"/>
                                        </p:tgtEl>
                                        <p:attrNameLst>
                                          <p:attrName>ppt_w</p:attrName>
                                        </p:attrNameLst>
                                      </p:cBhvr>
                                      <p:tavLst>
                                        <p:tav tm="0">
                                          <p:val>
                                            <p:strVal val="#ppt_w*.05"/>
                                          </p:val>
                                        </p:tav>
                                        <p:tav tm="100000">
                                          <p:val>
                                            <p:strVal val="#ppt_w"/>
                                          </p:val>
                                        </p:tav>
                                      </p:tavLst>
                                    </p:anim>
                                    <p:anim calcmode="lin" valueType="num">
                                      <p:cBhvr>
                                        <p:cTn id="32" dur="1000" fill="hold"/>
                                        <p:tgtEl>
                                          <p:spTgt spid="4"/>
                                        </p:tgtEl>
                                        <p:attrNameLst>
                                          <p:attrName>ppt_h</p:attrName>
                                        </p:attrNameLst>
                                      </p:cBhvr>
                                      <p:tavLst>
                                        <p:tav tm="0">
                                          <p:val>
                                            <p:strVal val="#ppt_h"/>
                                          </p:val>
                                        </p:tav>
                                        <p:tav tm="100000">
                                          <p:val>
                                            <p:strVal val="#ppt_h"/>
                                          </p:val>
                                        </p:tav>
                                      </p:tavLst>
                                    </p:anim>
                                    <p:anim calcmode="lin" valueType="num">
                                      <p:cBhvr>
                                        <p:cTn id="33" dur="500" decel="50000" fill="hold">
                                          <p:stCondLst>
                                            <p:cond delay="0"/>
                                          </p:stCondLst>
                                        </p:cTn>
                                        <p:tgtEl>
                                          <p:spTgt spid="4"/>
                                        </p:tgtEl>
                                        <p:attrNameLst>
                                          <p:attrName>ppt_x</p:attrName>
                                        </p:attrNameLst>
                                      </p:cBhvr>
                                      <p:tavLst>
                                        <p:tav tm="0">
                                          <p:val>
                                            <p:strVal val="#ppt_x+.4"/>
                                          </p:val>
                                        </p:tav>
                                        <p:tav tm="100000">
                                          <p:val>
                                            <p:strVal val="#ppt_x"/>
                                          </p:val>
                                        </p:tav>
                                      </p:tavLst>
                                    </p:anim>
                                    <p:anim calcmode="lin" valueType="num">
                                      <p:cBhvr>
                                        <p:cTn id="34" dur="500" decel="50000" fill="hold">
                                          <p:stCondLst>
                                            <p:cond delay="0"/>
                                          </p:stCondLst>
                                        </p:cTn>
                                        <p:tgtEl>
                                          <p:spTgt spid="4"/>
                                        </p:tgtEl>
                                        <p:attrNameLst>
                                          <p:attrName>ppt_y</p:attrName>
                                        </p:attrNameLst>
                                      </p:cBhvr>
                                      <p:tavLst>
                                        <p:tav tm="0">
                                          <p:val>
                                            <p:strVal val="#ppt_y-.2"/>
                                          </p:val>
                                        </p:tav>
                                        <p:tav tm="100000">
                                          <p:val>
                                            <p:strVal val="#ppt_y+.1"/>
                                          </p:val>
                                        </p:tav>
                                      </p:tavLst>
                                    </p:anim>
                                    <p:anim calcmode="lin" valueType="num">
                                      <p:cBhvr>
                                        <p:cTn id="35" dur="500" accel="50000" fill="hold">
                                          <p:stCondLst>
                                            <p:cond delay="500"/>
                                          </p:stCondLst>
                                        </p:cTn>
                                        <p:tgtEl>
                                          <p:spTgt spid="4"/>
                                        </p:tgtEl>
                                        <p:attrNameLst>
                                          <p:attrName>ppt_y</p:attrName>
                                        </p:attrNameLst>
                                      </p:cBhvr>
                                      <p:tavLst>
                                        <p:tav tm="0">
                                          <p:val>
                                            <p:strVal val="#ppt_y+.1"/>
                                          </p:val>
                                        </p:tav>
                                        <p:tav tm="100000">
                                          <p:val>
                                            <p:strVal val="#ppt_y"/>
                                          </p:val>
                                        </p:tav>
                                      </p:tavLst>
                                    </p:anim>
                                    <p:animEffect transition="in" filter="fade">
                                      <p:cBhvr>
                                        <p:cTn id="36" dur="1000" decel="50000">
                                          <p:stCondLst>
                                            <p:cond delay="0"/>
                                          </p:stCondLst>
                                        </p:cTn>
                                        <p:tgtEl>
                                          <p:spTgt spid="4"/>
                                        </p:tgtEl>
                                      </p:cBhvr>
                                    </p:animEffect>
                                  </p:childTnLst>
                                </p:cTn>
                              </p:par>
                            </p:childTnLst>
                          </p:cTn>
                        </p:par>
                        <p:par>
                          <p:cTn id="37" fill="hold">
                            <p:stCondLst>
                              <p:cond delay="1000"/>
                            </p:stCondLst>
                            <p:childTnLst>
                              <p:par>
                                <p:cTn id="38" presetID="22" presetClass="entr" presetSubtype="8" fill="hold" grpId="0" nodeType="after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wipe(left)">
                                      <p:cBhvr>
                                        <p:cTn id="40" dur="500"/>
                                        <p:tgtEl>
                                          <p:spTgt spid="10"/>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3" fill="hold" nodeType="clickEffect">
                                  <p:stCondLst>
                                    <p:cond delay="0"/>
                                  </p:stCondLst>
                                  <p:childTnLst>
                                    <p:set>
                                      <p:cBhvr>
                                        <p:cTn id="44" dur="1" fill="hold">
                                          <p:stCondLst>
                                            <p:cond delay="0"/>
                                          </p:stCondLst>
                                        </p:cTn>
                                        <p:tgtEl>
                                          <p:spTgt spid="6"/>
                                        </p:tgtEl>
                                        <p:attrNameLst>
                                          <p:attrName>style.visibility</p:attrName>
                                        </p:attrNameLst>
                                      </p:cBhvr>
                                      <p:to>
                                        <p:strVal val="visible"/>
                                      </p:to>
                                    </p:set>
                                    <p:anim calcmode="lin" valueType="num">
                                      <p:cBhvr additive="base">
                                        <p:cTn id="45" dur="500" fill="hold"/>
                                        <p:tgtEl>
                                          <p:spTgt spid="6"/>
                                        </p:tgtEl>
                                        <p:attrNameLst>
                                          <p:attrName>ppt_x</p:attrName>
                                        </p:attrNameLst>
                                      </p:cBhvr>
                                      <p:tavLst>
                                        <p:tav tm="0">
                                          <p:val>
                                            <p:strVal val="1+#ppt_w/2"/>
                                          </p:val>
                                        </p:tav>
                                        <p:tav tm="100000">
                                          <p:val>
                                            <p:strVal val="#ppt_x"/>
                                          </p:val>
                                        </p:tav>
                                      </p:tavLst>
                                    </p:anim>
                                    <p:anim calcmode="lin" valueType="num">
                                      <p:cBhvr additive="base">
                                        <p:cTn id="46" dur="500" fill="hold"/>
                                        <p:tgtEl>
                                          <p:spTgt spid="6"/>
                                        </p:tgtEl>
                                        <p:attrNameLst>
                                          <p:attrName>ppt_y</p:attrName>
                                        </p:attrNameLst>
                                      </p:cBhvr>
                                      <p:tavLst>
                                        <p:tav tm="0">
                                          <p:val>
                                            <p:strVal val="0-#ppt_h/2"/>
                                          </p:val>
                                        </p:tav>
                                        <p:tav tm="100000">
                                          <p:val>
                                            <p:strVal val="#ppt_y"/>
                                          </p:val>
                                        </p:tav>
                                      </p:tavLst>
                                    </p:anim>
                                  </p:childTnLst>
                                </p:cTn>
                              </p:par>
                            </p:childTnLst>
                          </p:cTn>
                        </p:par>
                        <p:par>
                          <p:cTn id="47" fill="hold">
                            <p:stCondLst>
                              <p:cond delay="500"/>
                            </p:stCondLst>
                            <p:childTnLst>
                              <p:par>
                                <p:cTn id="48" presetID="22" presetClass="entr" presetSubtype="8" fill="hold" grpId="0" nodeType="afterEffect">
                                  <p:stCondLst>
                                    <p:cond delay="0"/>
                                  </p:stCondLst>
                                  <p:childTnLst>
                                    <p:set>
                                      <p:cBhvr>
                                        <p:cTn id="49" dur="1" fill="hold">
                                          <p:stCondLst>
                                            <p:cond delay="0"/>
                                          </p:stCondLst>
                                        </p:cTn>
                                        <p:tgtEl>
                                          <p:spTgt spid="8"/>
                                        </p:tgtEl>
                                        <p:attrNameLst>
                                          <p:attrName>style.visibility</p:attrName>
                                        </p:attrNameLst>
                                      </p:cBhvr>
                                      <p:to>
                                        <p:strVal val="visible"/>
                                      </p:to>
                                    </p:set>
                                    <p:animEffect transition="in" filter="wipe(left)">
                                      <p:cBhvr>
                                        <p:cTn id="50" dur="500"/>
                                        <p:tgtEl>
                                          <p:spTgt spid="8"/>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grpId="0" nodeType="click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wipe(left)">
                                      <p:cBhvr>
                                        <p:cTn id="55" dur="500"/>
                                        <p:tgtEl>
                                          <p:spTgt spid="13"/>
                                        </p:tgtEl>
                                      </p:cBhvr>
                                    </p:animEffect>
                                  </p:childTnLst>
                                </p:cTn>
                              </p:par>
                            </p:childTnLst>
                          </p:cTn>
                        </p:par>
                      </p:childTnLst>
                    </p:cTn>
                  </p:par>
                  <p:par>
                    <p:cTn id="56" fill="hold">
                      <p:stCondLst>
                        <p:cond delay="indefinite"/>
                      </p:stCondLst>
                      <p:childTnLst>
                        <p:par>
                          <p:cTn id="57" fill="hold">
                            <p:stCondLst>
                              <p:cond delay="0"/>
                            </p:stCondLst>
                            <p:childTnLst>
                              <p:par>
                                <p:cTn id="58" presetID="37" presetClass="entr" presetSubtype="0" fill="hold" grpId="0" nodeType="clickEffect">
                                  <p:stCondLst>
                                    <p:cond delay="0"/>
                                  </p:stCondLst>
                                  <p:childTnLst>
                                    <p:set>
                                      <p:cBhvr>
                                        <p:cTn id="59" dur="1" fill="hold">
                                          <p:stCondLst>
                                            <p:cond delay="0"/>
                                          </p:stCondLst>
                                        </p:cTn>
                                        <p:tgtEl>
                                          <p:spTgt spid="11"/>
                                        </p:tgtEl>
                                        <p:attrNameLst>
                                          <p:attrName>style.visibility</p:attrName>
                                        </p:attrNameLst>
                                      </p:cBhvr>
                                      <p:to>
                                        <p:strVal val="visible"/>
                                      </p:to>
                                    </p:set>
                                    <p:animEffect transition="in" filter="fade">
                                      <p:cBhvr>
                                        <p:cTn id="60" dur="1000"/>
                                        <p:tgtEl>
                                          <p:spTgt spid="11"/>
                                        </p:tgtEl>
                                      </p:cBhvr>
                                    </p:animEffect>
                                    <p:anim calcmode="lin" valueType="num">
                                      <p:cBhvr>
                                        <p:cTn id="61" dur="1000" fill="hold"/>
                                        <p:tgtEl>
                                          <p:spTgt spid="11"/>
                                        </p:tgtEl>
                                        <p:attrNameLst>
                                          <p:attrName>ppt_x</p:attrName>
                                        </p:attrNameLst>
                                      </p:cBhvr>
                                      <p:tavLst>
                                        <p:tav tm="0">
                                          <p:val>
                                            <p:strVal val="#ppt_x"/>
                                          </p:val>
                                        </p:tav>
                                        <p:tav tm="100000">
                                          <p:val>
                                            <p:strVal val="#ppt_x"/>
                                          </p:val>
                                        </p:tav>
                                      </p:tavLst>
                                    </p:anim>
                                    <p:anim calcmode="lin" valueType="num">
                                      <p:cBhvr>
                                        <p:cTn id="62" dur="900" decel="100000" fill="hold"/>
                                        <p:tgtEl>
                                          <p:spTgt spid="11"/>
                                        </p:tgtEl>
                                        <p:attrNameLst>
                                          <p:attrName>ppt_y</p:attrName>
                                        </p:attrNameLst>
                                      </p:cBhvr>
                                      <p:tavLst>
                                        <p:tav tm="0">
                                          <p:val>
                                            <p:strVal val="#ppt_y+1"/>
                                          </p:val>
                                        </p:tav>
                                        <p:tav tm="100000">
                                          <p:val>
                                            <p:strVal val="#ppt_y-.03"/>
                                          </p:val>
                                        </p:tav>
                                      </p:tavLst>
                                    </p:anim>
                                    <p:anim calcmode="lin" valueType="num">
                                      <p:cBhvr>
                                        <p:cTn id="63" dur="100" accel="100000" fill="hold">
                                          <p:stCondLst>
                                            <p:cond delay="900"/>
                                          </p:stCondLst>
                                        </p:cTn>
                                        <p:tgtEl>
                                          <p:spTgt spid="11"/>
                                        </p:tgtEl>
                                        <p:attrNameLst>
                                          <p:attrName>ppt_y</p:attrName>
                                        </p:attrNameLst>
                                      </p:cBhvr>
                                      <p:tavLst>
                                        <p:tav tm="0">
                                          <p:val>
                                            <p:strVal val="#ppt_y-.03"/>
                                          </p:val>
                                        </p:tav>
                                        <p:tav tm="100000">
                                          <p:val>
                                            <p:strVal val="#ppt_y"/>
                                          </p:val>
                                        </p:tav>
                                      </p:tavLst>
                                    </p:anim>
                                  </p:childTnLst>
                                </p:cTn>
                              </p:par>
                              <p:par>
                                <p:cTn id="64" presetID="37" presetClass="entr" presetSubtype="0" fill="hold" nodeType="withEffect">
                                  <p:stCondLst>
                                    <p:cond delay="0"/>
                                  </p:stCondLst>
                                  <p:childTnLst>
                                    <p:set>
                                      <p:cBhvr>
                                        <p:cTn id="65" dur="1" fill="hold">
                                          <p:stCondLst>
                                            <p:cond delay="0"/>
                                          </p:stCondLst>
                                        </p:cTn>
                                        <p:tgtEl>
                                          <p:spTgt spid="7"/>
                                        </p:tgtEl>
                                        <p:attrNameLst>
                                          <p:attrName>style.visibility</p:attrName>
                                        </p:attrNameLst>
                                      </p:cBhvr>
                                      <p:to>
                                        <p:strVal val="visible"/>
                                      </p:to>
                                    </p:set>
                                    <p:animEffect transition="in" filter="fade">
                                      <p:cBhvr>
                                        <p:cTn id="66" dur="1000"/>
                                        <p:tgtEl>
                                          <p:spTgt spid="7"/>
                                        </p:tgtEl>
                                      </p:cBhvr>
                                    </p:animEffect>
                                    <p:anim calcmode="lin" valueType="num">
                                      <p:cBhvr>
                                        <p:cTn id="67" dur="1000" fill="hold"/>
                                        <p:tgtEl>
                                          <p:spTgt spid="7"/>
                                        </p:tgtEl>
                                        <p:attrNameLst>
                                          <p:attrName>ppt_x</p:attrName>
                                        </p:attrNameLst>
                                      </p:cBhvr>
                                      <p:tavLst>
                                        <p:tav tm="0">
                                          <p:val>
                                            <p:strVal val="#ppt_x"/>
                                          </p:val>
                                        </p:tav>
                                        <p:tav tm="100000">
                                          <p:val>
                                            <p:strVal val="#ppt_x"/>
                                          </p:val>
                                        </p:tav>
                                      </p:tavLst>
                                    </p:anim>
                                    <p:anim calcmode="lin" valueType="num">
                                      <p:cBhvr>
                                        <p:cTn id="68" dur="900" decel="100000" fill="hold"/>
                                        <p:tgtEl>
                                          <p:spTgt spid="7"/>
                                        </p:tgtEl>
                                        <p:attrNameLst>
                                          <p:attrName>ppt_y</p:attrName>
                                        </p:attrNameLst>
                                      </p:cBhvr>
                                      <p:tavLst>
                                        <p:tav tm="0">
                                          <p:val>
                                            <p:strVal val="#ppt_y+1"/>
                                          </p:val>
                                        </p:tav>
                                        <p:tav tm="100000">
                                          <p:val>
                                            <p:strVal val="#ppt_y-.03"/>
                                          </p:val>
                                        </p:tav>
                                      </p:tavLst>
                                    </p:anim>
                                    <p:anim calcmode="lin" valueType="num">
                                      <p:cBhvr>
                                        <p:cTn id="69"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9" grpId="0" animBg="1"/>
      <p:bldP spid="10" grpId="0"/>
      <p:bldP spid="11" grpId="0"/>
      <p:bldP spid="13" grpId="0"/>
      <p:bldP spid="8" grpId="0"/>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48000"/>
            <a:lum/>
          </a:blip>
          <a:srcRect/>
          <a:stretch>
            <a:fillRect/>
          </a:stretch>
        </a:blipFill>
        <a:effectLst/>
      </p:bgPr>
    </p:bg>
    <p:spTree>
      <p:nvGrpSpPr>
        <p:cNvPr id="1" name="">
          <a:extLst>
            <a:ext uri="{FF2B5EF4-FFF2-40B4-BE49-F238E27FC236}">
              <a16:creationId xmlns:a16="http://schemas.microsoft.com/office/drawing/2014/main" id="{9CD9B937-7CDE-341E-41EA-08B3119AFBA3}"/>
            </a:ext>
          </a:extLst>
        </p:cNvPr>
        <p:cNvGrpSpPr/>
        <p:nvPr/>
      </p:nvGrpSpPr>
      <p:grpSpPr>
        <a:xfrm>
          <a:off x="0" y="0"/>
          <a:ext cx="0" cy="0"/>
          <a:chOff x="0" y="0"/>
          <a:chExt cx="0" cy="0"/>
        </a:xfrm>
      </p:grpSpPr>
      <p:sp>
        <p:nvSpPr>
          <p:cNvPr id="17" name="Rectángulo 16">
            <a:extLst>
              <a:ext uri="{FF2B5EF4-FFF2-40B4-BE49-F238E27FC236}">
                <a16:creationId xmlns:a16="http://schemas.microsoft.com/office/drawing/2014/main" id="{1458E844-135A-3310-F029-AA58EEB5B358}"/>
              </a:ext>
            </a:extLst>
          </p:cNvPr>
          <p:cNvSpPr>
            <a:spLocks noGrp="1" noRot="1" noMove="1" noResize="1" noEditPoints="1" noAdjustHandles="1" noChangeArrowheads="1" noChangeShapeType="1"/>
          </p:cNvSpPr>
          <p:nvPr/>
        </p:nvSpPr>
        <p:spPr>
          <a:xfrm>
            <a:off x="0" y="0"/>
            <a:ext cx="12192000" cy="1350763"/>
          </a:xfrm>
          <a:prstGeom prst="rect">
            <a:avLst/>
          </a:prstGeom>
          <a:blipFill dpi="0" rotWithShape="1">
            <a:blip r:embed="rId4">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val="0"/>
                </a:ext>
              </a:extLst>
            </a:blip>
            <a:srcRect/>
            <a:stretch>
              <a:fillRect/>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BBC1331A-08EE-3758-1467-01E70FBAECDD}"/>
              </a:ext>
            </a:extLst>
          </p:cNvPr>
          <p:cNvSpPr txBox="1"/>
          <p:nvPr/>
        </p:nvSpPr>
        <p:spPr>
          <a:xfrm>
            <a:off x="0" y="-155646"/>
            <a:ext cx="8778242" cy="769441"/>
          </a:xfrm>
          <a:prstGeom prst="rect">
            <a:avLst/>
          </a:prstGeom>
          <a:noFill/>
        </p:spPr>
        <p:txBody>
          <a:bodyPr wrap="square">
            <a:spAutoFit/>
          </a:bodyPr>
          <a:lstStyle/>
          <a:p>
            <a:pPr algn="ctr"/>
            <a:r>
              <a:rPr lang="es-ES" sz="4400" b="1" dirty="0" err="1">
                <a:ln w="19050">
                  <a:solidFill>
                    <a:srgbClr val="996600"/>
                  </a:solidFill>
                  <a:prstDash val="solid"/>
                </a:ln>
                <a:solidFill>
                  <a:schemeClr val="bg1"/>
                </a:solidFill>
                <a:effectLst>
                  <a:outerShdw dist="38100" dir="2700000" algn="bl" rotWithShape="0">
                    <a:srgbClr val="7E5400"/>
                  </a:outerShdw>
                </a:effectLst>
                <a:latin typeface="Tamil Bible" pitchFamily="2" charset="0"/>
              </a:rPr>
              <a:t>Njt</a:t>
            </a:r>
            <a:r>
              <a:rPr lang="es-ES" sz="4400" b="1" dirty="0">
                <a:ln w="19050">
                  <a:solidFill>
                    <a:srgbClr val="996600"/>
                  </a:solidFill>
                  <a:prstDash val="solid"/>
                </a:ln>
                <a:solidFill>
                  <a:schemeClr val="bg1"/>
                </a:solidFill>
                <a:effectLst>
                  <a:outerShdw dist="38100" dir="2700000" algn="bl" rotWithShape="0">
                    <a:srgbClr val="7E5400"/>
                  </a:outerShdw>
                </a:effectLst>
                <a:latin typeface="Tamil Bible" pitchFamily="2" charset="0"/>
              </a:rPr>
              <a:t> </a:t>
            </a:r>
            <a:r>
              <a:rPr lang="es-ES" sz="4400" b="1" dirty="0" err="1">
                <a:ln w="19050">
                  <a:solidFill>
                    <a:srgbClr val="996600"/>
                  </a:solidFill>
                  <a:prstDash val="solid"/>
                </a:ln>
                <a:solidFill>
                  <a:schemeClr val="bg1"/>
                </a:solidFill>
                <a:effectLst>
                  <a:outerShdw dist="38100" dir="2700000" algn="bl" rotWithShape="0">
                    <a:srgbClr val="7E5400"/>
                  </a:outerShdw>
                </a:effectLst>
                <a:latin typeface="Tamil Bible" pitchFamily="2" charset="0"/>
              </a:rPr>
              <a:t>VTjypd</a:t>
            </a:r>
            <a:r>
              <a:rPr lang="es-ES" sz="4400" b="1" dirty="0">
                <a:ln w="19050">
                  <a:solidFill>
                    <a:srgbClr val="996600"/>
                  </a:solidFill>
                  <a:prstDash val="solid"/>
                </a:ln>
                <a:solidFill>
                  <a:schemeClr val="bg1"/>
                </a:solidFill>
                <a:effectLst>
                  <a:outerShdw dist="38100" dir="2700000" algn="bl" rotWithShape="0">
                    <a:srgbClr val="7E5400"/>
                  </a:outerShdw>
                </a:effectLst>
                <a:latin typeface="Tamil Bible" pitchFamily="2" charset="0"/>
              </a:rPr>
              <a:t>; </a:t>
            </a:r>
            <a:r>
              <a:rPr lang="es-ES" sz="4400" b="1" dirty="0" err="1">
                <a:ln w="19050">
                  <a:solidFill>
                    <a:srgbClr val="996600"/>
                  </a:solidFill>
                  <a:prstDash val="solid"/>
                </a:ln>
                <a:solidFill>
                  <a:schemeClr val="bg1"/>
                </a:solidFill>
                <a:effectLst>
                  <a:outerShdw dist="38100" dir="2700000" algn="bl" rotWithShape="0">
                    <a:srgbClr val="7E5400"/>
                  </a:outerShdw>
                </a:effectLst>
                <a:latin typeface="Tamil Bible" pitchFamily="2" charset="0"/>
              </a:rPr>
              <a:t>nray;Kiw</a:t>
            </a:r>
            <a:endParaRPr lang="es-ES" sz="4400" b="1" dirty="0">
              <a:ln w="19050">
                <a:solidFill>
                  <a:srgbClr val="996600"/>
                </a:solidFill>
                <a:prstDash val="solid"/>
              </a:ln>
              <a:solidFill>
                <a:schemeClr val="bg1"/>
              </a:solidFill>
              <a:effectLst>
                <a:outerShdw dist="38100" dir="2700000" algn="bl" rotWithShape="0">
                  <a:srgbClr val="7E5400"/>
                </a:outerShdw>
              </a:effectLst>
              <a:latin typeface="Tamil Bible" pitchFamily="2" charset="0"/>
            </a:endParaRPr>
          </a:p>
        </p:txBody>
      </p:sp>
      <p:sp>
        <p:nvSpPr>
          <p:cNvPr id="5" name="CuadroTexto 4">
            <a:extLst>
              <a:ext uri="{FF2B5EF4-FFF2-40B4-BE49-F238E27FC236}">
                <a16:creationId xmlns:a16="http://schemas.microsoft.com/office/drawing/2014/main" id="{A3E0AE05-B3C1-D1F2-833F-5EBFEC866924}"/>
              </a:ext>
            </a:extLst>
          </p:cNvPr>
          <p:cNvSpPr txBox="1"/>
          <p:nvPr/>
        </p:nvSpPr>
        <p:spPr>
          <a:xfrm>
            <a:off x="-1" y="472180"/>
            <a:ext cx="8818347" cy="923330"/>
          </a:xfrm>
          <a:prstGeom prst="rect">
            <a:avLst/>
          </a:prstGeom>
          <a:noFill/>
        </p:spPr>
        <p:txBody>
          <a:bodyPr wrap="square">
            <a:spAutoFit/>
            <a:scene3d>
              <a:camera prst="orthographicFront"/>
              <a:lightRig rig="threePt" dir="t"/>
            </a:scene3d>
            <a:sp3d extrusionH="57150">
              <a:bevelT w="38100" h="38100"/>
            </a:sp3d>
          </a:bodyPr>
          <a:lstStyle/>
          <a:p>
            <a:pPr algn="ctr"/>
            <a:r>
              <a:rPr lang="en-US" b="1" dirty="0">
                <a:solidFill>
                  <a:schemeClr val="accent3">
                    <a:lumMod val="75000"/>
                  </a:schemeClr>
                </a:solidFill>
                <a:latin typeface="Comic Sans MS" panose="030F0702030302020204" pitchFamily="66" charset="0"/>
              </a:rPr>
              <a:t>“</a:t>
            </a:r>
            <a:r>
              <a:rPr lang="en-US" b="1" dirty="0" err="1">
                <a:solidFill>
                  <a:schemeClr val="accent3">
                    <a:lumMod val="75000"/>
                  </a:schemeClr>
                </a:solidFill>
                <a:latin typeface="Tamil Bible" pitchFamily="2" charset="0"/>
              </a:rPr>
              <a:t>Ntjthf;fpaq;fnsy;yhk</a:t>
            </a:r>
            <a:r>
              <a:rPr lang="en-US" b="1" dirty="0">
                <a:solidFill>
                  <a:schemeClr val="accent3">
                    <a:lumMod val="75000"/>
                  </a:schemeClr>
                </a:solidFill>
                <a:latin typeface="Tamil Bible" pitchFamily="2" charset="0"/>
              </a:rPr>
              <a:t>; </a:t>
            </a:r>
            <a:r>
              <a:rPr lang="en-US" b="1" dirty="0" err="1">
                <a:solidFill>
                  <a:schemeClr val="accent3">
                    <a:lumMod val="75000"/>
                  </a:schemeClr>
                </a:solidFill>
                <a:latin typeface="Tamil Bible" pitchFamily="2" charset="0"/>
              </a:rPr>
              <a:t>Njt</a:t>
            </a:r>
            <a:r>
              <a:rPr lang="en-US" b="1" dirty="0">
                <a:solidFill>
                  <a:schemeClr val="accent3">
                    <a:lumMod val="75000"/>
                  </a:schemeClr>
                </a:solidFill>
                <a:latin typeface="Tamil Bible" pitchFamily="2" charset="0"/>
              </a:rPr>
              <a:t> </a:t>
            </a:r>
            <a:r>
              <a:rPr lang="en-US" b="1" dirty="0" err="1">
                <a:solidFill>
                  <a:schemeClr val="accent3">
                    <a:lumMod val="75000"/>
                  </a:schemeClr>
                </a:solidFill>
                <a:latin typeface="Tamil Bible" pitchFamily="2" charset="0"/>
              </a:rPr>
              <a:t>Mtpapdhy</a:t>
            </a:r>
            <a:r>
              <a:rPr lang="en-US" b="1" dirty="0">
                <a:solidFill>
                  <a:schemeClr val="accent3">
                    <a:lumMod val="75000"/>
                  </a:schemeClr>
                </a:solidFill>
                <a:latin typeface="Tamil Bible" pitchFamily="2" charset="0"/>
              </a:rPr>
              <a:t>; </a:t>
            </a:r>
            <a:r>
              <a:rPr lang="en-US" b="1" dirty="0" err="1">
                <a:solidFill>
                  <a:schemeClr val="accent3">
                    <a:lumMod val="75000"/>
                  </a:schemeClr>
                </a:solidFill>
                <a:latin typeface="Tamil Bible" pitchFamily="2" charset="0"/>
              </a:rPr>
              <a:t>mUsg;gl;bUf;fpwJ</a:t>
            </a:r>
            <a:r>
              <a:rPr lang="en-US" b="1" dirty="0">
                <a:solidFill>
                  <a:schemeClr val="accent3">
                    <a:lumMod val="75000"/>
                  </a:schemeClr>
                </a:solidFill>
                <a:latin typeface="Tamil Bible" pitchFamily="2" charset="0"/>
              </a:rPr>
              <a:t>@ </a:t>
            </a:r>
            <a:r>
              <a:rPr lang="en-US" b="1" dirty="0" err="1">
                <a:solidFill>
                  <a:schemeClr val="accent3">
                    <a:lumMod val="75000"/>
                  </a:schemeClr>
                </a:solidFill>
                <a:latin typeface="Tamil Bible" pitchFamily="2" charset="0"/>
              </a:rPr>
              <a:t>NjtDila</a:t>
            </a:r>
            <a:r>
              <a:rPr lang="en-US" b="1" dirty="0">
                <a:solidFill>
                  <a:schemeClr val="accent3">
                    <a:lumMod val="75000"/>
                  </a:schemeClr>
                </a:solidFill>
                <a:latin typeface="Tamil Bible" pitchFamily="2" charset="0"/>
              </a:rPr>
              <a:t> </a:t>
            </a:r>
            <a:r>
              <a:rPr lang="en-US" b="1" dirty="0" err="1">
                <a:solidFill>
                  <a:schemeClr val="accent3">
                    <a:lumMod val="75000"/>
                  </a:schemeClr>
                </a:solidFill>
                <a:latin typeface="Tamil Bible" pitchFamily="2" charset="0"/>
              </a:rPr>
              <a:t>kD</a:t>
            </a:r>
            <a:r>
              <a:rPr lang="en-US" b="1" dirty="0">
                <a:solidFill>
                  <a:schemeClr val="accent3">
                    <a:lumMod val="75000"/>
                  </a:schemeClr>
                </a:solidFill>
                <a:latin typeface="Tamil Bible" pitchFamily="2" charset="0"/>
              </a:rPr>
              <a:t>\d; </a:t>
            </a:r>
            <a:r>
              <a:rPr lang="en-US" b="1" dirty="0" err="1">
                <a:solidFill>
                  <a:schemeClr val="accent3">
                    <a:lumMod val="75000"/>
                  </a:schemeClr>
                </a:solidFill>
                <a:latin typeface="Tamil Bible" pitchFamily="2" charset="0"/>
              </a:rPr>
              <a:t>NjwpdtdhfTk</a:t>
            </a:r>
            <a:r>
              <a:rPr lang="en-US" b="1" dirty="0">
                <a:solidFill>
                  <a:schemeClr val="accent3">
                    <a:lumMod val="75000"/>
                  </a:schemeClr>
                </a:solidFill>
                <a:latin typeface="Tamil Bible" pitchFamily="2" charset="0"/>
              </a:rPr>
              <a:t>;&gt; </a:t>
            </a:r>
            <a:r>
              <a:rPr lang="en-US" b="1" dirty="0" err="1">
                <a:solidFill>
                  <a:schemeClr val="accent3">
                    <a:lumMod val="75000"/>
                  </a:schemeClr>
                </a:solidFill>
                <a:latin typeface="Tamil Bible" pitchFamily="2" charset="0"/>
              </a:rPr>
              <a:t>ve;j</a:t>
            </a:r>
            <a:r>
              <a:rPr lang="en-US" b="1" dirty="0">
                <a:solidFill>
                  <a:schemeClr val="accent3">
                    <a:lumMod val="75000"/>
                  </a:schemeClr>
                </a:solidFill>
                <a:latin typeface="Tamil Bible" pitchFamily="2" charset="0"/>
              </a:rPr>
              <a:t> </a:t>
            </a:r>
            <a:r>
              <a:rPr lang="en-US" b="1" dirty="0" err="1">
                <a:solidFill>
                  <a:schemeClr val="accent3">
                    <a:lumMod val="75000"/>
                  </a:schemeClr>
                </a:solidFill>
                <a:latin typeface="Tamil Bible" pitchFamily="2" charset="0"/>
              </a:rPr>
              <a:t>ew;fphpiaAQ</a:t>
            </a:r>
            <a:r>
              <a:rPr lang="en-US" b="1" dirty="0">
                <a:solidFill>
                  <a:schemeClr val="accent3">
                    <a:lumMod val="75000"/>
                  </a:schemeClr>
                </a:solidFill>
                <a:latin typeface="Tamil Bible" pitchFamily="2" charset="0"/>
              </a:rPr>
              <a:t>; </a:t>
            </a:r>
            <a:r>
              <a:rPr lang="en-US" b="1" dirty="0" err="1">
                <a:solidFill>
                  <a:schemeClr val="accent3">
                    <a:lumMod val="75000"/>
                  </a:schemeClr>
                </a:solidFill>
                <a:latin typeface="Tamil Bible" pitchFamily="2" charset="0"/>
              </a:rPr>
              <a:t>nra;aj</a:t>
            </a:r>
            <a:r>
              <a:rPr lang="en-US" b="1" dirty="0">
                <a:solidFill>
                  <a:schemeClr val="accent3">
                    <a:lumMod val="75000"/>
                  </a:schemeClr>
                </a:solidFill>
                <a:latin typeface="Tamil Bible" pitchFamily="2" charset="0"/>
              </a:rPr>
              <a:t>; </a:t>
            </a:r>
            <a:r>
              <a:rPr lang="en-US" b="1" dirty="0" err="1">
                <a:solidFill>
                  <a:schemeClr val="accent3">
                    <a:lumMod val="75000"/>
                  </a:schemeClr>
                </a:solidFill>
                <a:latin typeface="Tamil Bible" pitchFamily="2" charset="0"/>
              </a:rPr>
              <a:t>jFjpAs;stdhfTk</a:t>
            </a:r>
            <a:r>
              <a:rPr lang="en-US" b="1" dirty="0">
                <a:solidFill>
                  <a:schemeClr val="accent3">
                    <a:lumMod val="75000"/>
                  </a:schemeClr>
                </a:solidFill>
                <a:latin typeface="Tamil Bible" pitchFamily="2" charset="0"/>
              </a:rPr>
              <a:t>; ,Uf;Fk;gbahf&gt;</a:t>
            </a:r>
            <a:r>
              <a:rPr lang="en-US" b="1" dirty="0">
                <a:solidFill>
                  <a:schemeClr val="accent3">
                    <a:lumMod val="75000"/>
                  </a:schemeClr>
                </a:solidFill>
                <a:latin typeface="Comic Sans MS" panose="030F0702030302020204" pitchFamily="66" charset="0"/>
              </a:rPr>
              <a:t>” </a:t>
            </a:r>
            <a:r>
              <a:rPr lang="en-US" sz="1400" b="1" dirty="0">
                <a:solidFill>
                  <a:schemeClr val="accent3">
                    <a:lumMod val="75000"/>
                  </a:schemeClr>
                </a:solidFill>
                <a:latin typeface="Comic Sans MS" panose="030F0702030302020204" pitchFamily="66" charset="0"/>
              </a:rPr>
              <a:t>(2 </a:t>
            </a:r>
            <a:r>
              <a:rPr lang="en-US" sz="1400" b="1" dirty="0" err="1">
                <a:solidFill>
                  <a:schemeClr val="accent3">
                    <a:lumMod val="75000"/>
                  </a:schemeClr>
                </a:solidFill>
                <a:latin typeface="Tamil Bible" pitchFamily="2" charset="0"/>
              </a:rPr>
              <a:t>jPNkhj;NjA</a:t>
            </a:r>
            <a:r>
              <a:rPr lang="en-US" sz="1400" b="1" dirty="0">
                <a:solidFill>
                  <a:schemeClr val="accent3">
                    <a:lumMod val="75000"/>
                  </a:schemeClr>
                </a:solidFill>
                <a:latin typeface="Comic Sans MS" panose="030F0702030302020204" pitchFamily="66" charset="0"/>
              </a:rPr>
              <a:t> 3:16)</a:t>
            </a:r>
            <a:endParaRPr lang="en-US" b="1" dirty="0">
              <a:solidFill>
                <a:schemeClr val="accent3">
                  <a:lumMod val="75000"/>
                </a:schemeClr>
              </a:solidFill>
              <a:latin typeface="Comic Sans MS" panose="030F0702030302020204" pitchFamily="66" charset="0"/>
            </a:endParaRPr>
          </a:p>
        </p:txBody>
      </p:sp>
      <p:graphicFrame>
        <p:nvGraphicFramePr>
          <p:cNvPr id="2" name="Diagrama 1">
            <a:extLst>
              <a:ext uri="{FF2B5EF4-FFF2-40B4-BE49-F238E27FC236}">
                <a16:creationId xmlns:a16="http://schemas.microsoft.com/office/drawing/2014/main" id="{069F67DD-5FF2-6E80-605E-CE181CFB51AB}"/>
              </a:ext>
            </a:extLst>
          </p:cNvPr>
          <p:cNvGraphicFramePr/>
          <p:nvPr>
            <p:extLst>
              <p:ext uri="{D42A27DB-BD31-4B8C-83A1-F6EECF244321}">
                <p14:modId xmlns:p14="http://schemas.microsoft.com/office/powerpoint/2010/main" val="336928917"/>
              </p:ext>
            </p:extLst>
          </p:nvPr>
        </p:nvGraphicFramePr>
        <p:xfrm>
          <a:off x="257175" y="4355782"/>
          <a:ext cx="11782425" cy="2513768"/>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4" name="Imagen 3">
            <a:extLst>
              <a:ext uri="{FF2B5EF4-FFF2-40B4-BE49-F238E27FC236}">
                <a16:creationId xmlns:a16="http://schemas.microsoft.com/office/drawing/2014/main" id="{58ADAA8C-AB32-3711-B80E-4D152F21D09C}"/>
              </a:ext>
            </a:extLst>
          </p:cNvPr>
          <p:cNvPicPr>
            <a:picLocks noChangeAspect="1"/>
          </p:cNvPicPr>
          <p:nvPr/>
        </p:nvPicPr>
        <p:blipFill rotWithShape="1">
          <a:blip r:embed="rId11">
            <a:extLst>
              <a:ext uri="{28A0092B-C50C-407E-A947-70E740481C1C}">
                <a14:useLocalDpi xmlns:a14="http://schemas.microsoft.com/office/drawing/2010/main" val="0"/>
              </a:ext>
            </a:extLst>
          </a:blip>
          <a:srcRect l="8001" t="3378" r="14694" b="2249"/>
          <a:stretch>
            <a:fillRect/>
          </a:stretch>
        </p:blipFill>
        <p:spPr>
          <a:xfrm>
            <a:off x="8818347" y="331536"/>
            <a:ext cx="3126004" cy="1908119"/>
          </a:xfrm>
          <a:prstGeom prst="rect">
            <a:avLst/>
          </a:prstGeom>
          <a:solidFill>
            <a:srgbClr val="FFFFFF">
              <a:shade val="85000"/>
            </a:srgbClr>
          </a:solidFill>
          <a:ln w="381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0" name="Imagen 9">
            <a:extLst>
              <a:ext uri="{FF2B5EF4-FFF2-40B4-BE49-F238E27FC236}">
                <a16:creationId xmlns:a16="http://schemas.microsoft.com/office/drawing/2014/main" id="{63AB8A2D-0120-1424-2612-1F29534D3CCA}"/>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16439" y="2424367"/>
            <a:ext cx="3118043" cy="1744619"/>
          </a:xfrm>
          <a:prstGeom prst="rect">
            <a:avLst/>
          </a:prstGeom>
          <a:ln w="38100" cap="sq">
            <a:solidFill>
              <a:srgbClr val="A80000"/>
            </a:solidFill>
            <a:prstDash val="solid"/>
            <a:miter lim="800000"/>
          </a:ln>
          <a:effectLst>
            <a:outerShdw blurRad="50800" dist="38100" dir="2700000" algn="tl" rotWithShape="0">
              <a:srgbClr val="000000">
                <a:alpha val="43000"/>
              </a:srgbClr>
            </a:outerShdw>
          </a:effectLst>
        </p:spPr>
      </p:pic>
      <p:sp>
        <p:nvSpPr>
          <p:cNvPr id="16" name="CuadroTexto 15">
            <a:extLst>
              <a:ext uri="{FF2B5EF4-FFF2-40B4-BE49-F238E27FC236}">
                <a16:creationId xmlns:a16="http://schemas.microsoft.com/office/drawing/2014/main" id="{F0DDB4CF-E997-5772-9188-F37628BAE81B}"/>
              </a:ext>
            </a:extLst>
          </p:cNvPr>
          <p:cNvSpPr txBox="1"/>
          <p:nvPr/>
        </p:nvSpPr>
        <p:spPr>
          <a:xfrm>
            <a:off x="3460943" y="2424185"/>
            <a:ext cx="8645332" cy="1323439"/>
          </a:xfrm>
          <a:prstGeom prst="rect">
            <a:avLst/>
          </a:prstGeom>
          <a:noFill/>
        </p:spPr>
        <p:txBody>
          <a:bodyPr wrap="square">
            <a:spAutoFit/>
          </a:bodyPr>
          <a:lstStyle/>
          <a:p>
            <a:pPr>
              <a:spcBef>
                <a:spcPts val="600"/>
              </a:spcBef>
            </a:pPr>
            <a:r>
              <a:rPr lang="en-US" sz="2000" b="1" dirty="0" err="1">
                <a:latin typeface="Tamil Bible" pitchFamily="2" charset="0"/>
              </a:rPr>
              <a:t>me;Neuk</a:t>
            </a:r>
            <a:r>
              <a:rPr lang="en-US" sz="2000" b="1" dirty="0">
                <a:latin typeface="Tamil Bible" pitchFamily="2" charset="0"/>
              </a:rPr>
              <a:t>; </a:t>
            </a:r>
            <a:r>
              <a:rPr lang="en-US" sz="2000" b="1" dirty="0" err="1">
                <a:latin typeface="Tamil Bible" pitchFamily="2" charset="0"/>
              </a:rPr>
              <a:t>Kjw</a:t>
            </a:r>
            <a:r>
              <a:rPr lang="en-US" sz="2000" b="1" dirty="0">
                <a:latin typeface="Tamil Bible" pitchFamily="2" charset="0"/>
              </a:rPr>
              <a:t>; </a:t>
            </a:r>
            <a:r>
              <a:rPr lang="en-US" sz="2000" b="1" dirty="0" err="1">
                <a:latin typeface="Tamil Bible" pitchFamily="2" charset="0"/>
              </a:rPr>
              <a:t>nfhz;L</a:t>
            </a:r>
            <a:r>
              <a:rPr lang="en-US" sz="2000" b="1" dirty="0"/>
              <a:t>, </a:t>
            </a:r>
            <a:r>
              <a:rPr lang="en-US" sz="2000" b="1" dirty="0" err="1">
                <a:latin typeface="Tamil Bible" pitchFamily="2" charset="0"/>
              </a:rPr>
              <a:t>Njtd</a:t>
            </a:r>
            <a:r>
              <a:rPr lang="en-US" sz="2000" b="1" dirty="0">
                <a:latin typeface="Tamil Bible" pitchFamily="2" charset="0"/>
              </a:rPr>
              <a:t>; </a:t>
            </a:r>
            <a:r>
              <a:rPr lang="en-US" sz="2000" b="1" dirty="0" err="1">
                <a:latin typeface="Tamil Bible" pitchFamily="2" charset="0"/>
              </a:rPr>
              <a:t>ghJfhf;f</a:t>
            </a:r>
            <a:r>
              <a:rPr lang="en-US" sz="2000" b="1" dirty="0">
                <a:latin typeface="Tamil Bible" pitchFamily="2" charset="0"/>
              </a:rPr>
              <a:t> </a:t>
            </a:r>
            <a:r>
              <a:rPr lang="en-US" sz="2000" b="1" dirty="0" err="1">
                <a:latin typeface="Tamil Bible" pitchFamily="2" charset="0"/>
              </a:rPr>
              <a:t>tpUk;gpa</a:t>
            </a:r>
            <a:r>
              <a:rPr lang="en-US" sz="2000" b="1" dirty="0">
                <a:latin typeface="Tamil Bible" pitchFamily="2" charset="0"/>
              </a:rPr>
              <a:t> </a:t>
            </a:r>
            <a:r>
              <a:rPr lang="en-US" sz="2000" b="1" dirty="0" err="1">
                <a:latin typeface="Tamil Bible" pitchFamily="2" charset="0"/>
              </a:rPr>
              <a:t>nra;jpfs</a:t>
            </a:r>
            <a:r>
              <a:rPr lang="en-US" sz="2000" b="1" dirty="0">
                <a:latin typeface="Tamil Bible" pitchFamily="2" charset="0"/>
              </a:rPr>
              <a:t>;</a:t>
            </a:r>
            <a:r>
              <a:rPr lang="en-US" sz="2000" b="1" dirty="0"/>
              <a:t>, </a:t>
            </a:r>
            <a:r>
              <a:rPr lang="en-US" sz="2000" b="1" dirty="0" err="1">
                <a:latin typeface="Tamil Bible" pitchFamily="2" charset="0"/>
              </a:rPr>
              <a:t>gupRj;j</a:t>
            </a:r>
            <a:r>
              <a:rPr lang="en-US" sz="2000" b="1" dirty="0">
                <a:latin typeface="Tamil Bible" pitchFamily="2" charset="0"/>
              </a:rPr>
              <a:t> </a:t>
            </a:r>
            <a:r>
              <a:rPr lang="en-US" sz="2000" b="1" dirty="0" err="1">
                <a:latin typeface="Tamil Bible" pitchFamily="2" charset="0"/>
              </a:rPr>
              <a:t>Mtpapdhy</a:t>
            </a:r>
            <a:r>
              <a:rPr lang="en-US" sz="2000" b="1" dirty="0">
                <a:latin typeface="Tamil Bible" pitchFamily="2" charset="0"/>
              </a:rPr>
              <a:t>; </a:t>
            </a:r>
            <a:r>
              <a:rPr lang="en-US" sz="2000" b="1" dirty="0" err="1">
                <a:latin typeface="Tamil Bible" pitchFamily="2" charset="0"/>
              </a:rPr>
              <a:t>topelj;jg;gl;l</a:t>
            </a:r>
            <a:r>
              <a:rPr lang="en-US" sz="2000" b="1" dirty="0">
                <a:latin typeface="Tamil Bible" pitchFamily="2" charset="0"/>
              </a:rPr>
              <a:t> “</a:t>
            </a:r>
            <a:r>
              <a:rPr lang="en-US" sz="2000" b="1" dirty="0" err="1">
                <a:latin typeface="Tamil Bible" pitchFamily="2" charset="0"/>
              </a:rPr>
              <a:t>Vtg;gl;l</a:t>
            </a:r>
            <a:r>
              <a:rPr lang="en-US" sz="2000" b="1" dirty="0">
                <a:latin typeface="Tamil Bible" pitchFamily="2" charset="0"/>
              </a:rPr>
              <a:t>” </a:t>
            </a:r>
            <a:r>
              <a:rPr lang="en-US" sz="2000" b="1" dirty="0" err="1">
                <a:latin typeface="Tamil Bible" pitchFamily="2" charset="0"/>
              </a:rPr>
              <a:t>kdpju;fshy</a:t>
            </a:r>
            <a:r>
              <a:rPr lang="en-US" sz="2000" b="1" dirty="0">
                <a:latin typeface="Tamil Bible" pitchFamily="2" charset="0"/>
              </a:rPr>
              <a:t>; </a:t>
            </a:r>
            <a:r>
              <a:rPr lang="en-US" sz="2000" b="1" dirty="0" err="1">
                <a:latin typeface="Tamil Bible" pitchFamily="2" charset="0"/>
              </a:rPr>
              <a:t>vOjg;gl;ld</a:t>
            </a:r>
            <a:r>
              <a:rPr lang="en-US" sz="2000" b="1" dirty="0"/>
              <a:t> </a:t>
            </a:r>
            <a:br>
              <a:rPr lang="en-US" sz="2000" b="1" dirty="0"/>
            </a:br>
            <a:r>
              <a:rPr lang="en-US" sz="2000" b="1" dirty="0"/>
              <a:t>(2 </a:t>
            </a:r>
            <a:r>
              <a:rPr lang="en-US" sz="2000" b="1" dirty="0" err="1">
                <a:latin typeface="Tamil Bible" pitchFamily="2" charset="0"/>
              </a:rPr>
              <a:t>NgJU</a:t>
            </a:r>
            <a:r>
              <a:rPr lang="en-US" sz="2000" b="1" dirty="0"/>
              <a:t> 1:21). </a:t>
            </a:r>
            <a:r>
              <a:rPr lang="en-US" sz="2000" b="1" dirty="0">
                <a:latin typeface="Tamil Bible" pitchFamily="2" charset="0"/>
              </a:rPr>
              <a:t>,</a:t>
            </a:r>
            <a:r>
              <a:rPr lang="en-US" sz="2000" b="1" dirty="0" err="1">
                <a:latin typeface="Tamil Bible" pitchFamily="2" charset="0"/>
              </a:rPr>
              <a:t>JNt</a:t>
            </a:r>
            <a:r>
              <a:rPr lang="en-US" sz="2000" b="1" dirty="0">
                <a:latin typeface="Tamil Bible" pitchFamily="2" charset="0"/>
              </a:rPr>
              <a:t> </a:t>
            </a:r>
            <a:r>
              <a:rPr lang="en-US" sz="2000" b="1" dirty="0" err="1">
                <a:latin typeface="Tamil Bible" pitchFamily="2" charset="0"/>
              </a:rPr>
              <a:t>Ntjhfkj;ij</a:t>
            </a:r>
            <a:r>
              <a:rPr lang="en-US" sz="2000" b="1" dirty="0">
                <a:latin typeface="Tamil Bible" pitchFamily="2" charset="0"/>
              </a:rPr>
              <a:t> </a:t>
            </a:r>
            <a:r>
              <a:rPr lang="en-US" sz="2000" b="1" dirty="0" err="1">
                <a:latin typeface="Tamil Bible" pitchFamily="2" charset="0"/>
              </a:rPr>
              <a:t>xU</a:t>
            </a:r>
            <a:r>
              <a:rPr lang="en-US" sz="2000" b="1" dirty="0">
                <a:latin typeface="Tamil Bible" pitchFamily="2" charset="0"/>
              </a:rPr>
              <a:t> </a:t>
            </a:r>
            <a:r>
              <a:rPr lang="en-US" sz="2000" b="1" dirty="0" err="1">
                <a:latin typeface="Tamil Bible" pitchFamily="2" charset="0"/>
              </a:rPr>
              <a:t>jdpj;Jtkhd</a:t>
            </a:r>
            <a:r>
              <a:rPr lang="en-US" sz="2000" b="1" dirty="0">
                <a:latin typeface="Tamil Bible" pitchFamily="2" charset="0"/>
              </a:rPr>
              <a:t> </a:t>
            </a:r>
            <a:r>
              <a:rPr lang="en-US" sz="2000" b="1" dirty="0" err="1">
                <a:latin typeface="Tamil Bible" pitchFamily="2" charset="0"/>
              </a:rPr>
              <a:t>Gj;jfkhfTk</a:t>
            </a:r>
            <a:r>
              <a:rPr lang="en-US" sz="2000" b="1" dirty="0">
                <a:latin typeface="Tamil Bible" pitchFamily="2" charset="0"/>
              </a:rPr>
              <a:t>;&gt; </a:t>
            </a:r>
            <a:r>
              <a:rPr lang="en-US" sz="2000" b="1" dirty="0" err="1">
                <a:latin typeface="Tamil Bible" pitchFamily="2" charset="0"/>
              </a:rPr>
              <a:t>KOikahd</a:t>
            </a:r>
            <a:r>
              <a:rPr lang="en-US" sz="2000" b="1" dirty="0">
                <a:latin typeface="Tamil Bible" pitchFamily="2" charset="0"/>
              </a:rPr>
              <a:t> ,</a:t>
            </a:r>
            <a:r>
              <a:rPr lang="en-US" sz="2000" b="1" dirty="0" err="1">
                <a:latin typeface="Tamil Bible" pitchFamily="2" charset="0"/>
              </a:rPr>
              <a:t>iw</a:t>
            </a:r>
            <a:r>
              <a:rPr lang="en-US" sz="2000" b="1" dirty="0">
                <a:latin typeface="Tamil Bible" pitchFamily="2" charset="0"/>
              </a:rPr>
              <a:t> </a:t>
            </a:r>
            <a:r>
              <a:rPr lang="en-US" sz="2000" b="1" dirty="0" err="1">
                <a:latin typeface="Tamil Bible" pitchFamily="2" charset="0"/>
              </a:rPr>
              <a:t>ntspg;ghl;il</a:t>
            </a:r>
            <a:r>
              <a:rPr lang="en-US" sz="2000" b="1" dirty="0">
                <a:latin typeface="Tamil Bible" pitchFamily="2" charset="0"/>
              </a:rPr>
              <a:t> </a:t>
            </a:r>
            <a:r>
              <a:rPr lang="en-US" sz="2000" b="1" dirty="0" err="1">
                <a:latin typeface="Tamil Bible" pitchFamily="2" charset="0"/>
              </a:rPr>
              <a:t>nfhz;ljhfTk</a:t>
            </a:r>
            <a:r>
              <a:rPr lang="en-US" sz="2000" b="1" dirty="0">
                <a:latin typeface="Tamil Bible" pitchFamily="2" charset="0"/>
              </a:rPr>
              <a:t>; </a:t>
            </a:r>
            <a:r>
              <a:rPr lang="en-US" sz="2000" b="1" dirty="0" err="1">
                <a:latin typeface="Tamil Bible" pitchFamily="2" charset="0"/>
              </a:rPr>
              <a:t>Mf;FfpwJ</a:t>
            </a:r>
            <a:r>
              <a:rPr lang="en-US" sz="2000" b="1" dirty="0"/>
              <a:t>.</a:t>
            </a:r>
          </a:p>
        </p:txBody>
      </p:sp>
      <p:sp>
        <p:nvSpPr>
          <p:cNvPr id="8" name="CuadroTexto 7">
            <a:extLst>
              <a:ext uri="{FF2B5EF4-FFF2-40B4-BE49-F238E27FC236}">
                <a16:creationId xmlns:a16="http://schemas.microsoft.com/office/drawing/2014/main" id="{124427A7-6CD0-E91F-DF08-488EC4D7F24A}"/>
              </a:ext>
            </a:extLst>
          </p:cNvPr>
          <p:cNvSpPr txBox="1"/>
          <p:nvPr/>
        </p:nvSpPr>
        <p:spPr>
          <a:xfrm>
            <a:off x="3460943" y="3825445"/>
            <a:ext cx="6272212" cy="400110"/>
          </a:xfrm>
          <a:prstGeom prst="rect">
            <a:avLst/>
          </a:prstGeom>
          <a:noFill/>
        </p:spPr>
        <p:txBody>
          <a:bodyPr wrap="square">
            <a:spAutoFit/>
          </a:bodyPr>
          <a:lstStyle/>
          <a:p>
            <a:pPr lvl="0">
              <a:spcBef>
                <a:spcPts val="600"/>
              </a:spcBef>
              <a:defRPr/>
            </a:pPr>
            <a:r>
              <a:rPr lang="en-US" sz="2000" b="1" dirty="0">
                <a:solidFill>
                  <a:prstClr val="black"/>
                </a:solidFill>
                <a:latin typeface="Tamil Bible" pitchFamily="2" charset="0"/>
              </a:rPr>
              <a:t>,</a:t>
            </a:r>
            <a:r>
              <a:rPr lang="en-US" sz="2000" b="1" dirty="0" err="1">
                <a:solidFill>
                  <a:prstClr val="black"/>
                </a:solidFill>
                <a:latin typeface="Tamil Bible" pitchFamily="2" charset="0"/>
              </a:rPr>
              <a:t>e;j</a:t>
            </a:r>
            <a:r>
              <a:rPr lang="en-US" sz="2000" b="1" dirty="0">
                <a:solidFill>
                  <a:prstClr val="black"/>
                </a:solidFill>
                <a:latin typeface="Tamil Bible" pitchFamily="2" charset="0"/>
              </a:rPr>
              <a:t> </a:t>
            </a:r>
            <a:r>
              <a:rPr lang="en-US" sz="2000" b="1" dirty="0" err="1">
                <a:solidFill>
                  <a:prstClr val="black"/>
                </a:solidFill>
                <a:latin typeface="Tamil Bible" pitchFamily="2" charset="0"/>
              </a:rPr>
              <a:t>Cf;fkspf;Fk</a:t>
            </a:r>
            <a:r>
              <a:rPr lang="en-US" sz="2000" b="1" dirty="0">
                <a:solidFill>
                  <a:prstClr val="black"/>
                </a:solidFill>
                <a:latin typeface="Tamil Bible" pitchFamily="2" charset="0"/>
              </a:rPr>
              <a:t>; </a:t>
            </a:r>
            <a:r>
              <a:rPr lang="en-US" sz="2000" b="1" dirty="0" err="1">
                <a:solidFill>
                  <a:prstClr val="black"/>
                </a:solidFill>
                <a:latin typeface="Tamil Bible" pitchFamily="2" charset="0"/>
              </a:rPr>
              <a:t>nray;Kiw</a:t>
            </a:r>
            <a:r>
              <a:rPr lang="en-US" sz="2000" b="1" dirty="0">
                <a:solidFill>
                  <a:prstClr val="black"/>
                </a:solidFill>
                <a:latin typeface="Tamil Bible" pitchFamily="2" charset="0"/>
              </a:rPr>
              <a:t> </a:t>
            </a:r>
            <a:r>
              <a:rPr lang="en-US" sz="2000" b="1" dirty="0" err="1">
                <a:solidFill>
                  <a:prstClr val="black"/>
                </a:solidFill>
                <a:latin typeface="Tamil Bible" pitchFamily="2" charset="0"/>
              </a:rPr>
              <a:t>vg;gb</a:t>
            </a:r>
            <a:r>
              <a:rPr lang="en-US" sz="2000" b="1" dirty="0">
                <a:solidFill>
                  <a:prstClr val="black"/>
                </a:solidFill>
                <a:latin typeface="Tamil Bible" pitchFamily="2" charset="0"/>
              </a:rPr>
              <a:t> ,</a:t>
            </a:r>
            <a:r>
              <a:rPr lang="en-US" sz="2000" b="1" dirty="0" err="1">
                <a:solidFill>
                  <a:prstClr val="black"/>
                </a:solidFill>
                <a:latin typeface="Tamil Bible" pitchFamily="2" charset="0"/>
              </a:rPr>
              <a:t>Ue;jJ</a:t>
            </a:r>
            <a:r>
              <a:rPr lang="en-US" sz="2000" b="1" dirty="0">
                <a:solidFill>
                  <a:prstClr val="black"/>
                </a:solidFill>
              </a:rPr>
              <a:t>?</a:t>
            </a:r>
          </a:p>
        </p:txBody>
      </p:sp>
      <p:sp>
        <p:nvSpPr>
          <p:cNvPr id="6" name="CuadroTexto 5">
            <a:extLst>
              <a:ext uri="{FF2B5EF4-FFF2-40B4-BE49-F238E27FC236}">
                <a16:creationId xmlns:a16="http://schemas.microsoft.com/office/drawing/2014/main" id="{5998B500-13D7-3A76-2D7E-D75040DAD884}"/>
              </a:ext>
            </a:extLst>
          </p:cNvPr>
          <p:cNvSpPr txBox="1"/>
          <p:nvPr/>
        </p:nvSpPr>
        <p:spPr>
          <a:xfrm>
            <a:off x="-3" y="1405627"/>
            <a:ext cx="8944809" cy="1015663"/>
          </a:xfrm>
          <a:prstGeom prst="rect">
            <a:avLst/>
          </a:prstGeom>
          <a:noFill/>
        </p:spPr>
        <p:txBody>
          <a:bodyPr wrap="square" rtlCol="0">
            <a:spAutoFit/>
          </a:bodyPr>
          <a:lstStyle/>
          <a:p>
            <a:pPr>
              <a:spcBef>
                <a:spcPts val="600"/>
              </a:spcBef>
            </a:pPr>
            <a:r>
              <a:rPr lang="en-US" sz="2000" b="1" dirty="0" err="1">
                <a:latin typeface="Tamil Bible" pitchFamily="2" charset="0"/>
              </a:rPr>
              <a:t>gy</a:t>
            </a:r>
            <a:r>
              <a:rPr lang="en-US" sz="2000" b="1" dirty="0">
                <a:latin typeface="Tamil Bible" pitchFamily="2" charset="0"/>
              </a:rPr>
              <a:t> E}</a:t>
            </a:r>
            <a:r>
              <a:rPr lang="en-US" sz="2000" b="1" dirty="0" err="1">
                <a:latin typeface="Tamil Bible" pitchFamily="2" charset="0"/>
              </a:rPr>
              <a:t>w;whz;Lfshf</a:t>
            </a:r>
            <a:r>
              <a:rPr lang="en-US" sz="2000" b="1" dirty="0"/>
              <a:t>, </a:t>
            </a:r>
            <a:r>
              <a:rPr lang="en-US" sz="2000" b="1" dirty="0" err="1">
                <a:latin typeface="Tamil Bible" pitchFamily="2" charset="0"/>
              </a:rPr>
              <a:t>NjtDila</a:t>
            </a:r>
            <a:r>
              <a:rPr lang="en-US" sz="2000" b="1" dirty="0">
                <a:latin typeface="Tamil Bible" pitchFamily="2" charset="0"/>
              </a:rPr>
              <a:t> </a:t>
            </a:r>
            <a:r>
              <a:rPr lang="en-US" sz="2000" b="1" dirty="0" err="1">
                <a:latin typeface="Tamil Bible" pitchFamily="2" charset="0"/>
              </a:rPr>
              <a:t>nray;fSk</a:t>
            </a:r>
            <a:r>
              <a:rPr lang="en-US" sz="2000" b="1" dirty="0">
                <a:latin typeface="Tamil Bible" pitchFamily="2" charset="0"/>
              </a:rPr>
              <a:t>; </a:t>
            </a:r>
            <a:r>
              <a:rPr lang="en-US" sz="2000" b="1" dirty="0" err="1">
                <a:latin typeface="Tamil Bible" pitchFamily="2" charset="0"/>
              </a:rPr>
              <a:t>nra;jpfSk</a:t>
            </a:r>
            <a:r>
              <a:rPr lang="en-US" sz="2000" b="1" dirty="0">
                <a:latin typeface="Tamil Bible" pitchFamily="2" charset="0"/>
              </a:rPr>
              <a:t>; </a:t>
            </a:r>
            <a:r>
              <a:rPr lang="en-US" sz="2000" b="1" dirty="0" err="1">
                <a:latin typeface="Tamil Bible" pitchFamily="2" charset="0"/>
              </a:rPr>
              <a:t>tha;nkhopahfNt</a:t>
            </a:r>
            <a:r>
              <a:rPr lang="en-US" sz="2000" b="1" dirty="0">
                <a:latin typeface="Tamil Bible" pitchFamily="2" charset="0"/>
              </a:rPr>
              <a:t> </a:t>
            </a:r>
            <a:r>
              <a:rPr lang="en-US" sz="2000" b="1" dirty="0" err="1">
                <a:latin typeface="Tamil Bible" pitchFamily="2" charset="0"/>
              </a:rPr>
              <a:t>flj;jg;gl;L</a:t>
            </a:r>
            <a:r>
              <a:rPr lang="en-US" sz="2000" b="1" dirty="0">
                <a:latin typeface="Tamil Bible" pitchFamily="2" charset="0"/>
              </a:rPr>
              <a:t> </a:t>
            </a:r>
            <a:r>
              <a:rPr lang="en-US" sz="2000" b="1" dirty="0" err="1">
                <a:latin typeface="Tamil Bible" pitchFamily="2" charset="0"/>
              </a:rPr>
              <a:t>te;jd</a:t>
            </a:r>
            <a:r>
              <a:rPr lang="en-US" sz="2000" b="1" dirty="0">
                <a:latin typeface="Tamil Bible" pitchFamily="2" charset="0"/>
              </a:rPr>
              <a:t>. </a:t>
            </a:r>
            <a:r>
              <a:rPr lang="en-US" sz="2000" b="1" dirty="0" err="1">
                <a:latin typeface="Tamil Bible" pitchFamily="2" charset="0"/>
              </a:rPr>
              <a:t>gpd;du</a:t>
            </a:r>
            <a:r>
              <a:rPr lang="en-US" sz="2000" b="1" dirty="0">
                <a:latin typeface="Tamil Bible" pitchFamily="2" charset="0"/>
              </a:rPr>
              <a:t>;&gt; </a:t>
            </a:r>
            <a:r>
              <a:rPr lang="en-US" sz="2000" b="1" dirty="0" err="1">
                <a:latin typeface="Tamil Bible" pitchFamily="2" charset="0"/>
              </a:rPr>
              <a:t>me;j</a:t>
            </a:r>
            <a:r>
              <a:rPr lang="en-US" sz="2000" b="1" dirty="0">
                <a:latin typeface="Tamil Bible" pitchFamily="2" charset="0"/>
              </a:rPr>
              <a:t> </a:t>
            </a:r>
            <a:r>
              <a:rPr lang="en-US" sz="2000" b="1" dirty="0" err="1">
                <a:latin typeface="Tamil Bible" pitchFamily="2" charset="0"/>
              </a:rPr>
              <a:t>nray;fisAk</a:t>
            </a:r>
            <a:r>
              <a:rPr lang="en-US" sz="2000" b="1" dirty="0">
                <a:latin typeface="Tamil Bible" pitchFamily="2" charset="0"/>
              </a:rPr>
              <a:t>; </a:t>
            </a:r>
            <a:r>
              <a:rPr lang="en-US" sz="2000" b="1" dirty="0" err="1">
                <a:latin typeface="Tamil Bible" pitchFamily="2" charset="0"/>
              </a:rPr>
              <a:t>nghd;nkhopfisAk</a:t>
            </a:r>
            <a:r>
              <a:rPr lang="en-US" sz="2000" b="1" dirty="0">
                <a:latin typeface="Tamil Bible" pitchFamily="2" charset="0"/>
              </a:rPr>
              <a:t>; </a:t>
            </a:r>
            <a:r>
              <a:rPr lang="en-US" sz="2000" b="1" dirty="0" err="1">
                <a:latin typeface="Tamil Bible" pitchFamily="2" charset="0"/>
              </a:rPr>
              <a:t>vOj;J</a:t>
            </a:r>
            <a:r>
              <a:rPr lang="en-US" sz="2000" b="1" dirty="0">
                <a:latin typeface="Tamil Bible" pitchFamily="2" charset="0"/>
              </a:rPr>
              <a:t> </a:t>
            </a:r>
            <a:r>
              <a:rPr lang="en-US" sz="2000" b="1" dirty="0" err="1">
                <a:latin typeface="Tamil Bible" pitchFamily="2" charset="0"/>
              </a:rPr>
              <a:t>tbtpy</a:t>
            </a:r>
            <a:r>
              <a:rPr lang="en-US" sz="2000" b="1" dirty="0">
                <a:latin typeface="Tamil Bible" pitchFamily="2" charset="0"/>
              </a:rPr>
              <a:t>; </a:t>
            </a:r>
            <a:r>
              <a:rPr lang="en-US" sz="2000" b="1" dirty="0" err="1">
                <a:latin typeface="Tamil Bible" pitchFamily="2" charset="0"/>
              </a:rPr>
              <a:t>gjpT</a:t>
            </a:r>
            <a:r>
              <a:rPr lang="en-US" sz="2000" b="1" dirty="0">
                <a:latin typeface="Tamil Bible" pitchFamily="2" charset="0"/>
              </a:rPr>
              <a:t> </a:t>
            </a:r>
            <a:r>
              <a:rPr lang="en-US" sz="2000" b="1" dirty="0" err="1">
                <a:latin typeface="Tamil Bible" pitchFamily="2" charset="0"/>
              </a:rPr>
              <a:t>nra;AkhW</a:t>
            </a:r>
            <a:r>
              <a:rPr lang="en-US" sz="2000" b="1" dirty="0">
                <a:latin typeface="Tamil Bible" pitchFamily="2" charset="0"/>
              </a:rPr>
              <a:t> ,</a:t>
            </a:r>
            <a:r>
              <a:rPr lang="en-US" sz="2000" b="1" dirty="0" err="1">
                <a:latin typeface="Tamil Bible" pitchFamily="2" charset="0"/>
              </a:rPr>
              <a:t>iwtd</a:t>
            </a:r>
            <a:r>
              <a:rPr lang="en-US" sz="2000" b="1" dirty="0">
                <a:latin typeface="Tamil Bible" pitchFamily="2" charset="0"/>
              </a:rPr>
              <a:t>; </a:t>
            </a:r>
            <a:r>
              <a:rPr lang="en-US" sz="2000" b="1" dirty="0" err="1">
                <a:latin typeface="Tamil Bible" pitchFamily="2" charset="0"/>
              </a:rPr>
              <a:t>NkhNrf;F</a:t>
            </a:r>
            <a:r>
              <a:rPr lang="en-US" sz="2000" b="1" dirty="0">
                <a:latin typeface="Tamil Bible" pitchFamily="2" charset="0"/>
              </a:rPr>
              <a:t> </a:t>
            </a:r>
            <a:r>
              <a:rPr lang="en-US" sz="2000" b="1" dirty="0" err="1">
                <a:latin typeface="Tamil Bible" pitchFamily="2" charset="0"/>
              </a:rPr>
              <a:t>czu;j;jpdhu</a:t>
            </a:r>
            <a:r>
              <a:rPr lang="en-US" sz="2000" b="1" dirty="0">
                <a:latin typeface="Tamil Bible" pitchFamily="2" charset="0"/>
              </a:rPr>
              <a:t>;</a:t>
            </a:r>
            <a:r>
              <a:rPr lang="en-US" sz="2000" b="1" dirty="0"/>
              <a:t>.</a:t>
            </a:r>
          </a:p>
        </p:txBody>
      </p:sp>
    </p:spTree>
    <p:extLst>
      <p:ext uri="{BB962C8B-B14F-4D97-AF65-F5344CB8AC3E}">
        <p14:creationId xmlns:p14="http://schemas.microsoft.com/office/powerpoint/2010/main" val="39248005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1000" fill="hold"/>
                                        <p:tgtEl>
                                          <p:spTgt spid="4"/>
                                        </p:tgtEl>
                                        <p:attrNameLst>
                                          <p:attrName>ppt_w</p:attrName>
                                        </p:attrNameLst>
                                      </p:cBhvr>
                                      <p:tavLst>
                                        <p:tav tm="0">
                                          <p:val>
                                            <p:fltVal val="0"/>
                                          </p:val>
                                        </p:tav>
                                        <p:tav tm="100000">
                                          <p:val>
                                            <p:strVal val="#ppt_w"/>
                                          </p:val>
                                        </p:tav>
                                      </p:tavLst>
                                    </p:anim>
                                    <p:anim calcmode="lin" valueType="num">
                                      <p:cBhvr>
                                        <p:cTn id="22" dur="1000" fill="hold"/>
                                        <p:tgtEl>
                                          <p:spTgt spid="4"/>
                                        </p:tgtEl>
                                        <p:attrNameLst>
                                          <p:attrName>ppt_h</p:attrName>
                                        </p:attrNameLst>
                                      </p:cBhvr>
                                      <p:tavLst>
                                        <p:tav tm="0">
                                          <p:val>
                                            <p:fltVal val="0"/>
                                          </p:val>
                                        </p:tav>
                                        <p:tav tm="100000">
                                          <p:val>
                                            <p:strVal val="#ppt_h"/>
                                          </p:val>
                                        </p:tav>
                                      </p:tavLst>
                                    </p:anim>
                                    <p:anim calcmode="lin" valueType="num">
                                      <p:cBhvr>
                                        <p:cTn id="23" dur="1000" fill="hold"/>
                                        <p:tgtEl>
                                          <p:spTgt spid="4"/>
                                        </p:tgtEl>
                                        <p:attrNameLst>
                                          <p:attrName>style.rotation</p:attrName>
                                        </p:attrNameLst>
                                      </p:cBhvr>
                                      <p:tavLst>
                                        <p:tav tm="0">
                                          <p:val>
                                            <p:fltVal val="90"/>
                                          </p:val>
                                        </p:tav>
                                        <p:tav tm="100000">
                                          <p:val>
                                            <p:fltVal val="0"/>
                                          </p:val>
                                        </p:tav>
                                      </p:tavLst>
                                    </p:anim>
                                    <p:animEffect transition="in" filter="fade">
                                      <p:cBhvr>
                                        <p:cTn id="24" dur="1000"/>
                                        <p:tgtEl>
                                          <p:spTgt spid="4"/>
                                        </p:tgtEl>
                                      </p:cBhvr>
                                    </p:animEffect>
                                  </p:childTnLst>
                                </p:cTn>
                              </p:par>
                            </p:childTnLst>
                          </p:cTn>
                        </p:par>
                        <p:par>
                          <p:cTn id="25" fill="hold">
                            <p:stCondLst>
                              <p:cond delay="1000"/>
                            </p:stCondLst>
                            <p:childTnLst>
                              <p:par>
                                <p:cTn id="26" presetID="22" presetClass="entr" presetSubtype="8"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528" fill="hold" nodeType="click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p:cTn id="33" dur="500" fill="hold"/>
                                        <p:tgtEl>
                                          <p:spTgt spid="10"/>
                                        </p:tgtEl>
                                        <p:attrNameLst>
                                          <p:attrName>ppt_w</p:attrName>
                                        </p:attrNameLst>
                                      </p:cBhvr>
                                      <p:tavLst>
                                        <p:tav tm="0">
                                          <p:val>
                                            <p:fltVal val="0"/>
                                          </p:val>
                                        </p:tav>
                                        <p:tav tm="100000">
                                          <p:val>
                                            <p:strVal val="#ppt_w"/>
                                          </p:val>
                                        </p:tav>
                                      </p:tavLst>
                                    </p:anim>
                                    <p:anim calcmode="lin" valueType="num">
                                      <p:cBhvr>
                                        <p:cTn id="34" dur="500" fill="hold"/>
                                        <p:tgtEl>
                                          <p:spTgt spid="10"/>
                                        </p:tgtEl>
                                        <p:attrNameLst>
                                          <p:attrName>ppt_h</p:attrName>
                                        </p:attrNameLst>
                                      </p:cBhvr>
                                      <p:tavLst>
                                        <p:tav tm="0">
                                          <p:val>
                                            <p:fltVal val="0"/>
                                          </p:val>
                                        </p:tav>
                                        <p:tav tm="100000">
                                          <p:val>
                                            <p:strVal val="#ppt_h"/>
                                          </p:val>
                                        </p:tav>
                                      </p:tavLst>
                                    </p:anim>
                                    <p:animEffect transition="in" filter="fade">
                                      <p:cBhvr>
                                        <p:cTn id="35" dur="500"/>
                                        <p:tgtEl>
                                          <p:spTgt spid="10"/>
                                        </p:tgtEl>
                                      </p:cBhvr>
                                    </p:animEffect>
                                    <p:anim calcmode="lin" valueType="num">
                                      <p:cBhvr>
                                        <p:cTn id="36" dur="500" fill="hold"/>
                                        <p:tgtEl>
                                          <p:spTgt spid="10"/>
                                        </p:tgtEl>
                                        <p:attrNameLst>
                                          <p:attrName>ppt_x</p:attrName>
                                        </p:attrNameLst>
                                      </p:cBhvr>
                                      <p:tavLst>
                                        <p:tav tm="0">
                                          <p:val>
                                            <p:fltVal val="0.5"/>
                                          </p:val>
                                        </p:tav>
                                        <p:tav tm="100000">
                                          <p:val>
                                            <p:strVal val="#ppt_x"/>
                                          </p:val>
                                        </p:tav>
                                      </p:tavLst>
                                    </p:anim>
                                    <p:anim calcmode="lin" valueType="num">
                                      <p:cBhvr>
                                        <p:cTn id="37" dur="500" fill="hold"/>
                                        <p:tgtEl>
                                          <p:spTgt spid="10"/>
                                        </p:tgtEl>
                                        <p:attrNameLst>
                                          <p:attrName>ppt_y</p:attrName>
                                        </p:attrNameLst>
                                      </p:cBhvr>
                                      <p:tavLst>
                                        <p:tav tm="0">
                                          <p:val>
                                            <p:fltVal val="0.5"/>
                                          </p:val>
                                        </p:tav>
                                        <p:tav tm="100000">
                                          <p:val>
                                            <p:strVal val="#ppt_y"/>
                                          </p:val>
                                        </p:tav>
                                      </p:tavLst>
                                    </p:anim>
                                  </p:childTnLst>
                                </p:cTn>
                              </p:par>
                            </p:childTnLst>
                          </p:cTn>
                        </p:par>
                        <p:par>
                          <p:cTn id="38" fill="hold">
                            <p:stCondLst>
                              <p:cond delay="500"/>
                            </p:stCondLst>
                            <p:childTnLst>
                              <p:par>
                                <p:cTn id="39" presetID="22" presetClass="entr" presetSubtype="8" fill="hold" grpId="0" nodeType="after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wipe(left)">
                                      <p:cBhvr>
                                        <p:cTn id="41" dur="500"/>
                                        <p:tgtEl>
                                          <p:spTgt spid="16"/>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wipe(left)">
                                      <p:cBhvr>
                                        <p:cTn id="46" dur="500"/>
                                        <p:tgtEl>
                                          <p:spTgt spid="8"/>
                                        </p:tgtEl>
                                      </p:cBhvr>
                                    </p:animEffect>
                                  </p:childTnLst>
                                </p:cTn>
                              </p:par>
                            </p:childTnLst>
                          </p:cTn>
                        </p:par>
                      </p:childTnLst>
                    </p:cTn>
                  </p:par>
                  <p:par>
                    <p:cTn id="47" fill="hold">
                      <p:stCondLst>
                        <p:cond delay="indefinite"/>
                      </p:stCondLst>
                      <p:childTnLst>
                        <p:par>
                          <p:cTn id="48" fill="hold">
                            <p:stCondLst>
                              <p:cond delay="0"/>
                            </p:stCondLst>
                            <p:childTnLst>
                              <p:par>
                                <p:cTn id="49" presetID="53" presetClass="entr" presetSubtype="528" fill="hold" grpId="0" nodeType="clickEffect">
                                  <p:stCondLst>
                                    <p:cond delay="0"/>
                                  </p:stCondLst>
                                  <p:childTnLst>
                                    <p:set>
                                      <p:cBhvr>
                                        <p:cTn id="50" dur="1" fill="hold">
                                          <p:stCondLst>
                                            <p:cond delay="0"/>
                                          </p:stCondLst>
                                        </p:cTn>
                                        <p:tgtEl>
                                          <p:spTgt spid="2">
                                            <p:graphicEl>
                                              <a:dgm id="{400581A4-517B-4315-8713-B1C9E8183274}"/>
                                            </p:graphicEl>
                                          </p:spTgt>
                                        </p:tgtEl>
                                        <p:attrNameLst>
                                          <p:attrName>style.visibility</p:attrName>
                                        </p:attrNameLst>
                                      </p:cBhvr>
                                      <p:to>
                                        <p:strVal val="visible"/>
                                      </p:to>
                                    </p:set>
                                    <p:anim calcmode="lin" valueType="num">
                                      <p:cBhvr>
                                        <p:cTn id="51" dur="500" fill="hold"/>
                                        <p:tgtEl>
                                          <p:spTgt spid="2">
                                            <p:graphicEl>
                                              <a:dgm id="{400581A4-517B-4315-8713-B1C9E8183274}"/>
                                            </p:graphicEl>
                                          </p:spTgt>
                                        </p:tgtEl>
                                        <p:attrNameLst>
                                          <p:attrName>ppt_w</p:attrName>
                                        </p:attrNameLst>
                                      </p:cBhvr>
                                      <p:tavLst>
                                        <p:tav tm="0">
                                          <p:val>
                                            <p:fltVal val="0"/>
                                          </p:val>
                                        </p:tav>
                                        <p:tav tm="100000">
                                          <p:val>
                                            <p:strVal val="#ppt_w"/>
                                          </p:val>
                                        </p:tav>
                                      </p:tavLst>
                                    </p:anim>
                                    <p:anim calcmode="lin" valueType="num">
                                      <p:cBhvr>
                                        <p:cTn id="52" dur="500" fill="hold"/>
                                        <p:tgtEl>
                                          <p:spTgt spid="2">
                                            <p:graphicEl>
                                              <a:dgm id="{400581A4-517B-4315-8713-B1C9E8183274}"/>
                                            </p:graphicEl>
                                          </p:spTgt>
                                        </p:tgtEl>
                                        <p:attrNameLst>
                                          <p:attrName>ppt_h</p:attrName>
                                        </p:attrNameLst>
                                      </p:cBhvr>
                                      <p:tavLst>
                                        <p:tav tm="0">
                                          <p:val>
                                            <p:fltVal val="0"/>
                                          </p:val>
                                        </p:tav>
                                        <p:tav tm="100000">
                                          <p:val>
                                            <p:strVal val="#ppt_h"/>
                                          </p:val>
                                        </p:tav>
                                      </p:tavLst>
                                    </p:anim>
                                    <p:animEffect transition="in" filter="fade">
                                      <p:cBhvr>
                                        <p:cTn id="53" dur="500"/>
                                        <p:tgtEl>
                                          <p:spTgt spid="2">
                                            <p:graphicEl>
                                              <a:dgm id="{400581A4-517B-4315-8713-B1C9E8183274}"/>
                                            </p:graphicEl>
                                          </p:spTgt>
                                        </p:tgtEl>
                                      </p:cBhvr>
                                    </p:animEffect>
                                    <p:anim calcmode="lin" valueType="num">
                                      <p:cBhvr>
                                        <p:cTn id="54" dur="500" fill="hold"/>
                                        <p:tgtEl>
                                          <p:spTgt spid="2">
                                            <p:graphicEl>
                                              <a:dgm id="{400581A4-517B-4315-8713-B1C9E8183274}"/>
                                            </p:graphicEl>
                                          </p:spTgt>
                                        </p:tgtEl>
                                        <p:attrNameLst>
                                          <p:attrName>ppt_x</p:attrName>
                                        </p:attrNameLst>
                                      </p:cBhvr>
                                      <p:tavLst>
                                        <p:tav tm="0">
                                          <p:val>
                                            <p:fltVal val="0.5"/>
                                          </p:val>
                                        </p:tav>
                                        <p:tav tm="100000">
                                          <p:val>
                                            <p:strVal val="#ppt_x"/>
                                          </p:val>
                                        </p:tav>
                                      </p:tavLst>
                                    </p:anim>
                                    <p:anim calcmode="lin" valueType="num">
                                      <p:cBhvr>
                                        <p:cTn id="55" dur="500" fill="hold"/>
                                        <p:tgtEl>
                                          <p:spTgt spid="2">
                                            <p:graphicEl>
                                              <a:dgm id="{400581A4-517B-4315-8713-B1C9E8183274}"/>
                                            </p:graphicEl>
                                          </p:spTgt>
                                        </p:tgtEl>
                                        <p:attrNameLst>
                                          <p:attrName>ppt_y</p:attrName>
                                        </p:attrNameLst>
                                      </p:cBhvr>
                                      <p:tavLst>
                                        <p:tav tm="0">
                                          <p:val>
                                            <p:fltVal val="0.5"/>
                                          </p:val>
                                        </p:tav>
                                        <p:tav tm="100000">
                                          <p:val>
                                            <p:strVal val="#ppt_y"/>
                                          </p:val>
                                        </p:tav>
                                      </p:tavLst>
                                    </p:anim>
                                  </p:childTnLst>
                                </p:cTn>
                              </p:par>
                              <p:par>
                                <p:cTn id="56" presetID="53" presetClass="entr" presetSubtype="528" fill="hold" grpId="0" nodeType="withEffect">
                                  <p:stCondLst>
                                    <p:cond delay="0"/>
                                  </p:stCondLst>
                                  <p:childTnLst>
                                    <p:set>
                                      <p:cBhvr>
                                        <p:cTn id="57" dur="1" fill="hold">
                                          <p:stCondLst>
                                            <p:cond delay="0"/>
                                          </p:stCondLst>
                                        </p:cTn>
                                        <p:tgtEl>
                                          <p:spTgt spid="2">
                                            <p:graphicEl>
                                              <a:dgm id="{160A0204-07CE-4583-8004-34B47247DCCD}"/>
                                            </p:graphicEl>
                                          </p:spTgt>
                                        </p:tgtEl>
                                        <p:attrNameLst>
                                          <p:attrName>style.visibility</p:attrName>
                                        </p:attrNameLst>
                                      </p:cBhvr>
                                      <p:to>
                                        <p:strVal val="visible"/>
                                      </p:to>
                                    </p:set>
                                    <p:anim calcmode="lin" valueType="num">
                                      <p:cBhvr>
                                        <p:cTn id="58" dur="500" fill="hold"/>
                                        <p:tgtEl>
                                          <p:spTgt spid="2">
                                            <p:graphicEl>
                                              <a:dgm id="{160A0204-07CE-4583-8004-34B47247DCCD}"/>
                                            </p:graphicEl>
                                          </p:spTgt>
                                        </p:tgtEl>
                                        <p:attrNameLst>
                                          <p:attrName>ppt_w</p:attrName>
                                        </p:attrNameLst>
                                      </p:cBhvr>
                                      <p:tavLst>
                                        <p:tav tm="0">
                                          <p:val>
                                            <p:fltVal val="0"/>
                                          </p:val>
                                        </p:tav>
                                        <p:tav tm="100000">
                                          <p:val>
                                            <p:strVal val="#ppt_w"/>
                                          </p:val>
                                        </p:tav>
                                      </p:tavLst>
                                    </p:anim>
                                    <p:anim calcmode="lin" valueType="num">
                                      <p:cBhvr>
                                        <p:cTn id="59" dur="500" fill="hold"/>
                                        <p:tgtEl>
                                          <p:spTgt spid="2">
                                            <p:graphicEl>
                                              <a:dgm id="{160A0204-07CE-4583-8004-34B47247DCCD}"/>
                                            </p:graphicEl>
                                          </p:spTgt>
                                        </p:tgtEl>
                                        <p:attrNameLst>
                                          <p:attrName>ppt_h</p:attrName>
                                        </p:attrNameLst>
                                      </p:cBhvr>
                                      <p:tavLst>
                                        <p:tav tm="0">
                                          <p:val>
                                            <p:fltVal val="0"/>
                                          </p:val>
                                        </p:tav>
                                        <p:tav tm="100000">
                                          <p:val>
                                            <p:strVal val="#ppt_h"/>
                                          </p:val>
                                        </p:tav>
                                      </p:tavLst>
                                    </p:anim>
                                    <p:animEffect transition="in" filter="fade">
                                      <p:cBhvr>
                                        <p:cTn id="60" dur="500"/>
                                        <p:tgtEl>
                                          <p:spTgt spid="2">
                                            <p:graphicEl>
                                              <a:dgm id="{160A0204-07CE-4583-8004-34B47247DCCD}"/>
                                            </p:graphicEl>
                                          </p:spTgt>
                                        </p:tgtEl>
                                      </p:cBhvr>
                                    </p:animEffect>
                                    <p:anim calcmode="lin" valueType="num">
                                      <p:cBhvr>
                                        <p:cTn id="61" dur="500" fill="hold"/>
                                        <p:tgtEl>
                                          <p:spTgt spid="2">
                                            <p:graphicEl>
                                              <a:dgm id="{160A0204-07CE-4583-8004-34B47247DCCD}"/>
                                            </p:graphicEl>
                                          </p:spTgt>
                                        </p:tgtEl>
                                        <p:attrNameLst>
                                          <p:attrName>ppt_x</p:attrName>
                                        </p:attrNameLst>
                                      </p:cBhvr>
                                      <p:tavLst>
                                        <p:tav tm="0">
                                          <p:val>
                                            <p:fltVal val="0.5"/>
                                          </p:val>
                                        </p:tav>
                                        <p:tav tm="100000">
                                          <p:val>
                                            <p:strVal val="#ppt_x"/>
                                          </p:val>
                                        </p:tav>
                                      </p:tavLst>
                                    </p:anim>
                                    <p:anim calcmode="lin" valueType="num">
                                      <p:cBhvr>
                                        <p:cTn id="62" dur="500" fill="hold"/>
                                        <p:tgtEl>
                                          <p:spTgt spid="2">
                                            <p:graphicEl>
                                              <a:dgm id="{160A0204-07CE-4583-8004-34B47247DCCD}"/>
                                            </p:graphicEl>
                                          </p:spTgt>
                                        </p:tgtEl>
                                        <p:attrNameLst>
                                          <p:attrName>ppt_y</p:attrName>
                                        </p:attrNameLst>
                                      </p:cBhvr>
                                      <p:tavLst>
                                        <p:tav tm="0">
                                          <p:val>
                                            <p:fltVal val="0.5"/>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53" presetClass="entr" presetSubtype="528" fill="hold" grpId="0" nodeType="clickEffect">
                                  <p:stCondLst>
                                    <p:cond delay="0"/>
                                  </p:stCondLst>
                                  <p:childTnLst>
                                    <p:set>
                                      <p:cBhvr>
                                        <p:cTn id="66" dur="1" fill="hold">
                                          <p:stCondLst>
                                            <p:cond delay="0"/>
                                          </p:stCondLst>
                                        </p:cTn>
                                        <p:tgtEl>
                                          <p:spTgt spid="2">
                                            <p:graphicEl>
                                              <a:dgm id="{E6494713-7FB9-468E-BCA7-BB27C9A1C2AD}"/>
                                            </p:graphicEl>
                                          </p:spTgt>
                                        </p:tgtEl>
                                        <p:attrNameLst>
                                          <p:attrName>style.visibility</p:attrName>
                                        </p:attrNameLst>
                                      </p:cBhvr>
                                      <p:to>
                                        <p:strVal val="visible"/>
                                      </p:to>
                                    </p:set>
                                    <p:anim calcmode="lin" valueType="num">
                                      <p:cBhvr>
                                        <p:cTn id="67" dur="500" fill="hold"/>
                                        <p:tgtEl>
                                          <p:spTgt spid="2">
                                            <p:graphicEl>
                                              <a:dgm id="{E6494713-7FB9-468E-BCA7-BB27C9A1C2AD}"/>
                                            </p:graphicEl>
                                          </p:spTgt>
                                        </p:tgtEl>
                                        <p:attrNameLst>
                                          <p:attrName>ppt_w</p:attrName>
                                        </p:attrNameLst>
                                      </p:cBhvr>
                                      <p:tavLst>
                                        <p:tav tm="0">
                                          <p:val>
                                            <p:fltVal val="0"/>
                                          </p:val>
                                        </p:tav>
                                        <p:tav tm="100000">
                                          <p:val>
                                            <p:strVal val="#ppt_w"/>
                                          </p:val>
                                        </p:tav>
                                      </p:tavLst>
                                    </p:anim>
                                    <p:anim calcmode="lin" valueType="num">
                                      <p:cBhvr>
                                        <p:cTn id="68" dur="500" fill="hold"/>
                                        <p:tgtEl>
                                          <p:spTgt spid="2">
                                            <p:graphicEl>
                                              <a:dgm id="{E6494713-7FB9-468E-BCA7-BB27C9A1C2AD}"/>
                                            </p:graphicEl>
                                          </p:spTgt>
                                        </p:tgtEl>
                                        <p:attrNameLst>
                                          <p:attrName>ppt_h</p:attrName>
                                        </p:attrNameLst>
                                      </p:cBhvr>
                                      <p:tavLst>
                                        <p:tav tm="0">
                                          <p:val>
                                            <p:fltVal val="0"/>
                                          </p:val>
                                        </p:tav>
                                        <p:tav tm="100000">
                                          <p:val>
                                            <p:strVal val="#ppt_h"/>
                                          </p:val>
                                        </p:tav>
                                      </p:tavLst>
                                    </p:anim>
                                    <p:animEffect transition="in" filter="fade">
                                      <p:cBhvr>
                                        <p:cTn id="69" dur="500"/>
                                        <p:tgtEl>
                                          <p:spTgt spid="2">
                                            <p:graphicEl>
                                              <a:dgm id="{E6494713-7FB9-468E-BCA7-BB27C9A1C2AD}"/>
                                            </p:graphicEl>
                                          </p:spTgt>
                                        </p:tgtEl>
                                      </p:cBhvr>
                                    </p:animEffect>
                                    <p:anim calcmode="lin" valueType="num">
                                      <p:cBhvr>
                                        <p:cTn id="70" dur="500" fill="hold"/>
                                        <p:tgtEl>
                                          <p:spTgt spid="2">
                                            <p:graphicEl>
                                              <a:dgm id="{E6494713-7FB9-468E-BCA7-BB27C9A1C2AD}"/>
                                            </p:graphicEl>
                                          </p:spTgt>
                                        </p:tgtEl>
                                        <p:attrNameLst>
                                          <p:attrName>ppt_x</p:attrName>
                                        </p:attrNameLst>
                                      </p:cBhvr>
                                      <p:tavLst>
                                        <p:tav tm="0">
                                          <p:val>
                                            <p:fltVal val="0.5"/>
                                          </p:val>
                                        </p:tav>
                                        <p:tav tm="100000">
                                          <p:val>
                                            <p:strVal val="#ppt_x"/>
                                          </p:val>
                                        </p:tav>
                                      </p:tavLst>
                                    </p:anim>
                                    <p:anim calcmode="lin" valueType="num">
                                      <p:cBhvr>
                                        <p:cTn id="71" dur="500" fill="hold"/>
                                        <p:tgtEl>
                                          <p:spTgt spid="2">
                                            <p:graphicEl>
                                              <a:dgm id="{E6494713-7FB9-468E-BCA7-BB27C9A1C2AD}"/>
                                            </p:graphicEl>
                                          </p:spTgt>
                                        </p:tgtEl>
                                        <p:attrNameLst>
                                          <p:attrName>ppt_y</p:attrName>
                                        </p:attrNameLst>
                                      </p:cBhvr>
                                      <p:tavLst>
                                        <p:tav tm="0">
                                          <p:val>
                                            <p:fltVal val="0.5"/>
                                          </p:val>
                                        </p:tav>
                                        <p:tav tm="100000">
                                          <p:val>
                                            <p:strVal val="#ppt_y"/>
                                          </p:val>
                                        </p:tav>
                                      </p:tavLst>
                                    </p:anim>
                                  </p:childTnLst>
                                </p:cTn>
                              </p:par>
                              <p:par>
                                <p:cTn id="72" presetID="53" presetClass="entr" presetSubtype="528" fill="hold" grpId="0" nodeType="withEffect">
                                  <p:stCondLst>
                                    <p:cond delay="0"/>
                                  </p:stCondLst>
                                  <p:childTnLst>
                                    <p:set>
                                      <p:cBhvr>
                                        <p:cTn id="73" dur="1" fill="hold">
                                          <p:stCondLst>
                                            <p:cond delay="0"/>
                                          </p:stCondLst>
                                        </p:cTn>
                                        <p:tgtEl>
                                          <p:spTgt spid="2">
                                            <p:graphicEl>
                                              <a:dgm id="{B5125F67-2FF5-4E6B-837F-0719CECC5376}"/>
                                            </p:graphicEl>
                                          </p:spTgt>
                                        </p:tgtEl>
                                        <p:attrNameLst>
                                          <p:attrName>style.visibility</p:attrName>
                                        </p:attrNameLst>
                                      </p:cBhvr>
                                      <p:to>
                                        <p:strVal val="visible"/>
                                      </p:to>
                                    </p:set>
                                    <p:anim calcmode="lin" valueType="num">
                                      <p:cBhvr>
                                        <p:cTn id="74" dur="500" fill="hold"/>
                                        <p:tgtEl>
                                          <p:spTgt spid="2">
                                            <p:graphicEl>
                                              <a:dgm id="{B5125F67-2FF5-4E6B-837F-0719CECC5376}"/>
                                            </p:graphicEl>
                                          </p:spTgt>
                                        </p:tgtEl>
                                        <p:attrNameLst>
                                          <p:attrName>ppt_w</p:attrName>
                                        </p:attrNameLst>
                                      </p:cBhvr>
                                      <p:tavLst>
                                        <p:tav tm="0">
                                          <p:val>
                                            <p:fltVal val="0"/>
                                          </p:val>
                                        </p:tav>
                                        <p:tav tm="100000">
                                          <p:val>
                                            <p:strVal val="#ppt_w"/>
                                          </p:val>
                                        </p:tav>
                                      </p:tavLst>
                                    </p:anim>
                                    <p:anim calcmode="lin" valueType="num">
                                      <p:cBhvr>
                                        <p:cTn id="75" dur="500" fill="hold"/>
                                        <p:tgtEl>
                                          <p:spTgt spid="2">
                                            <p:graphicEl>
                                              <a:dgm id="{B5125F67-2FF5-4E6B-837F-0719CECC5376}"/>
                                            </p:graphicEl>
                                          </p:spTgt>
                                        </p:tgtEl>
                                        <p:attrNameLst>
                                          <p:attrName>ppt_h</p:attrName>
                                        </p:attrNameLst>
                                      </p:cBhvr>
                                      <p:tavLst>
                                        <p:tav tm="0">
                                          <p:val>
                                            <p:fltVal val="0"/>
                                          </p:val>
                                        </p:tav>
                                        <p:tav tm="100000">
                                          <p:val>
                                            <p:strVal val="#ppt_h"/>
                                          </p:val>
                                        </p:tav>
                                      </p:tavLst>
                                    </p:anim>
                                    <p:animEffect transition="in" filter="fade">
                                      <p:cBhvr>
                                        <p:cTn id="76" dur="500"/>
                                        <p:tgtEl>
                                          <p:spTgt spid="2">
                                            <p:graphicEl>
                                              <a:dgm id="{B5125F67-2FF5-4E6B-837F-0719CECC5376}"/>
                                            </p:graphicEl>
                                          </p:spTgt>
                                        </p:tgtEl>
                                      </p:cBhvr>
                                    </p:animEffect>
                                    <p:anim calcmode="lin" valueType="num">
                                      <p:cBhvr>
                                        <p:cTn id="77" dur="500" fill="hold"/>
                                        <p:tgtEl>
                                          <p:spTgt spid="2">
                                            <p:graphicEl>
                                              <a:dgm id="{B5125F67-2FF5-4E6B-837F-0719CECC5376}"/>
                                            </p:graphicEl>
                                          </p:spTgt>
                                        </p:tgtEl>
                                        <p:attrNameLst>
                                          <p:attrName>ppt_x</p:attrName>
                                        </p:attrNameLst>
                                      </p:cBhvr>
                                      <p:tavLst>
                                        <p:tav tm="0">
                                          <p:val>
                                            <p:fltVal val="0.5"/>
                                          </p:val>
                                        </p:tav>
                                        <p:tav tm="100000">
                                          <p:val>
                                            <p:strVal val="#ppt_x"/>
                                          </p:val>
                                        </p:tav>
                                      </p:tavLst>
                                    </p:anim>
                                    <p:anim calcmode="lin" valueType="num">
                                      <p:cBhvr>
                                        <p:cTn id="78" dur="500" fill="hold"/>
                                        <p:tgtEl>
                                          <p:spTgt spid="2">
                                            <p:graphicEl>
                                              <a:dgm id="{B5125F67-2FF5-4E6B-837F-0719CECC5376}"/>
                                            </p:graphicEl>
                                          </p:spTgt>
                                        </p:tgtEl>
                                        <p:attrNameLst>
                                          <p:attrName>ppt_y</p:attrName>
                                        </p:attrNameLst>
                                      </p:cBhvr>
                                      <p:tavLst>
                                        <p:tav tm="0">
                                          <p:val>
                                            <p:fltVal val="0.5"/>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53" presetClass="entr" presetSubtype="528" fill="hold" grpId="0" nodeType="clickEffect">
                                  <p:stCondLst>
                                    <p:cond delay="0"/>
                                  </p:stCondLst>
                                  <p:childTnLst>
                                    <p:set>
                                      <p:cBhvr>
                                        <p:cTn id="82" dur="1" fill="hold">
                                          <p:stCondLst>
                                            <p:cond delay="0"/>
                                          </p:stCondLst>
                                        </p:cTn>
                                        <p:tgtEl>
                                          <p:spTgt spid="2">
                                            <p:graphicEl>
                                              <a:dgm id="{474FA20F-5BDB-4A44-B079-1E20480E307A}"/>
                                            </p:graphicEl>
                                          </p:spTgt>
                                        </p:tgtEl>
                                        <p:attrNameLst>
                                          <p:attrName>style.visibility</p:attrName>
                                        </p:attrNameLst>
                                      </p:cBhvr>
                                      <p:to>
                                        <p:strVal val="visible"/>
                                      </p:to>
                                    </p:set>
                                    <p:anim calcmode="lin" valueType="num">
                                      <p:cBhvr>
                                        <p:cTn id="83" dur="500" fill="hold"/>
                                        <p:tgtEl>
                                          <p:spTgt spid="2">
                                            <p:graphicEl>
                                              <a:dgm id="{474FA20F-5BDB-4A44-B079-1E20480E307A}"/>
                                            </p:graphicEl>
                                          </p:spTgt>
                                        </p:tgtEl>
                                        <p:attrNameLst>
                                          <p:attrName>ppt_w</p:attrName>
                                        </p:attrNameLst>
                                      </p:cBhvr>
                                      <p:tavLst>
                                        <p:tav tm="0">
                                          <p:val>
                                            <p:fltVal val="0"/>
                                          </p:val>
                                        </p:tav>
                                        <p:tav tm="100000">
                                          <p:val>
                                            <p:strVal val="#ppt_w"/>
                                          </p:val>
                                        </p:tav>
                                      </p:tavLst>
                                    </p:anim>
                                    <p:anim calcmode="lin" valueType="num">
                                      <p:cBhvr>
                                        <p:cTn id="84" dur="500" fill="hold"/>
                                        <p:tgtEl>
                                          <p:spTgt spid="2">
                                            <p:graphicEl>
                                              <a:dgm id="{474FA20F-5BDB-4A44-B079-1E20480E307A}"/>
                                            </p:graphicEl>
                                          </p:spTgt>
                                        </p:tgtEl>
                                        <p:attrNameLst>
                                          <p:attrName>ppt_h</p:attrName>
                                        </p:attrNameLst>
                                      </p:cBhvr>
                                      <p:tavLst>
                                        <p:tav tm="0">
                                          <p:val>
                                            <p:fltVal val="0"/>
                                          </p:val>
                                        </p:tav>
                                        <p:tav tm="100000">
                                          <p:val>
                                            <p:strVal val="#ppt_h"/>
                                          </p:val>
                                        </p:tav>
                                      </p:tavLst>
                                    </p:anim>
                                    <p:animEffect transition="in" filter="fade">
                                      <p:cBhvr>
                                        <p:cTn id="85" dur="500"/>
                                        <p:tgtEl>
                                          <p:spTgt spid="2">
                                            <p:graphicEl>
                                              <a:dgm id="{474FA20F-5BDB-4A44-B079-1E20480E307A}"/>
                                            </p:graphicEl>
                                          </p:spTgt>
                                        </p:tgtEl>
                                      </p:cBhvr>
                                    </p:animEffect>
                                    <p:anim calcmode="lin" valueType="num">
                                      <p:cBhvr>
                                        <p:cTn id="86" dur="500" fill="hold"/>
                                        <p:tgtEl>
                                          <p:spTgt spid="2">
                                            <p:graphicEl>
                                              <a:dgm id="{474FA20F-5BDB-4A44-B079-1E20480E307A}"/>
                                            </p:graphicEl>
                                          </p:spTgt>
                                        </p:tgtEl>
                                        <p:attrNameLst>
                                          <p:attrName>ppt_x</p:attrName>
                                        </p:attrNameLst>
                                      </p:cBhvr>
                                      <p:tavLst>
                                        <p:tav tm="0">
                                          <p:val>
                                            <p:fltVal val="0.5"/>
                                          </p:val>
                                        </p:tav>
                                        <p:tav tm="100000">
                                          <p:val>
                                            <p:strVal val="#ppt_x"/>
                                          </p:val>
                                        </p:tav>
                                      </p:tavLst>
                                    </p:anim>
                                    <p:anim calcmode="lin" valueType="num">
                                      <p:cBhvr>
                                        <p:cTn id="87" dur="500" fill="hold"/>
                                        <p:tgtEl>
                                          <p:spTgt spid="2">
                                            <p:graphicEl>
                                              <a:dgm id="{474FA20F-5BDB-4A44-B079-1E20480E307A}"/>
                                            </p:graphicEl>
                                          </p:spTgt>
                                        </p:tgtEl>
                                        <p:attrNameLst>
                                          <p:attrName>ppt_y</p:attrName>
                                        </p:attrNameLst>
                                      </p:cBhvr>
                                      <p:tavLst>
                                        <p:tav tm="0">
                                          <p:val>
                                            <p:fltVal val="0.5"/>
                                          </p:val>
                                        </p:tav>
                                        <p:tav tm="100000">
                                          <p:val>
                                            <p:strVal val="#ppt_y"/>
                                          </p:val>
                                        </p:tav>
                                      </p:tavLst>
                                    </p:anim>
                                  </p:childTnLst>
                                </p:cTn>
                              </p:par>
                              <p:par>
                                <p:cTn id="88" presetID="53" presetClass="entr" presetSubtype="528" fill="hold" grpId="0" nodeType="withEffect">
                                  <p:stCondLst>
                                    <p:cond delay="0"/>
                                  </p:stCondLst>
                                  <p:childTnLst>
                                    <p:set>
                                      <p:cBhvr>
                                        <p:cTn id="89" dur="1" fill="hold">
                                          <p:stCondLst>
                                            <p:cond delay="0"/>
                                          </p:stCondLst>
                                        </p:cTn>
                                        <p:tgtEl>
                                          <p:spTgt spid="2">
                                            <p:graphicEl>
                                              <a:dgm id="{E717B32E-4AA5-4B76-B68C-CB7E98494EA6}"/>
                                            </p:graphicEl>
                                          </p:spTgt>
                                        </p:tgtEl>
                                        <p:attrNameLst>
                                          <p:attrName>style.visibility</p:attrName>
                                        </p:attrNameLst>
                                      </p:cBhvr>
                                      <p:to>
                                        <p:strVal val="visible"/>
                                      </p:to>
                                    </p:set>
                                    <p:anim calcmode="lin" valueType="num">
                                      <p:cBhvr>
                                        <p:cTn id="90" dur="500" fill="hold"/>
                                        <p:tgtEl>
                                          <p:spTgt spid="2">
                                            <p:graphicEl>
                                              <a:dgm id="{E717B32E-4AA5-4B76-B68C-CB7E98494EA6}"/>
                                            </p:graphicEl>
                                          </p:spTgt>
                                        </p:tgtEl>
                                        <p:attrNameLst>
                                          <p:attrName>ppt_w</p:attrName>
                                        </p:attrNameLst>
                                      </p:cBhvr>
                                      <p:tavLst>
                                        <p:tav tm="0">
                                          <p:val>
                                            <p:fltVal val="0"/>
                                          </p:val>
                                        </p:tav>
                                        <p:tav tm="100000">
                                          <p:val>
                                            <p:strVal val="#ppt_w"/>
                                          </p:val>
                                        </p:tav>
                                      </p:tavLst>
                                    </p:anim>
                                    <p:anim calcmode="lin" valueType="num">
                                      <p:cBhvr>
                                        <p:cTn id="91" dur="500" fill="hold"/>
                                        <p:tgtEl>
                                          <p:spTgt spid="2">
                                            <p:graphicEl>
                                              <a:dgm id="{E717B32E-4AA5-4B76-B68C-CB7E98494EA6}"/>
                                            </p:graphicEl>
                                          </p:spTgt>
                                        </p:tgtEl>
                                        <p:attrNameLst>
                                          <p:attrName>ppt_h</p:attrName>
                                        </p:attrNameLst>
                                      </p:cBhvr>
                                      <p:tavLst>
                                        <p:tav tm="0">
                                          <p:val>
                                            <p:fltVal val="0"/>
                                          </p:val>
                                        </p:tav>
                                        <p:tav tm="100000">
                                          <p:val>
                                            <p:strVal val="#ppt_h"/>
                                          </p:val>
                                        </p:tav>
                                      </p:tavLst>
                                    </p:anim>
                                    <p:animEffect transition="in" filter="fade">
                                      <p:cBhvr>
                                        <p:cTn id="92" dur="500"/>
                                        <p:tgtEl>
                                          <p:spTgt spid="2">
                                            <p:graphicEl>
                                              <a:dgm id="{E717B32E-4AA5-4B76-B68C-CB7E98494EA6}"/>
                                            </p:graphicEl>
                                          </p:spTgt>
                                        </p:tgtEl>
                                      </p:cBhvr>
                                    </p:animEffect>
                                    <p:anim calcmode="lin" valueType="num">
                                      <p:cBhvr>
                                        <p:cTn id="93" dur="500" fill="hold"/>
                                        <p:tgtEl>
                                          <p:spTgt spid="2">
                                            <p:graphicEl>
                                              <a:dgm id="{E717B32E-4AA5-4B76-B68C-CB7E98494EA6}"/>
                                            </p:graphicEl>
                                          </p:spTgt>
                                        </p:tgtEl>
                                        <p:attrNameLst>
                                          <p:attrName>ppt_x</p:attrName>
                                        </p:attrNameLst>
                                      </p:cBhvr>
                                      <p:tavLst>
                                        <p:tav tm="0">
                                          <p:val>
                                            <p:fltVal val="0.5"/>
                                          </p:val>
                                        </p:tav>
                                        <p:tav tm="100000">
                                          <p:val>
                                            <p:strVal val="#ppt_x"/>
                                          </p:val>
                                        </p:tav>
                                      </p:tavLst>
                                    </p:anim>
                                    <p:anim calcmode="lin" valueType="num">
                                      <p:cBhvr>
                                        <p:cTn id="94" dur="500" fill="hold"/>
                                        <p:tgtEl>
                                          <p:spTgt spid="2">
                                            <p:graphicEl>
                                              <a:dgm id="{E717B32E-4AA5-4B76-B68C-CB7E98494EA6}"/>
                                            </p:graphicEl>
                                          </p:spTgt>
                                        </p:tgtEl>
                                        <p:attrNameLst>
                                          <p:attrName>ppt_y</p:attrName>
                                        </p:attrNameLst>
                                      </p:cBhvr>
                                      <p:tavLst>
                                        <p:tav tm="0">
                                          <p:val>
                                            <p:fltVal val="0.5"/>
                                          </p:val>
                                        </p:tav>
                                        <p:tav tm="100000">
                                          <p:val>
                                            <p:strVal val="#ppt_y"/>
                                          </p:val>
                                        </p:tav>
                                      </p:tavLst>
                                    </p:anim>
                                  </p:childTnLst>
                                </p:cTn>
                              </p:par>
                            </p:childTnLst>
                          </p:cTn>
                        </p:par>
                      </p:childTnLst>
                    </p:cTn>
                  </p:par>
                  <p:par>
                    <p:cTn id="95" fill="hold">
                      <p:stCondLst>
                        <p:cond delay="indefinite"/>
                      </p:stCondLst>
                      <p:childTnLst>
                        <p:par>
                          <p:cTn id="96" fill="hold">
                            <p:stCondLst>
                              <p:cond delay="0"/>
                            </p:stCondLst>
                            <p:childTnLst>
                              <p:par>
                                <p:cTn id="97" presetID="53" presetClass="entr" presetSubtype="528" fill="hold" grpId="0" nodeType="clickEffect">
                                  <p:stCondLst>
                                    <p:cond delay="0"/>
                                  </p:stCondLst>
                                  <p:childTnLst>
                                    <p:set>
                                      <p:cBhvr>
                                        <p:cTn id="98" dur="1" fill="hold">
                                          <p:stCondLst>
                                            <p:cond delay="0"/>
                                          </p:stCondLst>
                                        </p:cTn>
                                        <p:tgtEl>
                                          <p:spTgt spid="2">
                                            <p:graphicEl>
                                              <a:dgm id="{05B92ADA-3F37-402E-BE26-A5EB9D54423F}"/>
                                            </p:graphicEl>
                                          </p:spTgt>
                                        </p:tgtEl>
                                        <p:attrNameLst>
                                          <p:attrName>style.visibility</p:attrName>
                                        </p:attrNameLst>
                                      </p:cBhvr>
                                      <p:to>
                                        <p:strVal val="visible"/>
                                      </p:to>
                                    </p:set>
                                    <p:anim calcmode="lin" valueType="num">
                                      <p:cBhvr>
                                        <p:cTn id="99" dur="500" fill="hold"/>
                                        <p:tgtEl>
                                          <p:spTgt spid="2">
                                            <p:graphicEl>
                                              <a:dgm id="{05B92ADA-3F37-402E-BE26-A5EB9D54423F}"/>
                                            </p:graphicEl>
                                          </p:spTgt>
                                        </p:tgtEl>
                                        <p:attrNameLst>
                                          <p:attrName>ppt_w</p:attrName>
                                        </p:attrNameLst>
                                      </p:cBhvr>
                                      <p:tavLst>
                                        <p:tav tm="0">
                                          <p:val>
                                            <p:fltVal val="0"/>
                                          </p:val>
                                        </p:tav>
                                        <p:tav tm="100000">
                                          <p:val>
                                            <p:strVal val="#ppt_w"/>
                                          </p:val>
                                        </p:tav>
                                      </p:tavLst>
                                    </p:anim>
                                    <p:anim calcmode="lin" valueType="num">
                                      <p:cBhvr>
                                        <p:cTn id="100" dur="500" fill="hold"/>
                                        <p:tgtEl>
                                          <p:spTgt spid="2">
                                            <p:graphicEl>
                                              <a:dgm id="{05B92ADA-3F37-402E-BE26-A5EB9D54423F}"/>
                                            </p:graphicEl>
                                          </p:spTgt>
                                        </p:tgtEl>
                                        <p:attrNameLst>
                                          <p:attrName>ppt_h</p:attrName>
                                        </p:attrNameLst>
                                      </p:cBhvr>
                                      <p:tavLst>
                                        <p:tav tm="0">
                                          <p:val>
                                            <p:fltVal val="0"/>
                                          </p:val>
                                        </p:tav>
                                        <p:tav tm="100000">
                                          <p:val>
                                            <p:strVal val="#ppt_h"/>
                                          </p:val>
                                        </p:tav>
                                      </p:tavLst>
                                    </p:anim>
                                    <p:animEffect transition="in" filter="fade">
                                      <p:cBhvr>
                                        <p:cTn id="101" dur="500"/>
                                        <p:tgtEl>
                                          <p:spTgt spid="2">
                                            <p:graphicEl>
                                              <a:dgm id="{05B92ADA-3F37-402E-BE26-A5EB9D54423F}"/>
                                            </p:graphicEl>
                                          </p:spTgt>
                                        </p:tgtEl>
                                      </p:cBhvr>
                                    </p:animEffect>
                                    <p:anim calcmode="lin" valueType="num">
                                      <p:cBhvr>
                                        <p:cTn id="102" dur="500" fill="hold"/>
                                        <p:tgtEl>
                                          <p:spTgt spid="2">
                                            <p:graphicEl>
                                              <a:dgm id="{05B92ADA-3F37-402E-BE26-A5EB9D54423F}"/>
                                            </p:graphicEl>
                                          </p:spTgt>
                                        </p:tgtEl>
                                        <p:attrNameLst>
                                          <p:attrName>ppt_x</p:attrName>
                                        </p:attrNameLst>
                                      </p:cBhvr>
                                      <p:tavLst>
                                        <p:tav tm="0">
                                          <p:val>
                                            <p:fltVal val="0.5"/>
                                          </p:val>
                                        </p:tav>
                                        <p:tav tm="100000">
                                          <p:val>
                                            <p:strVal val="#ppt_x"/>
                                          </p:val>
                                        </p:tav>
                                      </p:tavLst>
                                    </p:anim>
                                    <p:anim calcmode="lin" valueType="num">
                                      <p:cBhvr>
                                        <p:cTn id="103" dur="500" fill="hold"/>
                                        <p:tgtEl>
                                          <p:spTgt spid="2">
                                            <p:graphicEl>
                                              <a:dgm id="{05B92ADA-3F37-402E-BE26-A5EB9D54423F}"/>
                                            </p:graphicEl>
                                          </p:spTgt>
                                        </p:tgtEl>
                                        <p:attrNameLst>
                                          <p:attrName>ppt_y</p:attrName>
                                        </p:attrNameLst>
                                      </p:cBhvr>
                                      <p:tavLst>
                                        <p:tav tm="0">
                                          <p:val>
                                            <p:fltVal val="0.5"/>
                                          </p:val>
                                        </p:tav>
                                        <p:tav tm="100000">
                                          <p:val>
                                            <p:strVal val="#ppt_y"/>
                                          </p:val>
                                        </p:tav>
                                      </p:tavLst>
                                    </p:anim>
                                  </p:childTnLst>
                                </p:cTn>
                              </p:par>
                              <p:par>
                                <p:cTn id="104" presetID="53" presetClass="entr" presetSubtype="528" fill="hold" grpId="0" nodeType="withEffect">
                                  <p:stCondLst>
                                    <p:cond delay="0"/>
                                  </p:stCondLst>
                                  <p:childTnLst>
                                    <p:set>
                                      <p:cBhvr>
                                        <p:cTn id="105" dur="1" fill="hold">
                                          <p:stCondLst>
                                            <p:cond delay="0"/>
                                          </p:stCondLst>
                                        </p:cTn>
                                        <p:tgtEl>
                                          <p:spTgt spid="2">
                                            <p:graphicEl>
                                              <a:dgm id="{43B13F91-9820-4AC2-B34E-F72F8053FB9E}"/>
                                            </p:graphicEl>
                                          </p:spTgt>
                                        </p:tgtEl>
                                        <p:attrNameLst>
                                          <p:attrName>style.visibility</p:attrName>
                                        </p:attrNameLst>
                                      </p:cBhvr>
                                      <p:to>
                                        <p:strVal val="visible"/>
                                      </p:to>
                                    </p:set>
                                    <p:anim calcmode="lin" valueType="num">
                                      <p:cBhvr>
                                        <p:cTn id="106" dur="500" fill="hold"/>
                                        <p:tgtEl>
                                          <p:spTgt spid="2">
                                            <p:graphicEl>
                                              <a:dgm id="{43B13F91-9820-4AC2-B34E-F72F8053FB9E}"/>
                                            </p:graphicEl>
                                          </p:spTgt>
                                        </p:tgtEl>
                                        <p:attrNameLst>
                                          <p:attrName>ppt_w</p:attrName>
                                        </p:attrNameLst>
                                      </p:cBhvr>
                                      <p:tavLst>
                                        <p:tav tm="0">
                                          <p:val>
                                            <p:fltVal val="0"/>
                                          </p:val>
                                        </p:tav>
                                        <p:tav tm="100000">
                                          <p:val>
                                            <p:strVal val="#ppt_w"/>
                                          </p:val>
                                        </p:tav>
                                      </p:tavLst>
                                    </p:anim>
                                    <p:anim calcmode="lin" valueType="num">
                                      <p:cBhvr>
                                        <p:cTn id="107" dur="500" fill="hold"/>
                                        <p:tgtEl>
                                          <p:spTgt spid="2">
                                            <p:graphicEl>
                                              <a:dgm id="{43B13F91-9820-4AC2-B34E-F72F8053FB9E}"/>
                                            </p:graphicEl>
                                          </p:spTgt>
                                        </p:tgtEl>
                                        <p:attrNameLst>
                                          <p:attrName>ppt_h</p:attrName>
                                        </p:attrNameLst>
                                      </p:cBhvr>
                                      <p:tavLst>
                                        <p:tav tm="0">
                                          <p:val>
                                            <p:fltVal val="0"/>
                                          </p:val>
                                        </p:tav>
                                        <p:tav tm="100000">
                                          <p:val>
                                            <p:strVal val="#ppt_h"/>
                                          </p:val>
                                        </p:tav>
                                      </p:tavLst>
                                    </p:anim>
                                    <p:animEffect transition="in" filter="fade">
                                      <p:cBhvr>
                                        <p:cTn id="108" dur="500"/>
                                        <p:tgtEl>
                                          <p:spTgt spid="2">
                                            <p:graphicEl>
                                              <a:dgm id="{43B13F91-9820-4AC2-B34E-F72F8053FB9E}"/>
                                            </p:graphicEl>
                                          </p:spTgt>
                                        </p:tgtEl>
                                      </p:cBhvr>
                                    </p:animEffect>
                                    <p:anim calcmode="lin" valueType="num">
                                      <p:cBhvr>
                                        <p:cTn id="109" dur="500" fill="hold"/>
                                        <p:tgtEl>
                                          <p:spTgt spid="2">
                                            <p:graphicEl>
                                              <a:dgm id="{43B13F91-9820-4AC2-B34E-F72F8053FB9E}"/>
                                            </p:graphicEl>
                                          </p:spTgt>
                                        </p:tgtEl>
                                        <p:attrNameLst>
                                          <p:attrName>ppt_x</p:attrName>
                                        </p:attrNameLst>
                                      </p:cBhvr>
                                      <p:tavLst>
                                        <p:tav tm="0">
                                          <p:val>
                                            <p:fltVal val="0.5"/>
                                          </p:val>
                                        </p:tav>
                                        <p:tav tm="100000">
                                          <p:val>
                                            <p:strVal val="#ppt_x"/>
                                          </p:val>
                                        </p:tav>
                                      </p:tavLst>
                                    </p:anim>
                                    <p:anim calcmode="lin" valueType="num">
                                      <p:cBhvr>
                                        <p:cTn id="110" dur="500" fill="hold"/>
                                        <p:tgtEl>
                                          <p:spTgt spid="2">
                                            <p:graphicEl>
                                              <a:dgm id="{43B13F91-9820-4AC2-B34E-F72F8053FB9E}"/>
                                            </p:graphicEl>
                                          </p:spTgt>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Graphic spid="2" grpId="0">
        <p:bldSub>
          <a:bldDgm bld="one"/>
        </p:bldSub>
      </p:bldGraphic>
      <p:bldP spid="16" grpId="0"/>
      <p:bldP spid="8" grpId="0"/>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FC28441-6941-2A6D-2138-5F60B2DCCFED}"/>
            </a:ext>
          </a:extLst>
        </p:cNvPr>
        <p:cNvGrpSpPr/>
        <p:nvPr/>
      </p:nvGrpSpPr>
      <p:grpSpPr>
        <a:xfrm>
          <a:off x="0" y="0"/>
          <a:ext cx="0" cy="0"/>
          <a:chOff x="0" y="0"/>
          <a:chExt cx="0" cy="0"/>
        </a:xfrm>
      </p:grpSpPr>
      <p:sp useBgFill="1">
        <p:nvSpPr>
          <p:cNvPr id="35" name="Rectangle 16">
            <a:extLst>
              <a:ext uri="{FF2B5EF4-FFF2-40B4-BE49-F238E27FC236}">
                <a16:creationId xmlns:a16="http://schemas.microsoft.com/office/drawing/2014/main" id="{C10CDF41-19B7-80FF-DAEE-A61394BD2E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6" name="Group 18">
            <a:extLst>
              <a:ext uri="{FF2B5EF4-FFF2-40B4-BE49-F238E27FC236}">
                <a16:creationId xmlns:a16="http://schemas.microsoft.com/office/drawing/2014/main" id="{F791919B-8AC0-9971-2813-D72E95582E7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271255" y="-2"/>
            <a:ext cx="7649490" cy="6705601"/>
            <a:chOff x="329184" y="1"/>
            <a:chExt cx="524256" cy="5728133"/>
          </a:xfrm>
        </p:grpSpPr>
        <p:cxnSp>
          <p:nvCxnSpPr>
            <p:cNvPr id="37" name="Straight Connector 19">
              <a:extLst>
                <a:ext uri="{FF2B5EF4-FFF2-40B4-BE49-F238E27FC236}">
                  <a16:creationId xmlns:a16="http://schemas.microsoft.com/office/drawing/2014/main" id="{39869757-71D1-CD0B-2EE2-DA2BE11BAB0E}"/>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329184" y="5728134"/>
              <a:ext cx="523824"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38" name="Rectangle 20">
              <a:extLst>
                <a:ext uri="{FF2B5EF4-FFF2-40B4-BE49-F238E27FC236}">
                  <a16:creationId xmlns:a16="http://schemas.microsoft.com/office/drawing/2014/main" id="{211C2F98-42BD-CD05-2C41-EEAC38BBCFD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329184" y="1"/>
              <a:ext cx="524256" cy="55321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9" name="Rectangle 22">
            <a:extLst>
              <a:ext uri="{FF2B5EF4-FFF2-40B4-BE49-F238E27FC236}">
                <a16:creationId xmlns:a16="http://schemas.microsoft.com/office/drawing/2014/main" id="{951940E9-CB4A-DBFD-6AF7-797328D2AE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233363" y="152400"/>
            <a:ext cx="11725275" cy="6391273"/>
          </a:xfrm>
          <a:prstGeom prst="rect">
            <a:avLst/>
          </a:prstGeom>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Imagen 9">
            <a:extLst>
              <a:ext uri="{FF2B5EF4-FFF2-40B4-BE49-F238E27FC236}">
                <a16:creationId xmlns:a16="http://schemas.microsoft.com/office/drawing/2014/main" id="{6E251E5F-387E-5C9E-BAC7-F55FE8A73DB2}"/>
              </a:ext>
            </a:extLst>
          </p:cNvPr>
          <p:cNvPicPr>
            <a:picLocks noChangeAspect="1"/>
          </p:cNvPicPr>
          <p:nvPr/>
        </p:nvPicPr>
        <p:blipFill rotWithShape="1">
          <a:blip r:embed="rId2">
            <a:extLst>
              <a:ext uri="{28A0092B-C50C-407E-A947-70E740481C1C}">
                <a14:useLocalDpi xmlns:a14="http://schemas.microsoft.com/office/drawing/2010/main" val="0"/>
              </a:ext>
            </a:extLst>
          </a:blip>
          <a:srcRect t="23818" b="2460"/>
          <a:stretch>
            <a:fillRect/>
          </a:stretch>
        </p:blipFill>
        <p:spPr>
          <a:xfrm>
            <a:off x="421467" y="314324"/>
            <a:ext cx="6049929" cy="3339228"/>
          </a:xfrm>
          <a:prstGeom prst="rect">
            <a:avLst/>
          </a:prstGeom>
          <a:solidFill>
            <a:srgbClr val="FFFFFF">
              <a:shade val="85000"/>
            </a:srgbClr>
          </a:solidFill>
          <a:ln w="88900" cap="sq">
            <a:solidFill>
              <a:srgbClr val="FFFFFF"/>
            </a:solidFill>
            <a:miter lim="800000"/>
          </a:ln>
          <a:effectLst>
            <a:outerShdw blurRad="55000" dist="18000" dir="5400000" algn="tl" rotWithShape="0">
              <a:schemeClr val="accent4">
                <a:lumMod val="75000"/>
                <a:alpha val="93000"/>
              </a:schemeClr>
            </a:outerShdw>
          </a:effectLst>
          <a:scene3d>
            <a:camera prst="orthographicFront"/>
            <a:lightRig rig="twoPt" dir="t">
              <a:rot lat="0" lon="0" rev="7200000"/>
            </a:lightRig>
          </a:scene3d>
          <a:sp3d>
            <a:bevelT w="25400" h="19050"/>
            <a:contourClr>
              <a:srgbClr val="FFFFFF"/>
            </a:contourClr>
          </a:sp3d>
        </p:spPr>
      </p:pic>
      <p:pic>
        <p:nvPicPr>
          <p:cNvPr id="12" name="Imagen 11">
            <a:extLst>
              <a:ext uri="{FF2B5EF4-FFF2-40B4-BE49-F238E27FC236}">
                <a16:creationId xmlns:a16="http://schemas.microsoft.com/office/drawing/2014/main" id="{74DB8277-1224-E8A8-8D43-AC7140633B99}"/>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val="0"/>
              </a:ext>
            </a:extLst>
          </a:blip>
          <a:srcRect t="5019" b="5019"/>
          <a:stretch/>
        </p:blipFill>
        <p:spPr>
          <a:xfrm>
            <a:off x="6704757" y="314325"/>
            <a:ext cx="5065776" cy="3339228"/>
          </a:xfrm>
          <a:prstGeom prst="rect">
            <a:avLst/>
          </a:prstGeom>
          <a:solidFill>
            <a:srgbClr val="FFFFFF">
              <a:shade val="85000"/>
            </a:srgbClr>
          </a:solidFill>
          <a:ln w="88900" cap="sq">
            <a:solidFill>
              <a:srgbClr val="FFFFFF"/>
            </a:solidFill>
            <a:miter lim="800000"/>
          </a:ln>
          <a:effectLst>
            <a:outerShdw blurRad="55000" dist="18000" dir="5400000" algn="tl" rotWithShape="0">
              <a:schemeClr val="accent4">
                <a:lumMod val="75000"/>
                <a:alpha val="93000"/>
              </a:schemeClr>
            </a:outerShdw>
          </a:effectLst>
          <a:scene3d>
            <a:camera prst="orthographicFront"/>
            <a:lightRig rig="twoPt" dir="t">
              <a:rot lat="0" lon="0" rev="7200000"/>
            </a:lightRig>
          </a:scene3d>
          <a:sp3d>
            <a:bevelT w="25400" h="19050"/>
            <a:contourClr>
              <a:srgbClr val="FFFFFF"/>
            </a:contourClr>
          </a:sp3d>
        </p:spPr>
      </p:pic>
      <p:pic>
        <p:nvPicPr>
          <p:cNvPr id="3" name="Imagen 2">
            <a:extLst>
              <a:ext uri="{FF2B5EF4-FFF2-40B4-BE49-F238E27FC236}">
                <a16:creationId xmlns:a16="http://schemas.microsoft.com/office/drawing/2014/main" id="{938A3DA0-AC0F-A468-A41D-E8555DCA3BF9}"/>
              </a:ext>
            </a:extLst>
          </p:cNvPr>
          <p:cNvPicPr>
            <a:picLocks noChangeAspect="1"/>
          </p:cNvPicPr>
          <p:nvPr/>
        </p:nvPicPr>
        <p:blipFill rotWithShape="1">
          <a:blip r:embed="rId4">
            <a:extLst>
              <a:ext uri="{28A0092B-C50C-407E-A947-70E740481C1C}">
                <a14:useLocalDpi xmlns:a14="http://schemas.microsoft.com/office/drawing/2010/main" val="0"/>
              </a:ext>
            </a:extLst>
          </a:blip>
          <a:srcRect l="8074" t="70" r="814" b="-70"/>
          <a:stretch>
            <a:fillRect/>
          </a:stretch>
        </p:blipFill>
        <p:spPr>
          <a:xfrm>
            <a:off x="421467" y="3845930"/>
            <a:ext cx="5065776" cy="2508864"/>
          </a:xfrm>
          <a:prstGeom prst="rect">
            <a:avLst/>
          </a:prstGeom>
          <a:solidFill>
            <a:srgbClr val="FFFFFF">
              <a:shade val="85000"/>
            </a:srgbClr>
          </a:solidFill>
          <a:ln w="88900" cap="sq">
            <a:solidFill>
              <a:srgbClr val="FFFFFF"/>
            </a:solidFill>
            <a:miter lim="800000"/>
          </a:ln>
          <a:effectLst>
            <a:outerShdw blurRad="55000" dist="18000" dir="5400000" algn="tl" rotWithShape="0">
              <a:schemeClr val="accent4">
                <a:lumMod val="75000"/>
                <a:alpha val="93000"/>
              </a:schemeClr>
            </a:outerShdw>
          </a:effectLst>
          <a:scene3d>
            <a:camera prst="orthographicFront"/>
            <a:lightRig rig="twoPt" dir="t">
              <a:rot lat="0" lon="0" rev="7200000"/>
            </a:lightRig>
          </a:scene3d>
          <a:sp3d>
            <a:bevelT w="25400" h="19050"/>
            <a:contourClr>
              <a:srgbClr val="FFFFFF"/>
            </a:contourClr>
          </a:sp3d>
        </p:spPr>
      </p:pic>
      <p:sp>
        <p:nvSpPr>
          <p:cNvPr id="4" name="CuadroTexto 3">
            <a:extLst>
              <a:ext uri="{FF2B5EF4-FFF2-40B4-BE49-F238E27FC236}">
                <a16:creationId xmlns:a16="http://schemas.microsoft.com/office/drawing/2014/main" id="{EA81F99D-DBE0-B2DB-453C-D5120A22A867}"/>
              </a:ext>
            </a:extLst>
          </p:cNvPr>
          <p:cNvSpPr txBox="1"/>
          <p:nvPr/>
        </p:nvSpPr>
        <p:spPr>
          <a:xfrm>
            <a:off x="5720603" y="3769471"/>
            <a:ext cx="6049930" cy="2585323"/>
          </a:xfrm>
          <a:prstGeom prst="rect">
            <a:avLst/>
          </a:prstGeom>
          <a:noFill/>
        </p:spPr>
        <p:txBody>
          <a:bodyPr wrap="square">
            <a:spAutoFit/>
          </a:bodyPr>
          <a:lstStyle/>
          <a:p>
            <a:pPr algn="ctr"/>
            <a:r>
              <a:rPr lang="es-ES" sz="5400" b="1" dirty="0" err="1">
                <a:ln w="13462">
                  <a:solidFill>
                    <a:schemeClr val="bg1"/>
                  </a:solidFill>
                  <a:prstDash val="solid"/>
                </a:ln>
                <a:solidFill>
                  <a:schemeClr val="accent4">
                    <a:lumMod val="75000"/>
                  </a:schemeClr>
                </a:solidFill>
                <a:effectLst>
                  <a:outerShdw dist="38100" dir="2700000" algn="bl" rotWithShape="0">
                    <a:schemeClr val="accent6">
                      <a:lumMod val="50000"/>
                    </a:schemeClr>
                  </a:outerShdw>
                </a:effectLst>
                <a:latin typeface="Tamil Bible" pitchFamily="2" charset="0"/>
              </a:rPr>
              <a:t>jPu;f;fjuprd</a:t>
            </a:r>
            <a:r>
              <a:rPr lang="es-ES" sz="5400" b="1" dirty="0">
                <a:ln w="13462">
                  <a:solidFill>
                    <a:schemeClr val="bg1"/>
                  </a:solidFill>
                  <a:prstDash val="solid"/>
                </a:ln>
                <a:solidFill>
                  <a:schemeClr val="accent4">
                    <a:lumMod val="75000"/>
                  </a:schemeClr>
                </a:solidFill>
                <a:effectLst>
                  <a:outerShdw dist="38100" dir="2700000" algn="bl" rotWithShape="0">
                    <a:schemeClr val="accent6">
                      <a:lumMod val="50000"/>
                    </a:schemeClr>
                  </a:outerShdw>
                </a:effectLst>
                <a:latin typeface="Tamil Bible" pitchFamily="2" charset="0"/>
              </a:rPr>
              <a:t> </a:t>
            </a:r>
            <a:r>
              <a:rPr lang="es-ES" sz="5400" b="1" dirty="0" err="1">
                <a:ln w="13462">
                  <a:solidFill>
                    <a:schemeClr val="bg1"/>
                  </a:solidFill>
                  <a:prstDash val="solid"/>
                </a:ln>
                <a:solidFill>
                  <a:schemeClr val="accent4">
                    <a:lumMod val="75000"/>
                  </a:schemeClr>
                </a:solidFill>
                <a:effectLst>
                  <a:outerShdw dist="38100" dir="2700000" algn="bl" rotWithShape="0">
                    <a:schemeClr val="accent6">
                      <a:lumMod val="50000"/>
                    </a:schemeClr>
                  </a:outerShdw>
                </a:effectLst>
                <a:latin typeface="Tamil Bible" pitchFamily="2" charset="0"/>
              </a:rPr>
              <a:t>njhlu;gpd</a:t>
            </a:r>
            <a:r>
              <a:rPr lang="es-ES" sz="5400" b="1" dirty="0">
                <a:ln w="13462">
                  <a:solidFill>
                    <a:schemeClr val="bg1"/>
                  </a:solidFill>
                  <a:prstDash val="solid"/>
                </a:ln>
                <a:solidFill>
                  <a:schemeClr val="accent4">
                    <a:lumMod val="75000"/>
                  </a:schemeClr>
                </a:solidFill>
                <a:effectLst>
                  <a:outerShdw dist="38100" dir="2700000" algn="bl" rotWithShape="0">
                    <a:schemeClr val="accent6">
                      <a:lumMod val="50000"/>
                    </a:schemeClr>
                  </a:outerShdw>
                </a:effectLst>
                <a:latin typeface="Tamil Bible" pitchFamily="2" charset="0"/>
              </a:rPr>
              <a:t>; </a:t>
            </a:r>
            <a:r>
              <a:rPr lang="es-ES" sz="5400" b="1" dirty="0" err="1">
                <a:ln w="13462">
                  <a:solidFill>
                    <a:schemeClr val="bg1"/>
                  </a:solidFill>
                  <a:prstDash val="solid"/>
                </a:ln>
                <a:solidFill>
                  <a:schemeClr val="accent4">
                    <a:lumMod val="75000"/>
                  </a:schemeClr>
                </a:solidFill>
                <a:effectLst>
                  <a:outerShdw dist="38100" dir="2700000" algn="bl" rotWithShape="0">
                    <a:schemeClr val="accent6">
                      <a:lumMod val="50000"/>
                    </a:schemeClr>
                  </a:outerShdw>
                </a:effectLst>
                <a:latin typeface="Tamil Bible" pitchFamily="2" charset="0"/>
              </a:rPr>
              <a:t>tiffs</a:t>
            </a:r>
            <a:r>
              <a:rPr lang="es-ES" sz="5400" b="1" dirty="0">
                <a:ln w="13462">
                  <a:solidFill>
                    <a:schemeClr val="bg1"/>
                  </a:solidFill>
                  <a:prstDash val="solid"/>
                </a:ln>
                <a:solidFill>
                  <a:schemeClr val="accent4">
                    <a:lumMod val="75000"/>
                  </a:schemeClr>
                </a:solidFill>
                <a:effectLst>
                  <a:outerShdw dist="38100" dir="2700000" algn="bl" rotWithShape="0">
                    <a:schemeClr val="accent6">
                      <a:lumMod val="50000"/>
                    </a:schemeClr>
                  </a:outerShdw>
                </a:effectLst>
                <a:latin typeface="Tamil Bible" pitchFamily="2" charset="0"/>
              </a:rPr>
              <a:t>;</a:t>
            </a:r>
          </a:p>
        </p:txBody>
      </p:sp>
    </p:spTree>
    <p:extLst>
      <p:ext uri="{BB962C8B-B14F-4D97-AF65-F5344CB8AC3E}">
        <p14:creationId xmlns:p14="http://schemas.microsoft.com/office/powerpoint/2010/main" val="360038996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AF41AB6-C94E-2902-6193-01D45B2B3830}"/>
            </a:ext>
          </a:extLst>
        </p:cNvPr>
        <p:cNvGrpSpPr/>
        <p:nvPr/>
      </p:nvGrpSpPr>
      <p:grpSpPr>
        <a:xfrm>
          <a:off x="0" y="0"/>
          <a:ext cx="0" cy="0"/>
          <a:chOff x="0" y="0"/>
          <a:chExt cx="0" cy="0"/>
        </a:xfrm>
      </p:grpSpPr>
      <p:sp>
        <p:nvSpPr>
          <p:cNvPr id="17" name="Rectángulo 16">
            <a:extLst>
              <a:ext uri="{FF2B5EF4-FFF2-40B4-BE49-F238E27FC236}">
                <a16:creationId xmlns:a16="http://schemas.microsoft.com/office/drawing/2014/main" id="{715803AB-5D80-D850-2CAC-EAAA259A8481}"/>
              </a:ext>
            </a:extLst>
          </p:cNvPr>
          <p:cNvSpPr>
            <a:spLocks noGrp="1" noRot="1" noMove="1" noResize="1" noEditPoints="1" noAdjustHandles="1" noChangeArrowheads="1" noChangeShapeType="1"/>
          </p:cNvSpPr>
          <p:nvPr/>
        </p:nvSpPr>
        <p:spPr>
          <a:xfrm>
            <a:off x="0" y="0"/>
            <a:ext cx="12191999" cy="150266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EFCE088F-CBEE-4961-B496-D5CAC0D14862}"/>
              </a:ext>
            </a:extLst>
          </p:cNvPr>
          <p:cNvSpPr txBox="1"/>
          <p:nvPr/>
        </p:nvSpPr>
        <p:spPr>
          <a:xfrm>
            <a:off x="0" y="-125043"/>
            <a:ext cx="12192000" cy="769441"/>
          </a:xfrm>
          <a:prstGeom prst="rect">
            <a:avLst/>
          </a:prstGeom>
          <a:noFill/>
        </p:spPr>
        <p:txBody>
          <a:bodyPr wrap="square">
            <a:spAutoFit/>
          </a:bodyPr>
          <a:lstStyle/>
          <a:p>
            <a:pPr algn="ctr"/>
            <a:r>
              <a:rPr lang="es-ES" sz="4400" b="1" spc="600" dirty="0" err="1">
                <a:ln w="6600">
                  <a:solidFill>
                    <a:schemeClr val="accent3"/>
                  </a:solidFill>
                  <a:prstDash val="solid"/>
                </a:ln>
                <a:solidFill>
                  <a:srgbClr val="FFFFFF"/>
                </a:solidFill>
                <a:effectLst>
                  <a:outerShdw dist="38100" dir="2700000" algn="tl" rotWithShape="0">
                    <a:schemeClr val="accent3">
                      <a:lumMod val="60000"/>
                      <a:lumOff val="40000"/>
                    </a:schemeClr>
                  </a:outerShdw>
                </a:effectLst>
                <a:latin typeface="Tamil Bible" pitchFamily="2" charset="0"/>
              </a:rPr>
              <a:t>tha;nkhop</a:t>
            </a:r>
            <a:r>
              <a:rPr lang="es-ES" sz="4400" b="1" spc="600" dirty="0">
                <a:ln w="6600">
                  <a:solidFill>
                    <a:schemeClr val="accent3"/>
                  </a:solidFill>
                  <a:prstDash val="solid"/>
                </a:ln>
                <a:solidFill>
                  <a:srgbClr val="FFFFFF"/>
                </a:solidFill>
                <a:effectLst>
                  <a:outerShdw dist="38100" dir="2700000" algn="tl" rotWithShape="0">
                    <a:schemeClr val="accent3">
                      <a:lumMod val="60000"/>
                      <a:lumOff val="40000"/>
                    </a:schemeClr>
                  </a:outerShdw>
                </a:effectLst>
                <a:latin typeface="Tamil Bible" pitchFamily="2" charset="0"/>
              </a:rPr>
              <a:t> </a:t>
            </a:r>
            <a:r>
              <a:rPr lang="es-ES" sz="4400" b="1" spc="600" dirty="0" err="1">
                <a:ln w="6600">
                  <a:solidFill>
                    <a:schemeClr val="accent3"/>
                  </a:solidFill>
                  <a:prstDash val="solid"/>
                </a:ln>
                <a:solidFill>
                  <a:srgbClr val="FFFFFF"/>
                </a:solidFill>
                <a:effectLst>
                  <a:outerShdw dist="38100" dir="2700000" algn="tl" rotWithShape="0">
                    <a:schemeClr val="accent3">
                      <a:lumMod val="60000"/>
                      <a:lumOff val="40000"/>
                    </a:schemeClr>
                  </a:outerShdw>
                </a:effectLst>
                <a:latin typeface="Tamil Bible" pitchFamily="2" charset="0"/>
              </a:rPr>
              <a:t>nra;jpfs</a:t>
            </a:r>
            <a:r>
              <a:rPr lang="es-ES" sz="4400" b="1" spc="600" dirty="0">
                <a:ln w="6600">
                  <a:solidFill>
                    <a:schemeClr val="accent3"/>
                  </a:solidFill>
                  <a:prstDash val="solid"/>
                </a:ln>
                <a:solidFill>
                  <a:srgbClr val="FFFFFF"/>
                </a:solidFill>
                <a:effectLst>
                  <a:outerShdw dist="38100" dir="2700000" algn="tl" rotWithShape="0">
                    <a:schemeClr val="accent3">
                      <a:lumMod val="60000"/>
                      <a:lumOff val="40000"/>
                    </a:schemeClr>
                  </a:outerShdw>
                </a:effectLst>
                <a:latin typeface="Tamil Bible" pitchFamily="2" charset="0"/>
              </a:rPr>
              <a:t>;</a:t>
            </a:r>
          </a:p>
        </p:txBody>
      </p:sp>
      <p:sp>
        <p:nvSpPr>
          <p:cNvPr id="5" name="CuadroTexto 4">
            <a:extLst>
              <a:ext uri="{FF2B5EF4-FFF2-40B4-BE49-F238E27FC236}">
                <a16:creationId xmlns:a16="http://schemas.microsoft.com/office/drawing/2014/main" id="{3D3C99DF-B6ED-215C-A7A1-7017BCDF9CFD}"/>
              </a:ext>
            </a:extLst>
          </p:cNvPr>
          <p:cNvSpPr txBox="1"/>
          <p:nvPr/>
        </p:nvSpPr>
        <p:spPr>
          <a:xfrm>
            <a:off x="1" y="426930"/>
            <a:ext cx="12192000" cy="1138773"/>
          </a:xfrm>
          <a:prstGeom prst="rect">
            <a:avLst/>
          </a:prstGeom>
          <a:noFill/>
        </p:spPr>
        <p:txBody>
          <a:bodyPr wrap="square">
            <a:spAutoFit/>
          </a:bodyPr>
          <a:lstStyle/>
          <a:p>
            <a:pPr algn="ctr"/>
            <a:r>
              <a:rPr lang="en-US" b="1" dirty="0">
                <a:solidFill>
                  <a:srgbClr val="FFFF99"/>
                </a:solidFill>
                <a:effectLst>
                  <a:outerShdw blurRad="38100" dist="38100" dir="2700000" algn="tl">
                    <a:srgbClr val="000000">
                      <a:alpha val="43137"/>
                    </a:srgbClr>
                  </a:outerShdw>
                </a:effectLst>
                <a:latin typeface="Comic Sans MS" panose="030F0702030302020204" pitchFamily="66" charset="0"/>
              </a:rPr>
              <a:t>“</a:t>
            </a:r>
            <a:r>
              <a:rPr lang="en-US" b="1" dirty="0" err="1">
                <a:solidFill>
                  <a:srgbClr val="FFFF99"/>
                </a:solidFill>
                <a:effectLst>
                  <a:outerShdw blurRad="38100" dist="38100" dir="2700000" algn="tl">
                    <a:srgbClr val="000000">
                      <a:alpha val="43137"/>
                    </a:srgbClr>
                  </a:outerShdw>
                </a:effectLst>
                <a:latin typeface="Tamil Bible" pitchFamily="2" charset="0"/>
              </a:rPr>
              <a:t>mtd</a:t>
            </a:r>
            <a:r>
              <a:rPr lang="en-US" b="1" dirty="0">
                <a:solidFill>
                  <a:srgbClr val="FFFF99"/>
                </a:solidFill>
                <a:effectLst>
                  <a:outerShdw blurRad="38100" dist="38100" dir="2700000" algn="tl">
                    <a:srgbClr val="000000">
                      <a:alpha val="43137"/>
                    </a:srgbClr>
                  </a:outerShdw>
                </a:effectLst>
                <a:latin typeface="Tamil Bible" pitchFamily="2" charset="0"/>
              </a:rPr>
              <a:t>;&gt; </a:t>
            </a:r>
            <a:r>
              <a:rPr lang="en-US" b="1" dirty="0" err="1">
                <a:solidFill>
                  <a:srgbClr val="FFFF99"/>
                </a:solidFill>
                <a:effectLst>
                  <a:outerShdw blurRad="38100" dist="38100" dir="2700000" algn="tl">
                    <a:srgbClr val="000000">
                      <a:alpha val="43137"/>
                    </a:srgbClr>
                  </a:outerShdw>
                </a:effectLst>
                <a:latin typeface="Tamil Bible" pitchFamily="2" charset="0"/>
              </a:rPr>
              <a:t>jhtPJk</a:t>
            </a:r>
            <a:r>
              <a:rPr lang="en-US" b="1" dirty="0">
                <a:solidFill>
                  <a:srgbClr val="FFFF99"/>
                </a:solidFill>
                <a:effectLst>
                  <a:outerShdw blurRad="38100" dist="38100" dir="2700000" algn="tl">
                    <a:srgbClr val="000000">
                      <a:alpha val="43137"/>
                    </a:srgbClr>
                  </a:outerShdw>
                </a:effectLst>
                <a:latin typeface="Tamil Bible" pitchFamily="2" charset="0"/>
              </a:rPr>
              <a:t>;&gt; uh[</a:t>
            </a:r>
            <a:r>
              <a:rPr lang="en-US" b="1" dirty="0" err="1">
                <a:solidFill>
                  <a:srgbClr val="FFFF99"/>
                </a:solidFill>
                <a:effectLst>
                  <a:outerShdw blurRad="38100" dist="38100" dir="2700000" algn="tl">
                    <a:srgbClr val="000000">
                      <a:alpha val="43137"/>
                    </a:srgbClr>
                  </a:outerShdw>
                </a:effectLst>
                <a:latin typeface="Tamil Bible" pitchFamily="2" charset="0"/>
              </a:rPr>
              <a:t>htpd</a:t>
            </a:r>
            <a:r>
              <a:rPr lang="en-US" b="1" dirty="0">
                <a:solidFill>
                  <a:srgbClr val="FFFF99"/>
                </a:solidFill>
                <a:effectLst>
                  <a:outerShdw blurRad="38100" dist="38100" dir="2700000" algn="tl">
                    <a:srgbClr val="000000">
                      <a:alpha val="43137"/>
                    </a:srgbClr>
                  </a:outerShdw>
                </a:effectLst>
                <a:latin typeface="Tamil Bible" pitchFamily="2" charset="0"/>
              </a:rPr>
              <a:t>; </a:t>
            </a:r>
            <a:r>
              <a:rPr lang="en-US" b="1" dirty="0" err="1">
                <a:solidFill>
                  <a:srgbClr val="FFFF99"/>
                </a:solidFill>
                <a:effectLst>
                  <a:outerShdw blurRad="38100" dist="38100" dir="2700000" algn="tl">
                    <a:srgbClr val="000000">
                      <a:alpha val="43137"/>
                    </a:srgbClr>
                  </a:outerShdw>
                </a:effectLst>
                <a:latin typeface="Tamil Bible" pitchFamily="2" charset="0"/>
              </a:rPr>
              <a:t>QhdjpU</a:t>
            </a:r>
            <a:r>
              <a:rPr lang="en-US" b="1" dirty="0">
                <a:solidFill>
                  <a:srgbClr val="FFFF99"/>
                </a:solidFill>
                <a:effectLst>
                  <a:outerShdw blurRad="38100" dist="38100" dir="2700000" algn="tl">
                    <a:srgbClr val="000000">
                      <a:alpha val="43137"/>
                    </a:srgbClr>
                  </a:outerShdw>
                </a:effectLst>
                <a:latin typeface="Tamil Bible" pitchFamily="2" charset="0"/>
              </a:rPr>
              <a:t>\;</a:t>
            </a:r>
            <a:r>
              <a:rPr lang="en-US" b="1" dirty="0" err="1">
                <a:solidFill>
                  <a:srgbClr val="FFFF99"/>
                </a:solidFill>
                <a:effectLst>
                  <a:outerShdw blurRad="38100" dist="38100" dir="2700000" algn="tl">
                    <a:srgbClr val="000000">
                      <a:alpha val="43137"/>
                    </a:srgbClr>
                  </a:outerShdw>
                </a:effectLst>
                <a:latin typeface="Tamil Bible" pitchFamily="2" charset="0"/>
              </a:rPr>
              <a:t>bf;fhudhfpa</a:t>
            </a:r>
            <a:r>
              <a:rPr lang="en-US" b="1" dirty="0">
                <a:solidFill>
                  <a:srgbClr val="FFFF99"/>
                </a:solidFill>
                <a:effectLst>
                  <a:outerShdw blurRad="38100" dist="38100" dir="2700000" algn="tl">
                    <a:srgbClr val="000000">
                      <a:alpha val="43137"/>
                    </a:srgbClr>
                  </a:outerShdw>
                </a:effectLst>
                <a:latin typeface="Tamil Bible" pitchFamily="2" charset="0"/>
              </a:rPr>
              <a:t> </a:t>
            </a:r>
            <a:r>
              <a:rPr lang="en-US" b="1" dirty="0" err="1">
                <a:solidFill>
                  <a:srgbClr val="FFFF99"/>
                </a:solidFill>
                <a:effectLst>
                  <a:outerShdw blurRad="38100" dist="38100" dir="2700000" algn="tl">
                    <a:srgbClr val="000000">
                      <a:alpha val="43137"/>
                    </a:srgbClr>
                  </a:outerShdw>
                </a:effectLst>
                <a:latin typeface="Tamil Bible" pitchFamily="2" charset="0"/>
              </a:rPr>
              <a:t>fhj;Jk</a:t>
            </a:r>
            <a:r>
              <a:rPr lang="en-US" b="1" dirty="0">
                <a:solidFill>
                  <a:srgbClr val="FFFF99"/>
                </a:solidFill>
                <a:effectLst>
                  <a:outerShdw blurRad="38100" dist="38100" dir="2700000" algn="tl">
                    <a:srgbClr val="000000">
                      <a:alpha val="43137"/>
                    </a:srgbClr>
                  </a:outerShdw>
                </a:effectLst>
                <a:latin typeface="Tamil Bible" pitchFamily="2" charset="0"/>
              </a:rPr>
              <a:t>;&gt; </a:t>
            </a:r>
            <a:r>
              <a:rPr lang="en-US" b="1" dirty="0" err="1">
                <a:solidFill>
                  <a:srgbClr val="FFFF99"/>
                </a:solidFill>
                <a:effectLst>
                  <a:outerShdw blurRad="38100" dist="38100" dir="2700000" algn="tl">
                    <a:srgbClr val="000000">
                      <a:alpha val="43137"/>
                    </a:srgbClr>
                  </a:outerShdw>
                </a:effectLst>
                <a:latin typeface="Tamil Bible" pitchFamily="2" charset="0"/>
              </a:rPr>
              <a:t>jPh;f;fjhprpahfpa</a:t>
            </a:r>
            <a:r>
              <a:rPr lang="en-US" b="1" dirty="0">
                <a:solidFill>
                  <a:srgbClr val="FFFF99"/>
                </a:solidFill>
                <a:effectLst>
                  <a:outerShdw blurRad="38100" dist="38100" dir="2700000" algn="tl">
                    <a:srgbClr val="000000">
                      <a:alpha val="43137"/>
                    </a:srgbClr>
                  </a:outerShdw>
                </a:effectLst>
                <a:latin typeface="Tamil Bible" pitchFamily="2" charset="0"/>
              </a:rPr>
              <a:t> </a:t>
            </a:r>
            <a:r>
              <a:rPr lang="en-US" b="1" dirty="0" err="1">
                <a:solidFill>
                  <a:srgbClr val="FFFF99"/>
                </a:solidFill>
                <a:effectLst>
                  <a:outerShdw blurRad="38100" dist="38100" dir="2700000" algn="tl">
                    <a:srgbClr val="000000">
                      <a:alpha val="43137"/>
                    </a:srgbClr>
                  </a:outerShdw>
                </a:effectLst>
                <a:latin typeface="Tamil Bible" pitchFamily="2" charset="0"/>
              </a:rPr>
              <a:t>ehj;jhDk</a:t>
            </a:r>
            <a:r>
              <a:rPr lang="en-US" b="1" dirty="0">
                <a:solidFill>
                  <a:srgbClr val="FFFF99"/>
                </a:solidFill>
                <a:effectLst>
                  <a:outerShdw blurRad="38100" dist="38100" dir="2700000" algn="tl">
                    <a:srgbClr val="000000">
                      <a:alpha val="43137"/>
                    </a:srgbClr>
                  </a:outerShdw>
                </a:effectLst>
                <a:latin typeface="Tamil Bible" pitchFamily="2" charset="0"/>
              </a:rPr>
              <a:t>; </a:t>
            </a:r>
            <a:r>
              <a:rPr lang="en-US" b="1" dirty="0" err="1">
                <a:solidFill>
                  <a:srgbClr val="FFFF99"/>
                </a:solidFill>
                <a:effectLst>
                  <a:outerShdw blurRad="38100" dist="38100" dir="2700000" algn="tl">
                    <a:srgbClr val="000000">
                      <a:alpha val="43137"/>
                    </a:srgbClr>
                  </a:outerShdw>
                </a:effectLst>
                <a:latin typeface="Tamil Bible" pitchFamily="2" charset="0"/>
              </a:rPr>
              <a:t>fw;gpj;jgbNa</a:t>
            </a:r>
            <a:r>
              <a:rPr lang="en-US" b="1" dirty="0">
                <a:solidFill>
                  <a:srgbClr val="FFFF99"/>
                </a:solidFill>
                <a:effectLst>
                  <a:outerShdw blurRad="38100" dist="38100" dir="2700000" algn="tl">
                    <a:srgbClr val="000000">
                      <a:alpha val="43137"/>
                    </a:srgbClr>
                  </a:outerShdw>
                </a:effectLst>
                <a:latin typeface="Tamil Bible" pitchFamily="2" charset="0"/>
              </a:rPr>
              <a:t>&gt; </a:t>
            </a:r>
            <a:r>
              <a:rPr lang="en-US" b="1" dirty="0" err="1">
                <a:solidFill>
                  <a:srgbClr val="FFFF99"/>
                </a:solidFill>
                <a:effectLst>
                  <a:outerShdw blurRad="38100" dist="38100" dir="2700000" algn="tl">
                    <a:srgbClr val="000000">
                      <a:alpha val="43137"/>
                    </a:srgbClr>
                  </a:outerShdw>
                </a:effectLst>
                <a:latin typeface="Tamil Bible" pitchFamily="2" charset="0"/>
              </a:rPr>
              <a:t>ifj;jhsq;fisAk</a:t>
            </a:r>
            <a:r>
              <a:rPr lang="en-US" b="1" dirty="0">
                <a:solidFill>
                  <a:srgbClr val="FFFF99"/>
                </a:solidFill>
                <a:effectLst>
                  <a:outerShdw blurRad="38100" dist="38100" dir="2700000" algn="tl">
                    <a:srgbClr val="000000">
                      <a:alpha val="43137"/>
                    </a:srgbClr>
                  </a:outerShdw>
                </a:effectLst>
                <a:latin typeface="Tamil Bible" pitchFamily="2" charset="0"/>
              </a:rPr>
              <a:t>; </a:t>
            </a:r>
            <a:r>
              <a:rPr lang="en-US" b="1" dirty="0" err="1">
                <a:solidFill>
                  <a:srgbClr val="FFFF99"/>
                </a:solidFill>
                <a:effectLst>
                  <a:outerShdw blurRad="38100" dist="38100" dir="2700000" algn="tl">
                    <a:srgbClr val="000000">
                      <a:alpha val="43137"/>
                    </a:srgbClr>
                  </a:outerShdw>
                </a:effectLst>
                <a:latin typeface="Tamil Bible" pitchFamily="2" charset="0"/>
              </a:rPr>
              <a:t>jk;GUfisAk</a:t>
            </a:r>
            <a:r>
              <a:rPr lang="en-US" b="1" dirty="0">
                <a:solidFill>
                  <a:srgbClr val="FFFF99"/>
                </a:solidFill>
                <a:effectLst>
                  <a:outerShdw blurRad="38100" dist="38100" dir="2700000" algn="tl">
                    <a:srgbClr val="000000">
                      <a:alpha val="43137"/>
                    </a:srgbClr>
                  </a:outerShdw>
                </a:effectLst>
                <a:latin typeface="Tamil Bible" pitchFamily="2" charset="0"/>
              </a:rPr>
              <a:t>; </a:t>
            </a:r>
            <a:r>
              <a:rPr lang="en-US" b="1" dirty="0" err="1">
                <a:solidFill>
                  <a:srgbClr val="FFFF99"/>
                </a:solidFill>
                <a:effectLst>
                  <a:outerShdw blurRad="38100" dist="38100" dir="2700000" algn="tl">
                    <a:srgbClr val="000000">
                      <a:alpha val="43137"/>
                    </a:srgbClr>
                  </a:outerShdw>
                </a:effectLst>
                <a:latin typeface="Tamil Bible" pitchFamily="2" charset="0"/>
              </a:rPr>
              <a:t>Rukz;lyq;fisAk</a:t>
            </a:r>
            <a:r>
              <a:rPr lang="en-US" b="1" dirty="0">
                <a:solidFill>
                  <a:srgbClr val="FFFF99"/>
                </a:solidFill>
                <a:effectLst>
                  <a:outerShdw blurRad="38100" dist="38100" dir="2700000" algn="tl">
                    <a:srgbClr val="000000">
                      <a:alpha val="43137"/>
                    </a:srgbClr>
                  </a:outerShdw>
                </a:effectLst>
                <a:latin typeface="Tamil Bible" pitchFamily="2" charset="0"/>
              </a:rPr>
              <a:t>; </a:t>
            </a:r>
            <a:r>
              <a:rPr lang="en-US" b="1" dirty="0" err="1">
                <a:solidFill>
                  <a:srgbClr val="FFFF99"/>
                </a:solidFill>
                <a:effectLst>
                  <a:outerShdw blurRad="38100" dist="38100" dir="2700000" algn="tl">
                    <a:srgbClr val="000000">
                      <a:alpha val="43137"/>
                    </a:srgbClr>
                  </a:outerShdw>
                </a:effectLst>
                <a:latin typeface="Tamil Bible" pitchFamily="2" charset="0"/>
              </a:rPr>
              <a:t>thrpf;fpw</a:t>
            </a:r>
            <a:r>
              <a:rPr lang="en-US" b="1" dirty="0">
                <a:solidFill>
                  <a:srgbClr val="FFFF99"/>
                </a:solidFill>
                <a:effectLst>
                  <a:outerShdw blurRad="38100" dist="38100" dir="2700000" algn="tl">
                    <a:srgbClr val="000000">
                      <a:alpha val="43137"/>
                    </a:srgbClr>
                  </a:outerShdw>
                </a:effectLst>
                <a:latin typeface="Tamil Bible" pitchFamily="2" charset="0"/>
              </a:rPr>
              <a:t> </a:t>
            </a:r>
            <a:r>
              <a:rPr lang="en-US" b="1" dirty="0" err="1">
                <a:solidFill>
                  <a:srgbClr val="FFFF99"/>
                </a:solidFill>
                <a:effectLst>
                  <a:outerShdw blurRad="38100" dist="38100" dir="2700000" algn="tl">
                    <a:srgbClr val="000000">
                      <a:alpha val="43137"/>
                    </a:srgbClr>
                  </a:outerShdw>
                </a:effectLst>
                <a:latin typeface="Tamil Bible" pitchFamily="2" charset="0"/>
              </a:rPr>
              <a:t>Nytpaiuf</a:t>
            </a:r>
            <a:r>
              <a:rPr lang="en-US" b="1" dirty="0">
                <a:solidFill>
                  <a:srgbClr val="FFFF99"/>
                </a:solidFill>
                <a:effectLst>
                  <a:outerShdw blurRad="38100" dist="38100" dir="2700000" algn="tl">
                    <a:srgbClr val="000000">
                      <a:alpha val="43137"/>
                    </a:srgbClr>
                  </a:outerShdw>
                </a:effectLst>
                <a:latin typeface="Tamil Bible" pitchFamily="2" charset="0"/>
              </a:rPr>
              <a:t>; </a:t>
            </a:r>
            <a:r>
              <a:rPr lang="en-US" b="1" dirty="0" err="1">
                <a:solidFill>
                  <a:srgbClr val="FFFF99"/>
                </a:solidFill>
                <a:effectLst>
                  <a:outerShdw blurRad="38100" dist="38100" dir="2700000" algn="tl">
                    <a:srgbClr val="000000">
                      <a:alpha val="43137"/>
                    </a:srgbClr>
                  </a:outerShdw>
                </a:effectLst>
                <a:latin typeface="Tamil Bible" pitchFamily="2" charset="0"/>
              </a:rPr>
              <a:t>fh;j;jUila</a:t>
            </a:r>
            <a:r>
              <a:rPr lang="en-US" b="1" dirty="0">
                <a:solidFill>
                  <a:srgbClr val="FFFF99"/>
                </a:solidFill>
                <a:effectLst>
                  <a:outerShdw blurRad="38100" dist="38100" dir="2700000" algn="tl">
                    <a:srgbClr val="000000">
                      <a:alpha val="43137"/>
                    </a:srgbClr>
                  </a:outerShdw>
                </a:effectLst>
                <a:latin typeface="Tamil Bible" pitchFamily="2" charset="0"/>
              </a:rPr>
              <a:t> </a:t>
            </a:r>
            <a:r>
              <a:rPr lang="en-US" b="1" dirty="0" err="1">
                <a:solidFill>
                  <a:srgbClr val="FFFF99"/>
                </a:solidFill>
                <a:effectLst>
                  <a:outerShdw blurRad="38100" dist="38100" dir="2700000" algn="tl">
                    <a:srgbClr val="000000">
                      <a:alpha val="43137"/>
                    </a:srgbClr>
                  </a:outerShdw>
                </a:effectLst>
                <a:latin typeface="Tamil Bible" pitchFamily="2" charset="0"/>
              </a:rPr>
              <a:t>Myaj;jpNy</a:t>
            </a:r>
            <a:r>
              <a:rPr lang="en-US" b="1" dirty="0">
                <a:solidFill>
                  <a:srgbClr val="FFFF99"/>
                </a:solidFill>
                <a:effectLst>
                  <a:outerShdw blurRad="38100" dist="38100" dir="2700000" algn="tl">
                    <a:srgbClr val="000000">
                      <a:alpha val="43137"/>
                    </a:srgbClr>
                  </a:outerShdw>
                </a:effectLst>
                <a:latin typeface="Tamil Bible" pitchFamily="2" charset="0"/>
              </a:rPr>
              <a:t> </a:t>
            </a:r>
            <a:r>
              <a:rPr lang="en-US" b="1" dirty="0" err="1">
                <a:solidFill>
                  <a:srgbClr val="FFFF99"/>
                </a:solidFill>
                <a:effectLst>
                  <a:outerShdw blurRad="38100" dist="38100" dir="2700000" algn="tl">
                    <a:srgbClr val="000000">
                      <a:alpha val="43137"/>
                    </a:srgbClr>
                  </a:outerShdw>
                </a:effectLst>
                <a:latin typeface="Tamil Bible" pitchFamily="2" charset="0"/>
              </a:rPr>
              <a:t>epWj;jpdhd</a:t>
            </a:r>
            <a:r>
              <a:rPr lang="en-US" b="1" dirty="0">
                <a:solidFill>
                  <a:srgbClr val="FFFF99"/>
                </a:solidFill>
                <a:effectLst>
                  <a:outerShdw blurRad="38100" dist="38100" dir="2700000" algn="tl">
                    <a:srgbClr val="000000">
                      <a:alpha val="43137"/>
                    </a:srgbClr>
                  </a:outerShdw>
                </a:effectLst>
                <a:latin typeface="Tamil Bible" pitchFamily="2" charset="0"/>
              </a:rPr>
              <a:t>;@ ,</a:t>
            </a:r>
            <a:r>
              <a:rPr lang="en-US" b="1" dirty="0" err="1">
                <a:solidFill>
                  <a:srgbClr val="FFFF99"/>
                </a:solidFill>
                <a:effectLst>
                  <a:outerShdw blurRad="38100" dist="38100" dir="2700000" algn="tl">
                    <a:srgbClr val="000000">
                      <a:alpha val="43137"/>
                    </a:srgbClr>
                  </a:outerShdw>
                </a:effectLst>
                <a:latin typeface="Tamil Bible" pitchFamily="2" charset="0"/>
              </a:rPr>
              <a:t>g;gbr</a:t>
            </a:r>
            <a:r>
              <a:rPr lang="en-US" b="1" dirty="0">
                <a:solidFill>
                  <a:srgbClr val="FFFF99"/>
                </a:solidFill>
                <a:effectLst>
                  <a:outerShdw blurRad="38100" dist="38100" dir="2700000" algn="tl">
                    <a:srgbClr val="000000">
                      <a:alpha val="43137"/>
                    </a:srgbClr>
                  </a:outerShdw>
                </a:effectLst>
                <a:latin typeface="Tamil Bible" pitchFamily="2" charset="0"/>
              </a:rPr>
              <a:t>; </a:t>
            </a:r>
            <a:r>
              <a:rPr lang="en-US" b="1" dirty="0" err="1">
                <a:solidFill>
                  <a:srgbClr val="FFFF99"/>
                </a:solidFill>
                <a:effectLst>
                  <a:outerShdw blurRad="38100" dist="38100" dir="2700000" algn="tl">
                    <a:srgbClr val="000000">
                      <a:alpha val="43137"/>
                    </a:srgbClr>
                  </a:outerShdw>
                </a:effectLst>
                <a:latin typeface="Tamil Bible" pitchFamily="2" charset="0"/>
              </a:rPr>
              <a:t>nra;aNtz;Lk</a:t>
            </a:r>
            <a:r>
              <a:rPr lang="en-US" b="1" dirty="0">
                <a:solidFill>
                  <a:srgbClr val="FFFF99"/>
                </a:solidFill>
                <a:effectLst>
                  <a:outerShdw blurRad="38100" dist="38100" dir="2700000" algn="tl">
                    <a:srgbClr val="000000">
                      <a:alpha val="43137"/>
                    </a:srgbClr>
                  </a:outerShdw>
                </a:effectLst>
                <a:latin typeface="Tamil Bible" pitchFamily="2" charset="0"/>
              </a:rPr>
              <a:t>; </a:t>
            </a:r>
            <a:r>
              <a:rPr lang="en-US" b="1" dirty="0" err="1">
                <a:solidFill>
                  <a:srgbClr val="FFFF99"/>
                </a:solidFill>
                <a:effectLst>
                  <a:outerShdw blurRad="38100" dist="38100" dir="2700000" algn="tl">
                    <a:srgbClr val="000000">
                      <a:alpha val="43137"/>
                    </a:srgbClr>
                  </a:outerShdw>
                </a:effectLst>
                <a:latin typeface="Tamil Bible" pitchFamily="2" charset="0"/>
              </a:rPr>
              <a:t>vd;fpw</a:t>
            </a:r>
            <a:r>
              <a:rPr lang="en-US" b="1" dirty="0">
                <a:solidFill>
                  <a:srgbClr val="FFFF99"/>
                </a:solidFill>
                <a:effectLst>
                  <a:outerShdw blurRad="38100" dist="38100" dir="2700000" algn="tl">
                    <a:srgbClr val="000000">
                      <a:alpha val="43137"/>
                    </a:srgbClr>
                  </a:outerShdw>
                </a:effectLst>
                <a:latin typeface="Tamil Bible" pitchFamily="2" charset="0"/>
              </a:rPr>
              <a:t> </a:t>
            </a:r>
            <a:r>
              <a:rPr lang="en-US" b="1" dirty="0" err="1">
                <a:solidFill>
                  <a:srgbClr val="FFFF99"/>
                </a:solidFill>
                <a:effectLst>
                  <a:outerShdw blurRad="38100" dist="38100" dir="2700000" algn="tl">
                    <a:srgbClr val="000000">
                      <a:alpha val="43137"/>
                    </a:srgbClr>
                  </a:outerShdw>
                </a:effectLst>
                <a:latin typeface="Tamil Bible" pitchFamily="2" charset="0"/>
              </a:rPr>
              <a:t>fw;gid</a:t>
            </a:r>
            <a:r>
              <a:rPr lang="en-US" b="1" dirty="0">
                <a:solidFill>
                  <a:srgbClr val="FFFF99"/>
                </a:solidFill>
                <a:effectLst>
                  <a:outerShdw blurRad="38100" dist="38100" dir="2700000" algn="tl">
                    <a:srgbClr val="000000">
                      <a:alpha val="43137"/>
                    </a:srgbClr>
                  </a:outerShdw>
                </a:effectLst>
                <a:latin typeface="Tamil Bible" pitchFamily="2" charset="0"/>
              </a:rPr>
              <a:t> </a:t>
            </a:r>
            <a:r>
              <a:rPr lang="en-US" b="1" dirty="0" err="1">
                <a:solidFill>
                  <a:srgbClr val="FFFF99"/>
                </a:solidFill>
                <a:effectLst>
                  <a:outerShdw blurRad="38100" dist="38100" dir="2700000" algn="tl">
                    <a:srgbClr val="000000">
                      <a:alpha val="43137"/>
                    </a:srgbClr>
                  </a:outerShdw>
                </a:effectLst>
                <a:latin typeface="Tamil Bible" pitchFamily="2" charset="0"/>
              </a:rPr>
              <a:t>fh;j;juhy</a:t>
            </a:r>
            <a:r>
              <a:rPr lang="en-US" b="1" dirty="0">
                <a:solidFill>
                  <a:srgbClr val="FFFF99"/>
                </a:solidFill>
                <a:effectLst>
                  <a:outerShdw blurRad="38100" dist="38100" dir="2700000" algn="tl">
                    <a:srgbClr val="000000">
                      <a:alpha val="43137"/>
                    </a:srgbClr>
                  </a:outerShdw>
                </a:effectLst>
                <a:latin typeface="Tamil Bible" pitchFamily="2" charset="0"/>
              </a:rPr>
              <a:t>; </a:t>
            </a:r>
            <a:r>
              <a:rPr lang="en-US" b="1" dirty="0" err="1">
                <a:solidFill>
                  <a:srgbClr val="FFFF99"/>
                </a:solidFill>
                <a:effectLst>
                  <a:outerShdw blurRad="38100" dist="38100" dir="2700000" algn="tl">
                    <a:srgbClr val="000000">
                      <a:alpha val="43137"/>
                    </a:srgbClr>
                  </a:outerShdw>
                </a:effectLst>
                <a:latin typeface="Tamil Bible" pitchFamily="2" charset="0"/>
              </a:rPr>
              <a:t>mtUila</a:t>
            </a:r>
            <a:r>
              <a:rPr lang="en-US" b="1" dirty="0">
                <a:solidFill>
                  <a:srgbClr val="FFFF99"/>
                </a:solidFill>
                <a:effectLst>
                  <a:outerShdw blurRad="38100" dist="38100" dir="2700000" algn="tl">
                    <a:srgbClr val="000000">
                      <a:alpha val="43137"/>
                    </a:srgbClr>
                  </a:outerShdw>
                </a:effectLst>
                <a:latin typeface="Tamil Bible" pitchFamily="2" charset="0"/>
              </a:rPr>
              <a:t> </a:t>
            </a:r>
            <a:r>
              <a:rPr lang="en-US" b="1" dirty="0" err="1">
                <a:solidFill>
                  <a:srgbClr val="FFFF99"/>
                </a:solidFill>
                <a:effectLst>
                  <a:outerShdw blurRad="38100" dist="38100" dir="2700000" algn="tl">
                    <a:srgbClr val="000000">
                      <a:alpha val="43137"/>
                    </a:srgbClr>
                  </a:outerShdw>
                </a:effectLst>
                <a:latin typeface="Tamil Bible" pitchFamily="2" charset="0"/>
              </a:rPr>
              <a:t>jPh;f;fjhprpfisf</a:t>
            </a:r>
            <a:r>
              <a:rPr lang="en-US" b="1" dirty="0">
                <a:solidFill>
                  <a:srgbClr val="FFFF99"/>
                </a:solidFill>
                <a:effectLst>
                  <a:outerShdw blurRad="38100" dist="38100" dir="2700000" algn="tl">
                    <a:srgbClr val="000000">
                      <a:alpha val="43137"/>
                    </a:srgbClr>
                  </a:outerShdw>
                </a:effectLst>
                <a:latin typeface="Tamil Bible" pitchFamily="2" charset="0"/>
              </a:rPr>
              <a:t>; </a:t>
            </a:r>
            <a:r>
              <a:rPr lang="en-US" b="1" dirty="0" err="1">
                <a:solidFill>
                  <a:srgbClr val="FFFF99"/>
                </a:solidFill>
                <a:effectLst>
                  <a:outerShdw blurRad="38100" dist="38100" dir="2700000" algn="tl">
                    <a:srgbClr val="000000">
                      <a:alpha val="43137"/>
                    </a:srgbClr>
                  </a:outerShdw>
                </a:effectLst>
                <a:latin typeface="Tamil Bible" pitchFamily="2" charset="0"/>
              </a:rPr>
              <a:t>nfhz;L</a:t>
            </a:r>
            <a:r>
              <a:rPr lang="en-US" b="1" dirty="0">
                <a:solidFill>
                  <a:srgbClr val="FFFF99"/>
                </a:solidFill>
                <a:effectLst>
                  <a:outerShdw blurRad="38100" dist="38100" dir="2700000" algn="tl">
                    <a:srgbClr val="000000">
                      <a:alpha val="43137"/>
                    </a:srgbClr>
                  </a:outerShdw>
                </a:effectLst>
                <a:latin typeface="Tamil Bible" pitchFamily="2" charset="0"/>
              </a:rPr>
              <a:t> </a:t>
            </a:r>
            <a:r>
              <a:rPr lang="en-US" b="1" dirty="0" err="1">
                <a:solidFill>
                  <a:srgbClr val="FFFF99"/>
                </a:solidFill>
                <a:effectLst>
                  <a:outerShdw blurRad="38100" dist="38100" dir="2700000" algn="tl">
                    <a:srgbClr val="000000">
                      <a:alpha val="43137"/>
                    </a:srgbClr>
                  </a:outerShdw>
                </a:effectLst>
                <a:latin typeface="Tamil Bible" pitchFamily="2" charset="0"/>
              </a:rPr>
              <a:t>cz;lhapUe;jJ</a:t>
            </a:r>
            <a:r>
              <a:rPr lang="en-US" b="1" dirty="0">
                <a:solidFill>
                  <a:srgbClr val="FFFF99"/>
                </a:solidFill>
                <a:effectLst>
                  <a:outerShdw blurRad="38100" dist="38100" dir="2700000" algn="tl">
                    <a:srgbClr val="000000">
                      <a:alpha val="43137"/>
                    </a:srgbClr>
                  </a:outerShdw>
                </a:effectLst>
                <a:latin typeface="Tamil Bible" pitchFamily="2" charset="0"/>
              </a:rPr>
              <a:t>.</a:t>
            </a:r>
            <a:r>
              <a:rPr lang="en-US" b="1" dirty="0">
                <a:solidFill>
                  <a:srgbClr val="FFFF99"/>
                </a:solidFill>
                <a:effectLst>
                  <a:outerShdw blurRad="38100" dist="38100" dir="2700000" algn="tl">
                    <a:srgbClr val="000000">
                      <a:alpha val="43137"/>
                    </a:srgbClr>
                  </a:outerShdw>
                </a:effectLst>
                <a:latin typeface="Comic Sans MS" panose="030F0702030302020204" pitchFamily="66" charset="0"/>
              </a:rPr>
              <a:t>”</a:t>
            </a:r>
          </a:p>
          <a:p>
            <a:pPr algn="ctr"/>
            <a:r>
              <a:rPr lang="en-US" sz="1400" b="1" dirty="0">
                <a:solidFill>
                  <a:srgbClr val="FFFF99"/>
                </a:solidFill>
                <a:effectLst>
                  <a:outerShdw blurRad="38100" dist="38100" dir="2700000" algn="tl">
                    <a:srgbClr val="000000">
                      <a:alpha val="43137"/>
                    </a:srgbClr>
                  </a:outerShdw>
                </a:effectLst>
                <a:latin typeface="Comic Sans MS" panose="030F0702030302020204" pitchFamily="66" charset="0"/>
              </a:rPr>
              <a:t>(2 </a:t>
            </a:r>
            <a:r>
              <a:rPr lang="en-US" sz="1400" b="1" dirty="0" err="1">
                <a:solidFill>
                  <a:srgbClr val="FFFF99"/>
                </a:solidFill>
                <a:effectLst>
                  <a:outerShdw blurRad="38100" dist="38100" dir="2700000" algn="tl">
                    <a:srgbClr val="000000">
                      <a:alpha val="43137"/>
                    </a:srgbClr>
                  </a:outerShdw>
                </a:effectLst>
                <a:latin typeface="Tamil Bible" pitchFamily="2" charset="0"/>
              </a:rPr>
              <a:t>ehshfkk</a:t>
            </a:r>
            <a:r>
              <a:rPr lang="en-US" sz="1400" b="1" dirty="0">
                <a:solidFill>
                  <a:srgbClr val="FFFF99"/>
                </a:solidFill>
                <a:effectLst>
                  <a:outerShdw blurRad="38100" dist="38100" dir="2700000" algn="tl">
                    <a:srgbClr val="000000">
                      <a:alpha val="43137"/>
                    </a:srgbClr>
                  </a:outerShdw>
                </a:effectLst>
                <a:latin typeface="Tamil Bible" pitchFamily="2" charset="0"/>
              </a:rPr>
              <a:t>;</a:t>
            </a:r>
            <a:r>
              <a:rPr lang="en-US" sz="1400" b="1" dirty="0">
                <a:solidFill>
                  <a:srgbClr val="FFFF99"/>
                </a:solidFill>
                <a:effectLst>
                  <a:outerShdw blurRad="38100" dist="38100" dir="2700000" algn="tl">
                    <a:srgbClr val="000000">
                      <a:alpha val="43137"/>
                    </a:srgbClr>
                  </a:outerShdw>
                </a:effectLst>
                <a:latin typeface="Comic Sans MS" panose="030F0702030302020204" pitchFamily="66" charset="0"/>
              </a:rPr>
              <a:t> 29:25)</a:t>
            </a:r>
          </a:p>
        </p:txBody>
      </p:sp>
      <p:pic>
        <p:nvPicPr>
          <p:cNvPr id="14" name="Imagen 13">
            <a:extLst>
              <a:ext uri="{FF2B5EF4-FFF2-40B4-BE49-F238E27FC236}">
                <a16:creationId xmlns:a16="http://schemas.microsoft.com/office/drawing/2014/main" id="{100EC11F-6822-5B04-DD2F-5B9621C9AC5B}"/>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8025315" y="4290804"/>
            <a:ext cx="2426931" cy="2426931"/>
          </a:xfrm>
          <a:prstGeom prst="snip2DiagRect">
            <a:avLst/>
          </a:prstGeom>
          <a:solidFill>
            <a:srgbClr val="FFFFFF">
              <a:shade val="85000"/>
            </a:srgbClr>
          </a:solidFill>
          <a:ln w="57150" cap="sq">
            <a:solidFill>
              <a:srgbClr val="FFFFAF"/>
            </a:solidFill>
            <a:miter lim="800000"/>
          </a:ln>
          <a:effectLst>
            <a:outerShdw blurRad="50800" dist="38100" dir="2700000" algn="tl"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6" name="Imagen 15">
            <a:extLst>
              <a:ext uri="{FF2B5EF4-FFF2-40B4-BE49-F238E27FC236}">
                <a16:creationId xmlns:a16="http://schemas.microsoft.com/office/drawing/2014/main" id="{22DECD6A-F02A-CD0F-87B4-8B9B7FA942E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51433" y="4290804"/>
            <a:ext cx="1366657" cy="2426931"/>
          </a:xfrm>
          <a:prstGeom prst="snip2DiagRect">
            <a:avLst>
              <a:gd name="adj1" fmla="val 29183"/>
              <a:gd name="adj2" fmla="val 0"/>
            </a:avLst>
          </a:prstGeom>
          <a:solidFill>
            <a:srgbClr val="FFFFFF">
              <a:shade val="85000"/>
            </a:srgbClr>
          </a:solidFill>
          <a:ln w="57150" cap="sq">
            <a:solidFill>
              <a:srgbClr val="FFFFAF"/>
            </a:solidFill>
            <a:miter lim="800000"/>
          </a:ln>
          <a:effectLst>
            <a:outerShdw blurRad="50800" dist="38100" dir="2700000" algn="tl"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8" name="Imagen 17">
            <a:extLst>
              <a:ext uri="{FF2B5EF4-FFF2-40B4-BE49-F238E27FC236}">
                <a16:creationId xmlns:a16="http://schemas.microsoft.com/office/drawing/2014/main" id="{3DFB55F1-28B9-12C2-2381-04A7B057927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0730" y="4573527"/>
            <a:ext cx="2829017" cy="2095568"/>
          </a:xfrm>
          <a:prstGeom prst="rect">
            <a:avLst/>
          </a:prstGeom>
          <a:ln w="127000" cap="sq">
            <a:solidFill>
              <a:schemeClr val="accent5">
                <a:lumMod val="60000"/>
                <a:lumOff val="40000"/>
              </a:schemeClr>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graphicFrame>
        <p:nvGraphicFramePr>
          <p:cNvPr id="11" name="Diagrama 10">
            <a:extLst>
              <a:ext uri="{FF2B5EF4-FFF2-40B4-BE49-F238E27FC236}">
                <a16:creationId xmlns:a16="http://schemas.microsoft.com/office/drawing/2014/main" id="{C0C70F48-7054-D842-9813-8649B3FFCDC1}"/>
              </a:ext>
            </a:extLst>
          </p:cNvPr>
          <p:cNvGraphicFramePr/>
          <p:nvPr>
            <p:extLst>
              <p:ext uri="{D42A27DB-BD31-4B8C-83A1-F6EECF244321}">
                <p14:modId xmlns:p14="http://schemas.microsoft.com/office/powerpoint/2010/main" val="3238364631"/>
              </p:ext>
            </p:extLst>
          </p:nvPr>
        </p:nvGraphicFramePr>
        <p:xfrm>
          <a:off x="54251" y="1878731"/>
          <a:ext cx="12046958" cy="166410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9" name="CuadroTexto 8">
            <a:extLst>
              <a:ext uri="{FF2B5EF4-FFF2-40B4-BE49-F238E27FC236}">
                <a16:creationId xmlns:a16="http://schemas.microsoft.com/office/drawing/2014/main" id="{D9269743-6FC4-0A5E-D733-401E9B5074E5}"/>
              </a:ext>
            </a:extLst>
          </p:cNvPr>
          <p:cNvSpPr txBox="1"/>
          <p:nvPr/>
        </p:nvSpPr>
        <p:spPr>
          <a:xfrm>
            <a:off x="10029" y="1492299"/>
            <a:ext cx="9361193" cy="400110"/>
          </a:xfrm>
          <a:prstGeom prst="rect">
            <a:avLst/>
          </a:prstGeom>
          <a:noFill/>
        </p:spPr>
        <p:txBody>
          <a:bodyPr wrap="square">
            <a:spAutoFit/>
          </a:bodyPr>
          <a:lstStyle/>
          <a:p>
            <a:r>
              <a:rPr lang="en-US" sz="2000" b="1" dirty="0" err="1">
                <a:latin typeface="Tamil Bible" pitchFamily="2" charset="0"/>
              </a:rPr>
              <a:t>Njtd</a:t>
            </a:r>
            <a:r>
              <a:rPr lang="en-US" sz="2000" b="1" dirty="0">
                <a:latin typeface="Tamil Bible" pitchFamily="2" charset="0"/>
              </a:rPr>
              <a:t>; </a:t>
            </a:r>
            <a:r>
              <a:rPr lang="en-US" sz="2000" b="1" dirty="0" err="1">
                <a:latin typeface="Tamil Bible" pitchFamily="2" charset="0"/>
              </a:rPr>
              <a:t>ehd;F</a:t>
            </a:r>
            <a:r>
              <a:rPr lang="en-US" sz="2000" b="1" dirty="0">
                <a:latin typeface="Tamil Bible" pitchFamily="2" charset="0"/>
              </a:rPr>
              <a:t> </a:t>
            </a:r>
            <a:r>
              <a:rPr lang="en-US" sz="2000" b="1" dirty="0" err="1">
                <a:latin typeface="Tamil Bible" pitchFamily="2" charset="0"/>
              </a:rPr>
              <a:t>re;ju;g;gq;fspy</a:t>
            </a:r>
            <a:r>
              <a:rPr lang="en-US" sz="2000" b="1" dirty="0">
                <a:latin typeface="Tamil Bible" pitchFamily="2" charset="0"/>
              </a:rPr>
              <a:t>; </a:t>
            </a:r>
            <a:r>
              <a:rPr lang="en-US" sz="2000" b="1" dirty="0" err="1">
                <a:latin typeface="Tamil Bible" pitchFamily="2" charset="0"/>
              </a:rPr>
              <a:t>kdpju;fsplk</a:t>
            </a:r>
            <a:r>
              <a:rPr lang="en-US" sz="2000" b="1" dirty="0">
                <a:latin typeface="Tamil Bible" pitchFamily="2" charset="0"/>
              </a:rPr>
              <a:t>; </a:t>
            </a:r>
            <a:r>
              <a:rPr lang="en-US" sz="2000" b="1" dirty="0" err="1">
                <a:latin typeface="Tamil Bible" pitchFamily="2" charset="0"/>
              </a:rPr>
              <a:t>Neubahf</a:t>
            </a:r>
            <a:r>
              <a:rPr lang="en-US" sz="2000" b="1" dirty="0">
                <a:latin typeface="Tamil Bible" pitchFamily="2" charset="0"/>
              </a:rPr>
              <a:t> </a:t>
            </a:r>
            <a:r>
              <a:rPr lang="en-US" sz="2000" b="1" dirty="0" err="1">
                <a:latin typeface="Tamil Bible" pitchFamily="2" charset="0"/>
              </a:rPr>
              <a:t>NgrpAs;shu</a:t>
            </a:r>
            <a:r>
              <a:rPr lang="en-US" sz="2000" b="1" dirty="0">
                <a:latin typeface="Tamil Bible" pitchFamily="2" charset="0"/>
              </a:rPr>
              <a:t>;</a:t>
            </a:r>
            <a:r>
              <a:rPr lang="en-US" sz="2000" b="1" dirty="0"/>
              <a:t>:</a:t>
            </a:r>
          </a:p>
        </p:txBody>
      </p:sp>
      <p:sp>
        <p:nvSpPr>
          <p:cNvPr id="15" name="CuadroTexto 14">
            <a:extLst>
              <a:ext uri="{FF2B5EF4-FFF2-40B4-BE49-F238E27FC236}">
                <a16:creationId xmlns:a16="http://schemas.microsoft.com/office/drawing/2014/main" id="{66B239FB-E649-B95B-C39C-A373D9130CCD}"/>
              </a:ext>
            </a:extLst>
          </p:cNvPr>
          <p:cNvSpPr txBox="1"/>
          <p:nvPr/>
        </p:nvSpPr>
        <p:spPr>
          <a:xfrm>
            <a:off x="3019747" y="4363683"/>
            <a:ext cx="5005568" cy="2554545"/>
          </a:xfrm>
          <a:prstGeom prst="rect">
            <a:avLst/>
          </a:prstGeom>
          <a:noFill/>
        </p:spPr>
        <p:txBody>
          <a:bodyPr wrap="square">
            <a:spAutoFit/>
          </a:bodyPr>
          <a:lstStyle/>
          <a:p>
            <a:pPr>
              <a:spcBef>
                <a:spcPts val="600"/>
              </a:spcBef>
            </a:pPr>
            <a:r>
              <a:rPr lang="en-US" sz="2000" b="1" dirty="0" err="1">
                <a:latin typeface="Tamil Bible" pitchFamily="2" charset="0"/>
              </a:rPr>
              <a:t>gy</a:t>
            </a:r>
            <a:r>
              <a:rPr lang="en-US" sz="2000" b="1" dirty="0">
                <a:latin typeface="Tamil Bible" pitchFamily="2" charset="0"/>
              </a:rPr>
              <a:t> </a:t>
            </a:r>
            <a:r>
              <a:rPr lang="en-US" sz="2000" b="1" dirty="0" err="1">
                <a:latin typeface="Tamil Bible" pitchFamily="2" charset="0"/>
              </a:rPr>
              <a:t>jPu;f;fjuprpfspd</a:t>
            </a:r>
            <a:r>
              <a:rPr lang="en-US" sz="2000" b="1" dirty="0">
                <a:latin typeface="Tamil Bible" pitchFamily="2" charset="0"/>
              </a:rPr>
              <a:t>; </a:t>
            </a:r>
            <a:r>
              <a:rPr lang="en-US" sz="2000" b="1" dirty="0" err="1">
                <a:latin typeface="Tamil Bible" pitchFamily="2" charset="0"/>
              </a:rPr>
              <a:t>thu;j;ijfis</a:t>
            </a:r>
            <a:r>
              <a:rPr lang="en-US" sz="2000" b="1" dirty="0">
                <a:latin typeface="Tamil Bible" pitchFamily="2" charset="0"/>
              </a:rPr>
              <a:t> </a:t>
            </a:r>
            <a:r>
              <a:rPr lang="en-US" sz="2000" b="1" dirty="0" err="1">
                <a:latin typeface="Tamil Bible" pitchFamily="2" charset="0"/>
              </a:rPr>
              <a:t>ehk</a:t>
            </a:r>
            <a:r>
              <a:rPr lang="en-US" sz="2000" b="1" dirty="0">
                <a:latin typeface="Tamil Bible" pitchFamily="2" charset="0"/>
              </a:rPr>
              <a:t>; </a:t>
            </a:r>
            <a:r>
              <a:rPr lang="en-US" sz="2000" b="1" dirty="0" err="1">
                <a:latin typeface="Tamil Bible" pitchFamily="2" charset="0"/>
              </a:rPr>
              <a:t>kw;wtu;fspd</a:t>
            </a:r>
            <a:r>
              <a:rPr lang="en-US" sz="2000" b="1" dirty="0">
                <a:latin typeface="Tamil Bible" pitchFamily="2" charset="0"/>
              </a:rPr>
              <a:t>; </a:t>
            </a:r>
            <a:r>
              <a:rPr lang="en-US" sz="2000" b="1" dirty="0" err="1">
                <a:latin typeface="Tamil Bible" pitchFamily="2" charset="0"/>
              </a:rPr>
              <a:t>vOj;Jf;fs</a:t>
            </a:r>
            <a:r>
              <a:rPr lang="en-US" sz="2000" b="1" dirty="0">
                <a:latin typeface="Tamil Bible" pitchFamily="2" charset="0"/>
              </a:rPr>
              <a:t>; %</a:t>
            </a:r>
            <a:r>
              <a:rPr lang="en-US" sz="2000" b="1" dirty="0" err="1">
                <a:latin typeface="Tamil Bible" pitchFamily="2" charset="0"/>
              </a:rPr>
              <a:t>ykhfNt</a:t>
            </a:r>
            <a:r>
              <a:rPr lang="en-US" sz="2000" b="1" dirty="0">
                <a:latin typeface="Tamil Bible" pitchFamily="2" charset="0"/>
              </a:rPr>
              <a:t> </a:t>
            </a:r>
            <a:r>
              <a:rPr lang="en-US" sz="2000" b="1" dirty="0" err="1">
                <a:latin typeface="Tamil Bible" pitchFamily="2" charset="0"/>
              </a:rPr>
              <a:t>mwpfpNwhk</a:t>
            </a:r>
            <a:r>
              <a:rPr lang="en-US" sz="2000" b="1" dirty="0">
                <a:latin typeface="Tamil Bible" pitchFamily="2" charset="0"/>
              </a:rPr>
              <a:t>;: ,</a:t>
            </a:r>
            <a:r>
              <a:rPr lang="en-US" sz="2000" b="1" dirty="0" err="1">
                <a:latin typeface="Tamil Bible" pitchFamily="2" charset="0"/>
              </a:rPr>
              <a:t>Ug;gpDk</a:t>
            </a:r>
            <a:r>
              <a:rPr lang="en-US" sz="2000" b="1" dirty="0">
                <a:latin typeface="Tamil Bible" pitchFamily="2" charset="0"/>
              </a:rPr>
              <a:t>;&gt; </a:t>
            </a:r>
            <a:r>
              <a:rPr lang="en-US" sz="2000" b="1" dirty="0" err="1">
                <a:latin typeface="Tamil Bible" pitchFamily="2" charset="0"/>
              </a:rPr>
              <a:t>jq;fs</a:t>
            </a:r>
            <a:r>
              <a:rPr lang="en-US" sz="2000" b="1" dirty="0">
                <a:latin typeface="Tamil Bible" pitchFamily="2" charset="0"/>
              </a:rPr>
              <a:t>; </a:t>
            </a:r>
            <a:r>
              <a:rPr lang="en-US" sz="2000" b="1" dirty="0" err="1">
                <a:latin typeface="Tamil Bible" pitchFamily="2" charset="0"/>
              </a:rPr>
              <a:t>nra;jpfis</a:t>
            </a:r>
            <a:r>
              <a:rPr lang="en-US" sz="2000" b="1" dirty="0">
                <a:latin typeface="Tamil Bible" pitchFamily="2" charset="0"/>
              </a:rPr>
              <a:t> </a:t>
            </a:r>
            <a:r>
              <a:rPr lang="en-US" sz="2000" b="1" dirty="0" err="1">
                <a:latin typeface="Tamil Bible" pitchFamily="2" charset="0"/>
              </a:rPr>
              <a:t>vOj;J</a:t>
            </a:r>
            <a:r>
              <a:rPr lang="en-US" sz="2000" b="1" dirty="0">
                <a:latin typeface="Tamil Bible" pitchFamily="2" charset="0"/>
              </a:rPr>
              <a:t> </a:t>
            </a:r>
            <a:r>
              <a:rPr lang="en-US" sz="2000" b="1" dirty="0" err="1">
                <a:latin typeface="Tamil Bible" pitchFamily="2" charset="0"/>
              </a:rPr>
              <a:t>tbtpy</a:t>
            </a:r>
            <a:r>
              <a:rPr lang="en-US" sz="2000" b="1" dirty="0">
                <a:latin typeface="Tamil Bible" pitchFamily="2" charset="0"/>
              </a:rPr>
              <a:t>; </a:t>
            </a:r>
            <a:r>
              <a:rPr lang="en-US" sz="2000" b="1" dirty="0" err="1">
                <a:latin typeface="Tamil Bible" pitchFamily="2" charset="0"/>
              </a:rPr>
              <a:t>tpl;L</a:t>
            </a:r>
            <a:r>
              <a:rPr lang="en-US" sz="2000" b="1" dirty="0">
                <a:latin typeface="Tamil Bible" pitchFamily="2" charset="0"/>
              </a:rPr>
              <a:t> </a:t>
            </a:r>
            <a:r>
              <a:rPr lang="en-US" sz="2000" b="1" dirty="0" err="1">
                <a:latin typeface="Tamil Bible" pitchFamily="2" charset="0"/>
              </a:rPr>
              <a:t>nrd;w</a:t>
            </a:r>
            <a:r>
              <a:rPr lang="en-US" sz="2000" b="1" dirty="0">
                <a:latin typeface="Tamil Bible" pitchFamily="2" charset="0"/>
              </a:rPr>
              <a:t> </a:t>
            </a:r>
            <a:r>
              <a:rPr lang="en-US" sz="2000" b="1" dirty="0" err="1">
                <a:latin typeface="Tamil Bible" pitchFamily="2" charset="0"/>
              </a:rPr>
              <a:t>jPu;f;fjuprpfSf;F</a:t>
            </a:r>
            <a:r>
              <a:rPr lang="en-US" sz="2000" b="1" dirty="0">
                <a:latin typeface="Tamil Bible" pitchFamily="2" charset="0"/>
              </a:rPr>
              <a:t> ,</a:t>
            </a:r>
            <a:r>
              <a:rPr lang="en-US" sz="2000" b="1" dirty="0" err="1">
                <a:latin typeface="Tamil Bible" pitchFamily="2" charset="0"/>
              </a:rPr>
              <a:t>Ue;j</a:t>
            </a:r>
            <a:r>
              <a:rPr lang="en-US" sz="2000" b="1" dirty="0">
                <a:latin typeface="Tamil Bible" pitchFamily="2" charset="0"/>
              </a:rPr>
              <a:t> </a:t>
            </a:r>
            <a:r>
              <a:rPr lang="en-US" sz="2000" b="1" dirty="0" err="1">
                <a:latin typeface="Tamil Bible" pitchFamily="2" charset="0"/>
              </a:rPr>
              <a:t>mNj</a:t>
            </a:r>
            <a:r>
              <a:rPr lang="en-US" sz="2000" b="1" dirty="0">
                <a:latin typeface="Tamil Bible" pitchFamily="2" charset="0"/>
              </a:rPr>
              <a:t> </a:t>
            </a:r>
            <a:r>
              <a:rPr lang="en-US" sz="2000" b="1" dirty="0" err="1">
                <a:latin typeface="Tamil Bible" pitchFamily="2" charset="0"/>
              </a:rPr>
              <a:t>mjpfhuk</a:t>
            </a:r>
            <a:r>
              <a:rPr lang="en-US" sz="2000" b="1" dirty="0">
                <a:latin typeface="Tamil Bible" pitchFamily="2" charset="0"/>
              </a:rPr>
              <a:t>; ,</a:t>
            </a:r>
            <a:r>
              <a:rPr lang="en-US" sz="2000" b="1" dirty="0" err="1">
                <a:latin typeface="Tamil Bible" pitchFamily="2" charset="0"/>
              </a:rPr>
              <a:t>tu;fSf;Fk</a:t>
            </a:r>
            <a:r>
              <a:rPr lang="en-US" sz="2000" b="1" dirty="0">
                <a:latin typeface="Tamil Bible" pitchFamily="2" charset="0"/>
              </a:rPr>
              <a:t>; ,</a:t>
            </a:r>
            <a:r>
              <a:rPr lang="en-US" sz="2000" b="1" dirty="0" err="1">
                <a:latin typeface="Tamil Bible" pitchFamily="2" charset="0"/>
              </a:rPr>
              <a:t>Ue;jJ</a:t>
            </a:r>
            <a:r>
              <a:rPr lang="en-US" sz="2000" b="1" dirty="0">
                <a:latin typeface="Tamil Bible" pitchFamily="2" charset="0"/>
              </a:rPr>
              <a:t>. ,</a:t>
            </a:r>
            <a:r>
              <a:rPr lang="en-US" sz="2000" b="1" dirty="0" err="1">
                <a:latin typeface="Tamil Bible" pitchFamily="2" charset="0"/>
              </a:rPr>
              <a:t>tu;fspy</a:t>
            </a:r>
            <a:r>
              <a:rPr lang="en-US" sz="2000" b="1" dirty="0">
                <a:latin typeface="Tamil Bible" pitchFamily="2" charset="0"/>
              </a:rPr>
              <a:t>; </a:t>
            </a:r>
            <a:r>
              <a:rPr lang="en-US" sz="2000" b="1" dirty="0" err="1">
                <a:latin typeface="Tamil Bible" pitchFamily="2" charset="0"/>
              </a:rPr>
              <a:t>ehj;jhd</a:t>
            </a:r>
            <a:r>
              <a:rPr lang="en-US" sz="2000" b="1" dirty="0">
                <a:latin typeface="Tamil Bible" pitchFamily="2" charset="0"/>
              </a:rPr>
              <a:t>;&gt; </a:t>
            </a:r>
            <a:r>
              <a:rPr lang="en-US" sz="2000" b="1" dirty="0" err="1">
                <a:latin typeface="Tamil Bible" pitchFamily="2" charset="0"/>
              </a:rPr>
              <a:t>vypah</a:t>
            </a:r>
            <a:r>
              <a:rPr lang="en-US" sz="2000" b="1" dirty="0">
                <a:latin typeface="Tamil Bible" pitchFamily="2" charset="0"/>
              </a:rPr>
              <a:t>&gt; </a:t>
            </a:r>
            <a:r>
              <a:rPr lang="en-US" sz="2000" b="1" dirty="0" err="1">
                <a:latin typeface="Tamil Bible" pitchFamily="2" charset="0"/>
              </a:rPr>
              <a:t>vyprh</a:t>
            </a:r>
            <a:r>
              <a:rPr lang="en-US" sz="2000" b="1" dirty="0">
                <a:latin typeface="Tamil Bible" pitchFamily="2" charset="0"/>
              </a:rPr>
              <a:t> </a:t>
            </a:r>
            <a:r>
              <a:rPr lang="en-US" sz="2000" b="1" dirty="0" err="1">
                <a:latin typeface="Tamil Bible" pitchFamily="2" charset="0"/>
              </a:rPr>
              <a:t>kw;Wk</a:t>
            </a:r>
            <a:r>
              <a:rPr lang="en-US" sz="2000" b="1" dirty="0">
                <a:latin typeface="Tamil Bible" pitchFamily="2" charset="0"/>
              </a:rPr>
              <a:t>; </a:t>
            </a:r>
            <a:r>
              <a:rPr lang="en-US" sz="2000" b="1" dirty="0" err="1">
                <a:latin typeface="Tamil Bible" pitchFamily="2" charset="0"/>
              </a:rPr>
              <a:t>Nahthd</a:t>
            </a:r>
            <a:r>
              <a:rPr lang="en-US" sz="2000" b="1" dirty="0">
                <a:latin typeface="Tamil Bible" pitchFamily="2" charset="0"/>
              </a:rPr>
              <a:t>; ];</a:t>
            </a:r>
            <a:r>
              <a:rPr lang="en-US" sz="2000" b="1" dirty="0" err="1">
                <a:latin typeface="Tamil Bible" pitchFamily="2" charset="0"/>
              </a:rPr>
              <a:t>ehdfd</a:t>
            </a:r>
            <a:r>
              <a:rPr lang="en-US" sz="2000" b="1" dirty="0">
                <a:latin typeface="Tamil Bible" pitchFamily="2" charset="0"/>
              </a:rPr>
              <a:t>; </a:t>
            </a:r>
            <a:r>
              <a:rPr lang="en-US" sz="2000" b="1" dirty="0" err="1">
                <a:latin typeface="Tamil Bible" pitchFamily="2" charset="0"/>
              </a:rPr>
              <a:t>MfpNahu</a:t>
            </a:r>
            <a:r>
              <a:rPr lang="en-US" sz="2000" b="1" dirty="0">
                <a:latin typeface="Tamil Bible" pitchFamily="2" charset="0"/>
              </a:rPr>
              <a:t>; </a:t>
            </a:r>
            <a:r>
              <a:rPr lang="en-US" sz="2000" b="1" dirty="0" err="1">
                <a:latin typeface="Tamil Bible" pitchFamily="2" charset="0"/>
              </a:rPr>
              <a:t>mlq;Ftu</a:t>
            </a:r>
            <a:r>
              <a:rPr lang="en-US" sz="2000" b="1" dirty="0">
                <a:latin typeface="Tamil Bible" pitchFamily="2" charset="0"/>
              </a:rPr>
              <a:t>;</a:t>
            </a:r>
            <a:r>
              <a:rPr lang="en-US" sz="2000" b="1" dirty="0"/>
              <a:t>.</a:t>
            </a:r>
          </a:p>
        </p:txBody>
      </p:sp>
      <p:sp>
        <p:nvSpPr>
          <p:cNvPr id="6" name="CuadroTexto 5">
            <a:extLst>
              <a:ext uri="{FF2B5EF4-FFF2-40B4-BE49-F238E27FC236}">
                <a16:creationId xmlns:a16="http://schemas.microsoft.com/office/drawing/2014/main" id="{A7F559B5-EE88-5410-5BDC-A5399A7D126A}"/>
              </a:ext>
            </a:extLst>
          </p:cNvPr>
          <p:cNvSpPr txBox="1"/>
          <p:nvPr/>
        </p:nvSpPr>
        <p:spPr>
          <a:xfrm>
            <a:off x="0" y="3437232"/>
            <a:ext cx="12191999" cy="1015663"/>
          </a:xfrm>
          <a:prstGeom prst="rect">
            <a:avLst/>
          </a:prstGeom>
          <a:noFill/>
        </p:spPr>
        <p:txBody>
          <a:bodyPr wrap="square" rtlCol="0">
            <a:spAutoFit/>
          </a:bodyPr>
          <a:lstStyle/>
          <a:p>
            <a:pPr>
              <a:spcBef>
                <a:spcPts val="600"/>
              </a:spcBef>
            </a:pPr>
            <a:r>
              <a:rPr lang="en-US" sz="2000" b="1" dirty="0" err="1">
                <a:latin typeface="Tamil Bible" pitchFamily="2" charset="0"/>
              </a:rPr>
              <a:t>jq;fs</a:t>
            </a:r>
            <a:r>
              <a:rPr lang="en-US" sz="2000" b="1" dirty="0">
                <a:latin typeface="Tamil Bible" pitchFamily="2" charset="0"/>
              </a:rPr>
              <a:t>; </a:t>
            </a:r>
            <a:r>
              <a:rPr lang="en-US" sz="2000" b="1" dirty="0" err="1">
                <a:latin typeface="Tamil Bible" pitchFamily="2" charset="0"/>
              </a:rPr>
              <a:t>gq;fpw;F</a:t>
            </a:r>
            <a:r>
              <a:rPr lang="en-US" sz="2000" b="1" dirty="0"/>
              <a:t>, </a:t>
            </a:r>
            <a:r>
              <a:rPr lang="en-US" sz="2000" b="1" dirty="0" err="1">
                <a:latin typeface="Tamil Bible" pitchFamily="2" charset="0"/>
              </a:rPr>
              <a:t>jPu;f;fjuprpfs</a:t>
            </a:r>
            <a:r>
              <a:rPr lang="en-US" sz="2000" b="1" dirty="0">
                <a:latin typeface="Tamil Bible" pitchFamily="2" charset="0"/>
              </a:rPr>
              <a:t>;&gt; </a:t>
            </a:r>
            <a:r>
              <a:rPr lang="en-US" sz="2000" b="1" dirty="0" err="1">
                <a:latin typeface="Tamil Bible" pitchFamily="2" charset="0"/>
              </a:rPr>
              <a:t>Njtd</a:t>
            </a:r>
            <a:r>
              <a:rPr lang="en-US" sz="2000" b="1" dirty="0">
                <a:latin typeface="Tamil Bible" pitchFamily="2" charset="0"/>
              </a:rPr>
              <a:t>; </a:t>
            </a:r>
            <a:r>
              <a:rPr lang="en-US" sz="2000" b="1" dirty="0" err="1">
                <a:latin typeface="Tamil Bible" pitchFamily="2" charset="0"/>
              </a:rPr>
              <a:t>ciuj;j</a:t>
            </a:r>
            <a:r>
              <a:rPr lang="en-US" sz="2000" b="1" dirty="0">
                <a:latin typeface="Tamil Bible" pitchFamily="2" charset="0"/>
              </a:rPr>
              <a:t> </a:t>
            </a:r>
            <a:r>
              <a:rPr lang="en-US" sz="2000" b="1" dirty="0" err="1">
                <a:latin typeface="Tamil Bible" pitchFamily="2" charset="0"/>
              </a:rPr>
              <a:t>thu;j;ijfis</a:t>
            </a:r>
            <a:r>
              <a:rPr lang="en-US" sz="2000" b="1" dirty="0">
                <a:latin typeface="Tamil Bible" pitchFamily="2" charset="0"/>
              </a:rPr>
              <a:t> </a:t>
            </a:r>
            <a:r>
              <a:rPr lang="en-US" sz="2000" b="1" dirty="0" err="1">
                <a:latin typeface="Tamil Bible" pitchFamily="2" charset="0"/>
              </a:rPr>
              <a:t>njspthf</a:t>
            </a:r>
            <a:r>
              <a:rPr lang="en-US" sz="2000" b="1" dirty="0">
                <a:latin typeface="Tamil Bible" pitchFamily="2" charset="0"/>
              </a:rPr>
              <a:t> $wp&gt; </a:t>
            </a:r>
            <a:r>
              <a:rPr lang="en-US" sz="2000" b="1" dirty="0" err="1">
                <a:latin typeface="Tamil Bible" pitchFamily="2" charset="0"/>
              </a:rPr>
              <a:t>tha;nkhopahf</a:t>
            </a:r>
            <a:r>
              <a:rPr lang="en-US" sz="2000" b="1" dirty="0">
                <a:latin typeface="Tamil Bible" pitchFamily="2" charset="0"/>
              </a:rPr>
              <a:t> </a:t>
            </a:r>
            <a:r>
              <a:rPr lang="en-US" sz="2000" b="1" dirty="0" err="1">
                <a:latin typeface="Tamil Bible" pitchFamily="2" charset="0"/>
              </a:rPr>
              <a:t>gug;gpdhu;fs</a:t>
            </a:r>
            <a:r>
              <a:rPr lang="en-US" sz="2000" b="1" dirty="0">
                <a:latin typeface="Tamil Bible" pitchFamily="2" charset="0"/>
              </a:rPr>
              <a:t>;</a:t>
            </a:r>
            <a:r>
              <a:rPr lang="en-US" sz="2000" b="1" dirty="0"/>
              <a:t>: “</a:t>
            </a:r>
            <a:r>
              <a:rPr lang="en-US" sz="2000" b="1" dirty="0">
                <a:latin typeface="Tamil Bible" pitchFamily="2" charset="0"/>
              </a:rPr>
              <a:t>,];</a:t>
            </a:r>
            <a:r>
              <a:rPr lang="en-US" sz="2000" b="1" dirty="0" err="1">
                <a:latin typeface="Tamil Bible" pitchFamily="2" charset="0"/>
              </a:rPr>
              <a:t>uNtypd</a:t>
            </a:r>
            <a:r>
              <a:rPr lang="en-US" sz="2000" b="1" dirty="0">
                <a:latin typeface="Tamil Bible" pitchFamily="2" charset="0"/>
              </a:rPr>
              <a:t>; </a:t>
            </a:r>
            <a:r>
              <a:rPr lang="en-US" sz="2000" b="1" dirty="0" err="1">
                <a:latin typeface="Tamil Bible" pitchFamily="2" charset="0"/>
              </a:rPr>
              <a:t>Njtdhfpa</a:t>
            </a:r>
            <a:r>
              <a:rPr lang="en-US" sz="2000" b="1" dirty="0">
                <a:latin typeface="Tamil Bible" pitchFamily="2" charset="0"/>
              </a:rPr>
              <a:t> </a:t>
            </a:r>
            <a:r>
              <a:rPr lang="en-US" sz="2000" b="1" dirty="0" err="1">
                <a:latin typeface="Tamil Bible" pitchFamily="2" charset="0"/>
              </a:rPr>
              <a:t>fh;j;jh</a:t>
            </a:r>
            <a:r>
              <a:rPr lang="en-US" sz="2000" b="1" dirty="0">
                <a:latin typeface="Tamil Bible" pitchFamily="2" charset="0"/>
              </a:rPr>
              <a:t>; </a:t>
            </a:r>
            <a:r>
              <a:rPr lang="en-US" sz="2000" b="1" dirty="0" err="1">
                <a:latin typeface="Tamil Bible" pitchFamily="2" charset="0"/>
              </a:rPr>
              <a:t>ciuf;fpwJ</a:t>
            </a:r>
            <a:r>
              <a:rPr lang="en-US" sz="2000" b="1" dirty="0"/>
              <a:t>” (</a:t>
            </a:r>
            <a:r>
              <a:rPr lang="en-US" sz="2000" b="1" dirty="0" err="1">
                <a:latin typeface="Tamil Bible" pitchFamily="2" charset="0"/>
              </a:rPr>
              <a:t>epah</a:t>
            </a:r>
            <a:r>
              <a:rPr lang="en-US" sz="2000" b="1" dirty="0"/>
              <a:t>. 6:8). </a:t>
            </a:r>
            <a:r>
              <a:rPr lang="en-US" sz="2000" b="1" dirty="0" err="1">
                <a:latin typeface="Tamil Bible" pitchFamily="2" charset="0"/>
              </a:rPr>
              <a:t>Nehthtpd</a:t>
            </a:r>
            <a:r>
              <a:rPr lang="en-US" sz="2000" b="1" dirty="0">
                <a:latin typeface="Tamil Bible" pitchFamily="2" charset="0"/>
              </a:rPr>
              <a:t>; </a:t>
            </a:r>
            <a:r>
              <a:rPr lang="en-US" sz="2000" b="1" dirty="0" err="1">
                <a:latin typeface="Tamil Bible" pitchFamily="2" charset="0"/>
              </a:rPr>
              <a:t>tp</a:t>
            </a:r>
            <a:r>
              <a:rPr lang="en-US" sz="2000" b="1" dirty="0">
                <a:latin typeface="Tamil Bible" pitchFamily="2" charset="0"/>
              </a:rPr>
              <a:t>\</a:t>
            </a:r>
            <a:r>
              <a:rPr lang="en-US" sz="2000" b="1" dirty="0" err="1">
                <a:latin typeface="Tamil Bible" pitchFamily="2" charset="0"/>
              </a:rPr>
              <a:t>aj;jpy</a:t>
            </a:r>
            <a:r>
              <a:rPr lang="en-US" sz="2000" b="1" dirty="0">
                <a:latin typeface="Tamil Bible" pitchFamily="2" charset="0"/>
              </a:rPr>
              <a:t>; ,</a:t>
            </a:r>
            <a:r>
              <a:rPr lang="en-US" sz="2000" b="1" dirty="0" err="1">
                <a:latin typeface="Tamil Bible" pitchFamily="2" charset="0"/>
              </a:rPr>
              <a:t>Ue;jJ</a:t>
            </a:r>
            <a:r>
              <a:rPr lang="en-US" sz="2000" b="1" dirty="0">
                <a:latin typeface="Tamil Bible" pitchFamily="2" charset="0"/>
              </a:rPr>
              <a:t> </a:t>
            </a:r>
            <a:r>
              <a:rPr lang="en-US" sz="2000" b="1" dirty="0" err="1">
                <a:latin typeface="Tamil Bible" pitchFamily="2" charset="0"/>
              </a:rPr>
              <a:t>Nghy</a:t>
            </a:r>
            <a:r>
              <a:rPr lang="en-US" sz="2000" b="1" dirty="0">
                <a:latin typeface="Tamil Bible" pitchFamily="2" charset="0"/>
              </a:rPr>
              <a:t>&gt; ,</a:t>
            </a:r>
            <a:r>
              <a:rPr lang="en-US" sz="2000" b="1" dirty="0" err="1">
                <a:latin typeface="Tamil Bible" pitchFamily="2" charset="0"/>
              </a:rPr>
              <a:t>r;nra;jpfs</a:t>
            </a:r>
            <a:r>
              <a:rPr lang="en-US" sz="2000" b="1" dirty="0">
                <a:latin typeface="Tamil Bible" pitchFamily="2" charset="0"/>
              </a:rPr>
              <a:t>; </a:t>
            </a:r>
            <a:r>
              <a:rPr lang="en-US" sz="2000" b="1" dirty="0" err="1">
                <a:latin typeface="Tamil Bible" pitchFamily="2" charset="0"/>
              </a:rPr>
              <a:t>vg;NghJk</a:t>
            </a:r>
            <a:r>
              <a:rPr lang="en-US" sz="2000" b="1" dirty="0">
                <a:latin typeface="Tamil Bible" pitchFamily="2" charset="0"/>
              </a:rPr>
              <a:t>; </a:t>
            </a:r>
            <a:r>
              <a:rPr lang="en-US" sz="2000" b="1" dirty="0" err="1">
                <a:latin typeface="Tamil Bible" pitchFamily="2" charset="0"/>
              </a:rPr>
              <a:t>vOj;J</a:t>
            </a:r>
            <a:r>
              <a:rPr lang="en-US" sz="2000" b="1" dirty="0">
                <a:latin typeface="Tamil Bible" pitchFamily="2" charset="0"/>
              </a:rPr>
              <a:t> </a:t>
            </a:r>
            <a:r>
              <a:rPr lang="en-US" sz="2000" b="1" dirty="0" err="1">
                <a:latin typeface="Tamil Bible" pitchFamily="2" charset="0"/>
              </a:rPr>
              <a:t>tbtpy</a:t>
            </a:r>
            <a:r>
              <a:rPr lang="en-US" sz="2000" b="1" dirty="0">
                <a:latin typeface="Tamil Bible" pitchFamily="2" charset="0"/>
              </a:rPr>
              <a:t>; </a:t>
            </a:r>
            <a:r>
              <a:rPr lang="en-US" sz="2000" b="1" dirty="0" err="1">
                <a:latin typeface="Tamil Bible" pitchFamily="2" charset="0"/>
              </a:rPr>
              <a:t>gjpT</a:t>
            </a:r>
            <a:r>
              <a:rPr lang="en-US" sz="2000" b="1" dirty="0">
                <a:latin typeface="Tamil Bible" pitchFamily="2" charset="0"/>
              </a:rPr>
              <a:t> </a:t>
            </a:r>
            <a:r>
              <a:rPr lang="en-US" sz="2000" b="1" dirty="0" err="1">
                <a:latin typeface="Tamil Bible" pitchFamily="2" charset="0"/>
              </a:rPr>
              <a:t>nra;ag;gltpy;iy</a:t>
            </a:r>
            <a:r>
              <a:rPr lang="en-US" sz="2000" b="1" dirty="0"/>
              <a:t>.</a:t>
            </a:r>
          </a:p>
        </p:txBody>
      </p:sp>
    </p:spTree>
    <p:extLst>
      <p:ext uri="{BB962C8B-B14F-4D97-AF65-F5344CB8AC3E}">
        <p14:creationId xmlns:p14="http://schemas.microsoft.com/office/powerpoint/2010/main" val="785725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left)">
                                      <p:cBhvr>
                                        <p:cTn id="21" dur="5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14" presetClass="entr" presetSubtype="5" fill="hold" grpId="0" nodeType="clickEffect">
                                  <p:stCondLst>
                                    <p:cond delay="0"/>
                                  </p:stCondLst>
                                  <p:childTnLst>
                                    <p:set>
                                      <p:cBhvr>
                                        <p:cTn id="25" dur="1" fill="hold">
                                          <p:stCondLst>
                                            <p:cond delay="0"/>
                                          </p:stCondLst>
                                        </p:cTn>
                                        <p:tgtEl>
                                          <p:spTgt spid="11">
                                            <p:graphicEl>
                                              <a:dgm id="{0D555D37-9B22-407F-9EA5-BE0579EEC2D1}"/>
                                            </p:graphicEl>
                                          </p:spTgt>
                                        </p:tgtEl>
                                        <p:attrNameLst>
                                          <p:attrName>style.visibility</p:attrName>
                                        </p:attrNameLst>
                                      </p:cBhvr>
                                      <p:to>
                                        <p:strVal val="visible"/>
                                      </p:to>
                                    </p:set>
                                    <p:animEffect transition="in" filter="randombar(vertical)">
                                      <p:cBhvr>
                                        <p:cTn id="26" dur="500"/>
                                        <p:tgtEl>
                                          <p:spTgt spid="11">
                                            <p:graphicEl>
                                              <a:dgm id="{0D555D37-9B22-407F-9EA5-BE0579EEC2D1}"/>
                                            </p:graphicEl>
                                          </p:spTgt>
                                        </p:tgtEl>
                                      </p:cBhvr>
                                    </p:animEffect>
                                  </p:childTnLst>
                                </p:cTn>
                              </p:par>
                              <p:par>
                                <p:cTn id="27" presetID="14" presetClass="entr" presetSubtype="5" fill="hold" grpId="0" nodeType="withEffect">
                                  <p:stCondLst>
                                    <p:cond delay="0"/>
                                  </p:stCondLst>
                                  <p:childTnLst>
                                    <p:set>
                                      <p:cBhvr>
                                        <p:cTn id="28" dur="1" fill="hold">
                                          <p:stCondLst>
                                            <p:cond delay="0"/>
                                          </p:stCondLst>
                                        </p:cTn>
                                        <p:tgtEl>
                                          <p:spTgt spid="11">
                                            <p:graphicEl>
                                              <a:dgm id="{8BD77FF1-F9F9-4794-9780-81D1CEA6388C}"/>
                                            </p:graphicEl>
                                          </p:spTgt>
                                        </p:tgtEl>
                                        <p:attrNameLst>
                                          <p:attrName>style.visibility</p:attrName>
                                        </p:attrNameLst>
                                      </p:cBhvr>
                                      <p:to>
                                        <p:strVal val="visible"/>
                                      </p:to>
                                    </p:set>
                                    <p:animEffect transition="in" filter="randombar(vertical)">
                                      <p:cBhvr>
                                        <p:cTn id="29" dur="500"/>
                                        <p:tgtEl>
                                          <p:spTgt spid="11">
                                            <p:graphicEl>
                                              <a:dgm id="{8BD77FF1-F9F9-4794-9780-81D1CEA6388C}"/>
                                            </p:graphicEl>
                                          </p:spTgt>
                                        </p:tgtEl>
                                      </p:cBhvr>
                                    </p:animEffect>
                                  </p:childTnLst>
                                </p:cTn>
                              </p:par>
                            </p:childTnLst>
                          </p:cTn>
                        </p:par>
                      </p:childTnLst>
                    </p:cTn>
                  </p:par>
                  <p:par>
                    <p:cTn id="30" fill="hold">
                      <p:stCondLst>
                        <p:cond delay="indefinite"/>
                      </p:stCondLst>
                      <p:childTnLst>
                        <p:par>
                          <p:cTn id="31" fill="hold">
                            <p:stCondLst>
                              <p:cond delay="0"/>
                            </p:stCondLst>
                            <p:childTnLst>
                              <p:par>
                                <p:cTn id="32" presetID="14" presetClass="entr" presetSubtype="5" fill="hold" grpId="0" nodeType="clickEffect">
                                  <p:stCondLst>
                                    <p:cond delay="0"/>
                                  </p:stCondLst>
                                  <p:childTnLst>
                                    <p:set>
                                      <p:cBhvr>
                                        <p:cTn id="33" dur="1" fill="hold">
                                          <p:stCondLst>
                                            <p:cond delay="0"/>
                                          </p:stCondLst>
                                        </p:cTn>
                                        <p:tgtEl>
                                          <p:spTgt spid="11">
                                            <p:graphicEl>
                                              <a:dgm id="{C08235DE-08A3-4015-B82C-30287DE3EF36}"/>
                                            </p:graphicEl>
                                          </p:spTgt>
                                        </p:tgtEl>
                                        <p:attrNameLst>
                                          <p:attrName>style.visibility</p:attrName>
                                        </p:attrNameLst>
                                      </p:cBhvr>
                                      <p:to>
                                        <p:strVal val="visible"/>
                                      </p:to>
                                    </p:set>
                                    <p:animEffect transition="in" filter="randombar(vertical)">
                                      <p:cBhvr>
                                        <p:cTn id="34" dur="500"/>
                                        <p:tgtEl>
                                          <p:spTgt spid="11">
                                            <p:graphicEl>
                                              <a:dgm id="{C08235DE-08A3-4015-B82C-30287DE3EF36}"/>
                                            </p:graphicEl>
                                          </p:spTgt>
                                        </p:tgtEl>
                                      </p:cBhvr>
                                    </p:animEffect>
                                  </p:childTnLst>
                                </p:cTn>
                              </p:par>
                              <p:par>
                                <p:cTn id="35" presetID="14" presetClass="entr" presetSubtype="5" fill="hold" grpId="0" nodeType="withEffect">
                                  <p:stCondLst>
                                    <p:cond delay="0"/>
                                  </p:stCondLst>
                                  <p:childTnLst>
                                    <p:set>
                                      <p:cBhvr>
                                        <p:cTn id="36" dur="1" fill="hold">
                                          <p:stCondLst>
                                            <p:cond delay="0"/>
                                          </p:stCondLst>
                                        </p:cTn>
                                        <p:tgtEl>
                                          <p:spTgt spid="11">
                                            <p:graphicEl>
                                              <a:dgm id="{7116FE01-0941-45CE-A7D2-DCC30E63AA91}"/>
                                            </p:graphicEl>
                                          </p:spTgt>
                                        </p:tgtEl>
                                        <p:attrNameLst>
                                          <p:attrName>style.visibility</p:attrName>
                                        </p:attrNameLst>
                                      </p:cBhvr>
                                      <p:to>
                                        <p:strVal val="visible"/>
                                      </p:to>
                                    </p:set>
                                    <p:animEffect transition="in" filter="randombar(vertical)">
                                      <p:cBhvr>
                                        <p:cTn id="37" dur="500"/>
                                        <p:tgtEl>
                                          <p:spTgt spid="11">
                                            <p:graphicEl>
                                              <a:dgm id="{7116FE01-0941-45CE-A7D2-DCC30E63AA91}"/>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5" fill="hold" grpId="0" nodeType="clickEffect">
                                  <p:stCondLst>
                                    <p:cond delay="0"/>
                                  </p:stCondLst>
                                  <p:childTnLst>
                                    <p:set>
                                      <p:cBhvr>
                                        <p:cTn id="41" dur="1" fill="hold">
                                          <p:stCondLst>
                                            <p:cond delay="0"/>
                                          </p:stCondLst>
                                        </p:cTn>
                                        <p:tgtEl>
                                          <p:spTgt spid="11">
                                            <p:graphicEl>
                                              <a:dgm id="{99E1B4E8-4021-4812-8F91-E66708C18478}"/>
                                            </p:graphicEl>
                                          </p:spTgt>
                                        </p:tgtEl>
                                        <p:attrNameLst>
                                          <p:attrName>style.visibility</p:attrName>
                                        </p:attrNameLst>
                                      </p:cBhvr>
                                      <p:to>
                                        <p:strVal val="visible"/>
                                      </p:to>
                                    </p:set>
                                    <p:animEffect transition="in" filter="randombar(vertical)">
                                      <p:cBhvr>
                                        <p:cTn id="42" dur="500"/>
                                        <p:tgtEl>
                                          <p:spTgt spid="11">
                                            <p:graphicEl>
                                              <a:dgm id="{99E1B4E8-4021-4812-8F91-E66708C18478}"/>
                                            </p:graphicEl>
                                          </p:spTgt>
                                        </p:tgtEl>
                                      </p:cBhvr>
                                    </p:animEffect>
                                  </p:childTnLst>
                                </p:cTn>
                              </p:par>
                              <p:par>
                                <p:cTn id="43" presetID="14" presetClass="entr" presetSubtype="5" fill="hold" grpId="0" nodeType="withEffect">
                                  <p:stCondLst>
                                    <p:cond delay="0"/>
                                  </p:stCondLst>
                                  <p:childTnLst>
                                    <p:set>
                                      <p:cBhvr>
                                        <p:cTn id="44" dur="1" fill="hold">
                                          <p:stCondLst>
                                            <p:cond delay="0"/>
                                          </p:stCondLst>
                                        </p:cTn>
                                        <p:tgtEl>
                                          <p:spTgt spid="11">
                                            <p:graphicEl>
                                              <a:dgm id="{AFD1A145-3194-4C06-83F4-892A0BBF89E2}"/>
                                            </p:graphicEl>
                                          </p:spTgt>
                                        </p:tgtEl>
                                        <p:attrNameLst>
                                          <p:attrName>style.visibility</p:attrName>
                                        </p:attrNameLst>
                                      </p:cBhvr>
                                      <p:to>
                                        <p:strVal val="visible"/>
                                      </p:to>
                                    </p:set>
                                    <p:animEffect transition="in" filter="randombar(vertical)">
                                      <p:cBhvr>
                                        <p:cTn id="45" dur="500"/>
                                        <p:tgtEl>
                                          <p:spTgt spid="11">
                                            <p:graphicEl>
                                              <a:dgm id="{AFD1A145-3194-4C06-83F4-892A0BBF89E2}"/>
                                            </p:graphicEl>
                                          </p:spTgt>
                                        </p:tgtEl>
                                      </p:cBhvr>
                                    </p:animEffect>
                                  </p:childTnLst>
                                </p:cTn>
                              </p:par>
                            </p:childTnLst>
                          </p:cTn>
                        </p:par>
                      </p:childTnLst>
                    </p:cTn>
                  </p:par>
                  <p:par>
                    <p:cTn id="46" fill="hold">
                      <p:stCondLst>
                        <p:cond delay="indefinite"/>
                      </p:stCondLst>
                      <p:childTnLst>
                        <p:par>
                          <p:cTn id="47" fill="hold">
                            <p:stCondLst>
                              <p:cond delay="0"/>
                            </p:stCondLst>
                            <p:childTnLst>
                              <p:par>
                                <p:cTn id="48" presetID="14" presetClass="entr" presetSubtype="5" fill="hold" grpId="0" nodeType="clickEffect">
                                  <p:stCondLst>
                                    <p:cond delay="0"/>
                                  </p:stCondLst>
                                  <p:childTnLst>
                                    <p:set>
                                      <p:cBhvr>
                                        <p:cTn id="49" dur="1" fill="hold">
                                          <p:stCondLst>
                                            <p:cond delay="0"/>
                                          </p:stCondLst>
                                        </p:cTn>
                                        <p:tgtEl>
                                          <p:spTgt spid="11">
                                            <p:graphicEl>
                                              <a:dgm id="{79819EE3-6F08-4580-B045-F393094144EA}"/>
                                            </p:graphicEl>
                                          </p:spTgt>
                                        </p:tgtEl>
                                        <p:attrNameLst>
                                          <p:attrName>style.visibility</p:attrName>
                                        </p:attrNameLst>
                                      </p:cBhvr>
                                      <p:to>
                                        <p:strVal val="visible"/>
                                      </p:to>
                                    </p:set>
                                    <p:animEffect transition="in" filter="randombar(vertical)">
                                      <p:cBhvr>
                                        <p:cTn id="50" dur="500"/>
                                        <p:tgtEl>
                                          <p:spTgt spid="11">
                                            <p:graphicEl>
                                              <a:dgm id="{79819EE3-6F08-4580-B045-F393094144EA}"/>
                                            </p:graphicEl>
                                          </p:spTgt>
                                        </p:tgtEl>
                                      </p:cBhvr>
                                    </p:animEffect>
                                  </p:childTnLst>
                                </p:cTn>
                              </p:par>
                              <p:par>
                                <p:cTn id="51" presetID="14" presetClass="entr" presetSubtype="5" fill="hold" grpId="0" nodeType="withEffect">
                                  <p:stCondLst>
                                    <p:cond delay="0"/>
                                  </p:stCondLst>
                                  <p:childTnLst>
                                    <p:set>
                                      <p:cBhvr>
                                        <p:cTn id="52" dur="1" fill="hold">
                                          <p:stCondLst>
                                            <p:cond delay="0"/>
                                          </p:stCondLst>
                                        </p:cTn>
                                        <p:tgtEl>
                                          <p:spTgt spid="11">
                                            <p:graphicEl>
                                              <a:dgm id="{30602157-DD34-482B-86A0-C0BE0A913169}"/>
                                            </p:graphicEl>
                                          </p:spTgt>
                                        </p:tgtEl>
                                        <p:attrNameLst>
                                          <p:attrName>style.visibility</p:attrName>
                                        </p:attrNameLst>
                                      </p:cBhvr>
                                      <p:to>
                                        <p:strVal val="visible"/>
                                      </p:to>
                                    </p:set>
                                    <p:animEffect transition="in" filter="randombar(vertical)">
                                      <p:cBhvr>
                                        <p:cTn id="53" dur="500"/>
                                        <p:tgtEl>
                                          <p:spTgt spid="11">
                                            <p:graphicEl>
                                              <a:dgm id="{30602157-DD34-482B-86A0-C0BE0A913169}"/>
                                            </p:graphicEl>
                                          </p:spTgt>
                                        </p:tgtEl>
                                      </p:cBhvr>
                                    </p:animEffect>
                                  </p:childTnLst>
                                </p:cTn>
                              </p:par>
                            </p:childTnLst>
                          </p:cTn>
                        </p:par>
                      </p:childTnLst>
                    </p:cTn>
                  </p:par>
                  <p:par>
                    <p:cTn id="54" fill="hold">
                      <p:stCondLst>
                        <p:cond delay="indefinite"/>
                      </p:stCondLst>
                      <p:childTnLst>
                        <p:par>
                          <p:cTn id="55" fill="hold">
                            <p:stCondLst>
                              <p:cond delay="0"/>
                            </p:stCondLst>
                            <p:childTnLst>
                              <p:par>
                                <p:cTn id="56" presetID="26" presetClass="entr" presetSubtype="0" fill="hold" nodeType="click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wipe(down)">
                                      <p:cBhvr>
                                        <p:cTn id="58" dur="145">
                                          <p:stCondLst>
                                            <p:cond delay="0"/>
                                          </p:stCondLst>
                                        </p:cTn>
                                        <p:tgtEl>
                                          <p:spTgt spid="18"/>
                                        </p:tgtEl>
                                      </p:cBhvr>
                                    </p:animEffect>
                                    <p:anim calcmode="lin" valueType="num">
                                      <p:cBhvr>
                                        <p:cTn id="59" dur="456"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60" dur="166"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61" dur="166" tmFilter="0, 0; 0.125,0.2665; 0.25,0.4; 0.375,0.465; 0.5,0.5;  0.625,0.535; 0.75,0.6; 0.875,0.7335; 1,1">
                                          <p:stCondLst>
                                            <p:cond delay="166"/>
                                          </p:stCondLst>
                                        </p:cTn>
                                        <p:tgtEl>
                                          <p:spTgt spid="18"/>
                                        </p:tgtEl>
                                        <p:attrNameLst>
                                          <p:attrName>ppt_y</p:attrName>
                                        </p:attrNameLst>
                                      </p:cBhvr>
                                      <p:tavLst>
                                        <p:tav tm="0" fmla="#ppt_y-sin(pi*$)/9">
                                          <p:val>
                                            <p:fltVal val="0"/>
                                          </p:val>
                                        </p:tav>
                                        <p:tav tm="100000">
                                          <p:val>
                                            <p:fltVal val="1"/>
                                          </p:val>
                                        </p:tav>
                                      </p:tavLst>
                                    </p:anim>
                                    <p:anim calcmode="lin" valueType="num">
                                      <p:cBhvr>
                                        <p:cTn id="62" dur="83" tmFilter="0, 0; 0.125,0.2665; 0.25,0.4; 0.375,0.465; 0.5,0.5;  0.625,0.535; 0.75,0.6; 0.875,0.7335; 1,1">
                                          <p:stCondLst>
                                            <p:cond delay="331"/>
                                          </p:stCondLst>
                                        </p:cTn>
                                        <p:tgtEl>
                                          <p:spTgt spid="18"/>
                                        </p:tgtEl>
                                        <p:attrNameLst>
                                          <p:attrName>ppt_y</p:attrName>
                                        </p:attrNameLst>
                                      </p:cBhvr>
                                      <p:tavLst>
                                        <p:tav tm="0" fmla="#ppt_y-sin(pi*$)/27">
                                          <p:val>
                                            <p:fltVal val="0"/>
                                          </p:val>
                                        </p:tav>
                                        <p:tav tm="100000">
                                          <p:val>
                                            <p:fltVal val="1"/>
                                          </p:val>
                                        </p:tav>
                                      </p:tavLst>
                                    </p:anim>
                                    <p:anim calcmode="lin" valueType="num">
                                      <p:cBhvr>
                                        <p:cTn id="63" dur="41" tmFilter="0, 0; 0.125,0.2665; 0.25,0.4; 0.375,0.465; 0.5,0.5;  0.625,0.535; 0.75,0.6; 0.875,0.7335; 1,1">
                                          <p:stCondLst>
                                            <p:cond delay="414"/>
                                          </p:stCondLst>
                                        </p:cTn>
                                        <p:tgtEl>
                                          <p:spTgt spid="18"/>
                                        </p:tgtEl>
                                        <p:attrNameLst>
                                          <p:attrName>ppt_y</p:attrName>
                                        </p:attrNameLst>
                                      </p:cBhvr>
                                      <p:tavLst>
                                        <p:tav tm="0" fmla="#ppt_y-sin(pi*$)/81">
                                          <p:val>
                                            <p:fltVal val="0"/>
                                          </p:val>
                                        </p:tav>
                                        <p:tav tm="100000">
                                          <p:val>
                                            <p:fltVal val="1"/>
                                          </p:val>
                                        </p:tav>
                                      </p:tavLst>
                                    </p:anim>
                                    <p:animScale>
                                      <p:cBhvr>
                                        <p:cTn id="64" dur="7">
                                          <p:stCondLst>
                                            <p:cond delay="162"/>
                                          </p:stCondLst>
                                        </p:cTn>
                                        <p:tgtEl>
                                          <p:spTgt spid="18"/>
                                        </p:tgtEl>
                                      </p:cBhvr>
                                      <p:to x="100000" y="60000"/>
                                    </p:animScale>
                                    <p:animScale>
                                      <p:cBhvr>
                                        <p:cTn id="65" dur="41" decel="50000">
                                          <p:stCondLst>
                                            <p:cond delay="169"/>
                                          </p:stCondLst>
                                        </p:cTn>
                                        <p:tgtEl>
                                          <p:spTgt spid="18"/>
                                        </p:tgtEl>
                                      </p:cBhvr>
                                      <p:to x="100000" y="100000"/>
                                    </p:animScale>
                                    <p:animScale>
                                      <p:cBhvr>
                                        <p:cTn id="66" dur="7">
                                          <p:stCondLst>
                                            <p:cond delay="328"/>
                                          </p:stCondLst>
                                        </p:cTn>
                                        <p:tgtEl>
                                          <p:spTgt spid="18"/>
                                        </p:tgtEl>
                                      </p:cBhvr>
                                      <p:to x="100000" y="80000"/>
                                    </p:animScale>
                                    <p:animScale>
                                      <p:cBhvr>
                                        <p:cTn id="67" dur="41" decel="50000">
                                          <p:stCondLst>
                                            <p:cond delay="335"/>
                                          </p:stCondLst>
                                        </p:cTn>
                                        <p:tgtEl>
                                          <p:spTgt spid="18"/>
                                        </p:tgtEl>
                                      </p:cBhvr>
                                      <p:to x="100000" y="100000"/>
                                    </p:animScale>
                                    <p:animScale>
                                      <p:cBhvr>
                                        <p:cTn id="68" dur="7">
                                          <p:stCondLst>
                                            <p:cond delay="410"/>
                                          </p:stCondLst>
                                        </p:cTn>
                                        <p:tgtEl>
                                          <p:spTgt spid="18"/>
                                        </p:tgtEl>
                                      </p:cBhvr>
                                      <p:to x="100000" y="90000"/>
                                    </p:animScale>
                                    <p:animScale>
                                      <p:cBhvr>
                                        <p:cTn id="69" dur="41" decel="50000">
                                          <p:stCondLst>
                                            <p:cond delay="417"/>
                                          </p:stCondLst>
                                        </p:cTn>
                                        <p:tgtEl>
                                          <p:spTgt spid="18"/>
                                        </p:tgtEl>
                                      </p:cBhvr>
                                      <p:to x="100000" y="100000"/>
                                    </p:animScale>
                                    <p:animScale>
                                      <p:cBhvr>
                                        <p:cTn id="70" dur="7">
                                          <p:stCondLst>
                                            <p:cond delay="452"/>
                                          </p:stCondLst>
                                        </p:cTn>
                                        <p:tgtEl>
                                          <p:spTgt spid="18"/>
                                        </p:tgtEl>
                                      </p:cBhvr>
                                      <p:to x="100000" y="95000"/>
                                    </p:animScale>
                                    <p:animScale>
                                      <p:cBhvr>
                                        <p:cTn id="71" dur="41" decel="50000">
                                          <p:stCondLst>
                                            <p:cond delay="459"/>
                                          </p:stCondLst>
                                        </p:cTn>
                                        <p:tgtEl>
                                          <p:spTgt spid="18"/>
                                        </p:tgtEl>
                                      </p:cBhvr>
                                      <p:to x="100000" y="100000"/>
                                    </p:animScale>
                                  </p:childTnLst>
                                </p:cTn>
                              </p:par>
                            </p:childTnLst>
                          </p:cTn>
                        </p:par>
                        <p:par>
                          <p:cTn id="72" fill="hold">
                            <p:stCondLst>
                              <p:cond delay="500"/>
                            </p:stCondLst>
                            <p:childTnLst>
                              <p:par>
                                <p:cTn id="73" presetID="22" presetClass="entr" presetSubtype="8" fill="hold" grpId="0" nodeType="afterEffect">
                                  <p:stCondLst>
                                    <p:cond delay="0"/>
                                  </p:stCondLst>
                                  <p:childTnLst>
                                    <p:set>
                                      <p:cBhvr>
                                        <p:cTn id="74" dur="1" fill="hold">
                                          <p:stCondLst>
                                            <p:cond delay="0"/>
                                          </p:stCondLst>
                                        </p:cTn>
                                        <p:tgtEl>
                                          <p:spTgt spid="6"/>
                                        </p:tgtEl>
                                        <p:attrNameLst>
                                          <p:attrName>style.visibility</p:attrName>
                                        </p:attrNameLst>
                                      </p:cBhvr>
                                      <p:to>
                                        <p:strVal val="visible"/>
                                      </p:to>
                                    </p:set>
                                    <p:animEffect transition="in" filter="wipe(left)">
                                      <p:cBhvr>
                                        <p:cTn id="75" dur="500"/>
                                        <p:tgtEl>
                                          <p:spTgt spid="6"/>
                                        </p:tgtEl>
                                      </p:cBhvr>
                                    </p:animEffect>
                                  </p:childTnLst>
                                </p:cTn>
                              </p:par>
                            </p:childTnLst>
                          </p:cTn>
                        </p:par>
                      </p:childTnLst>
                    </p:cTn>
                  </p:par>
                  <p:par>
                    <p:cTn id="76" fill="hold">
                      <p:stCondLst>
                        <p:cond delay="indefinite"/>
                      </p:stCondLst>
                      <p:childTnLst>
                        <p:par>
                          <p:cTn id="77" fill="hold">
                            <p:stCondLst>
                              <p:cond delay="0"/>
                            </p:stCondLst>
                            <p:childTnLst>
                              <p:par>
                                <p:cTn id="78" presetID="31" presetClass="entr" presetSubtype="0" fill="hold" nodeType="clickEffect">
                                  <p:stCondLst>
                                    <p:cond delay="0"/>
                                  </p:stCondLst>
                                  <p:childTnLst>
                                    <p:set>
                                      <p:cBhvr>
                                        <p:cTn id="79" dur="1" fill="hold">
                                          <p:stCondLst>
                                            <p:cond delay="0"/>
                                          </p:stCondLst>
                                        </p:cTn>
                                        <p:tgtEl>
                                          <p:spTgt spid="14"/>
                                        </p:tgtEl>
                                        <p:attrNameLst>
                                          <p:attrName>style.visibility</p:attrName>
                                        </p:attrNameLst>
                                      </p:cBhvr>
                                      <p:to>
                                        <p:strVal val="visible"/>
                                      </p:to>
                                    </p:set>
                                    <p:anim calcmode="lin" valueType="num">
                                      <p:cBhvr>
                                        <p:cTn id="80" dur="1000" fill="hold"/>
                                        <p:tgtEl>
                                          <p:spTgt spid="14"/>
                                        </p:tgtEl>
                                        <p:attrNameLst>
                                          <p:attrName>ppt_w</p:attrName>
                                        </p:attrNameLst>
                                      </p:cBhvr>
                                      <p:tavLst>
                                        <p:tav tm="0">
                                          <p:val>
                                            <p:fltVal val="0"/>
                                          </p:val>
                                        </p:tav>
                                        <p:tav tm="100000">
                                          <p:val>
                                            <p:strVal val="#ppt_w"/>
                                          </p:val>
                                        </p:tav>
                                      </p:tavLst>
                                    </p:anim>
                                    <p:anim calcmode="lin" valueType="num">
                                      <p:cBhvr>
                                        <p:cTn id="81" dur="1000" fill="hold"/>
                                        <p:tgtEl>
                                          <p:spTgt spid="14"/>
                                        </p:tgtEl>
                                        <p:attrNameLst>
                                          <p:attrName>ppt_h</p:attrName>
                                        </p:attrNameLst>
                                      </p:cBhvr>
                                      <p:tavLst>
                                        <p:tav tm="0">
                                          <p:val>
                                            <p:fltVal val="0"/>
                                          </p:val>
                                        </p:tav>
                                        <p:tav tm="100000">
                                          <p:val>
                                            <p:strVal val="#ppt_h"/>
                                          </p:val>
                                        </p:tav>
                                      </p:tavLst>
                                    </p:anim>
                                    <p:anim calcmode="lin" valueType="num">
                                      <p:cBhvr>
                                        <p:cTn id="82" dur="1000" fill="hold"/>
                                        <p:tgtEl>
                                          <p:spTgt spid="14"/>
                                        </p:tgtEl>
                                        <p:attrNameLst>
                                          <p:attrName>style.rotation</p:attrName>
                                        </p:attrNameLst>
                                      </p:cBhvr>
                                      <p:tavLst>
                                        <p:tav tm="0">
                                          <p:val>
                                            <p:fltVal val="90"/>
                                          </p:val>
                                        </p:tav>
                                        <p:tav tm="100000">
                                          <p:val>
                                            <p:fltVal val="0"/>
                                          </p:val>
                                        </p:tav>
                                      </p:tavLst>
                                    </p:anim>
                                    <p:animEffect transition="in" filter="fade">
                                      <p:cBhvr>
                                        <p:cTn id="83" dur="1000"/>
                                        <p:tgtEl>
                                          <p:spTgt spid="14"/>
                                        </p:tgtEl>
                                      </p:cBhvr>
                                    </p:animEffect>
                                  </p:childTnLst>
                                </p:cTn>
                              </p:par>
                              <p:par>
                                <p:cTn id="84" presetID="31" presetClass="entr" presetSubtype="0" fill="hold" nodeType="withEffect">
                                  <p:stCondLst>
                                    <p:cond delay="500"/>
                                  </p:stCondLst>
                                  <p:childTnLst>
                                    <p:set>
                                      <p:cBhvr>
                                        <p:cTn id="85" dur="1" fill="hold">
                                          <p:stCondLst>
                                            <p:cond delay="0"/>
                                          </p:stCondLst>
                                        </p:cTn>
                                        <p:tgtEl>
                                          <p:spTgt spid="16"/>
                                        </p:tgtEl>
                                        <p:attrNameLst>
                                          <p:attrName>style.visibility</p:attrName>
                                        </p:attrNameLst>
                                      </p:cBhvr>
                                      <p:to>
                                        <p:strVal val="visible"/>
                                      </p:to>
                                    </p:set>
                                    <p:anim calcmode="lin" valueType="num">
                                      <p:cBhvr>
                                        <p:cTn id="86" dur="1000" fill="hold"/>
                                        <p:tgtEl>
                                          <p:spTgt spid="16"/>
                                        </p:tgtEl>
                                        <p:attrNameLst>
                                          <p:attrName>ppt_w</p:attrName>
                                        </p:attrNameLst>
                                      </p:cBhvr>
                                      <p:tavLst>
                                        <p:tav tm="0">
                                          <p:val>
                                            <p:fltVal val="0"/>
                                          </p:val>
                                        </p:tav>
                                        <p:tav tm="100000">
                                          <p:val>
                                            <p:strVal val="#ppt_w"/>
                                          </p:val>
                                        </p:tav>
                                      </p:tavLst>
                                    </p:anim>
                                    <p:anim calcmode="lin" valueType="num">
                                      <p:cBhvr>
                                        <p:cTn id="87" dur="1000" fill="hold"/>
                                        <p:tgtEl>
                                          <p:spTgt spid="16"/>
                                        </p:tgtEl>
                                        <p:attrNameLst>
                                          <p:attrName>ppt_h</p:attrName>
                                        </p:attrNameLst>
                                      </p:cBhvr>
                                      <p:tavLst>
                                        <p:tav tm="0">
                                          <p:val>
                                            <p:fltVal val="0"/>
                                          </p:val>
                                        </p:tav>
                                        <p:tav tm="100000">
                                          <p:val>
                                            <p:strVal val="#ppt_h"/>
                                          </p:val>
                                        </p:tav>
                                      </p:tavLst>
                                    </p:anim>
                                    <p:anim calcmode="lin" valueType="num">
                                      <p:cBhvr>
                                        <p:cTn id="88" dur="1000" fill="hold"/>
                                        <p:tgtEl>
                                          <p:spTgt spid="16"/>
                                        </p:tgtEl>
                                        <p:attrNameLst>
                                          <p:attrName>style.rotation</p:attrName>
                                        </p:attrNameLst>
                                      </p:cBhvr>
                                      <p:tavLst>
                                        <p:tav tm="0">
                                          <p:val>
                                            <p:fltVal val="90"/>
                                          </p:val>
                                        </p:tav>
                                        <p:tav tm="100000">
                                          <p:val>
                                            <p:fltVal val="0"/>
                                          </p:val>
                                        </p:tav>
                                      </p:tavLst>
                                    </p:anim>
                                    <p:animEffect transition="in" filter="fade">
                                      <p:cBhvr>
                                        <p:cTn id="89" dur="1000"/>
                                        <p:tgtEl>
                                          <p:spTgt spid="16"/>
                                        </p:tgtEl>
                                      </p:cBhvr>
                                    </p:animEffect>
                                  </p:childTnLst>
                                </p:cTn>
                              </p:par>
                            </p:childTnLst>
                          </p:cTn>
                        </p:par>
                        <p:par>
                          <p:cTn id="90" fill="hold">
                            <p:stCondLst>
                              <p:cond delay="1500"/>
                            </p:stCondLst>
                            <p:childTnLst>
                              <p:par>
                                <p:cTn id="91" presetID="22" presetClass="entr" presetSubtype="8" fill="hold" grpId="0" nodeType="afterEffect">
                                  <p:stCondLst>
                                    <p:cond delay="0"/>
                                  </p:stCondLst>
                                  <p:childTnLst>
                                    <p:set>
                                      <p:cBhvr>
                                        <p:cTn id="92" dur="1" fill="hold">
                                          <p:stCondLst>
                                            <p:cond delay="0"/>
                                          </p:stCondLst>
                                        </p:cTn>
                                        <p:tgtEl>
                                          <p:spTgt spid="15"/>
                                        </p:tgtEl>
                                        <p:attrNameLst>
                                          <p:attrName>style.visibility</p:attrName>
                                        </p:attrNameLst>
                                      </p:cBhvr>
                                      <p:to>
                                        <p:strVal val="visible"/>
                                      </p:to>
                                    </p:set>
                                    <p:animEffect transition="in" filter="wipe(left)">
                                      <p:cBhvr>
                                        <p:cTn id="9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Graphic spid="11" grpId="0">
        <p:bldSub>
          <a:bldDgm bld="one"/>
        </p:bldSub>
      </p:bldGraphic>
      <p:bldP spid="9" grpId="0"/>
      <p:bldP spid="15" grpId="0"/>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23000" t="-32000" r="-286000"/>
          </a:stretch>
        </a:blipFill>
        <a:effectLst/>
      </p:bgPr>
    </p:bg>
    <p:spTree>
      <p:nvGrpSpPr>
        <p:cNvPr id="1" name="">
          <a:extLst>
            <a:ext uri="{FF2B5EF4-FFF2-40B4-BE49-F238E27FC236}">
              <a16:creationId xmlns:a16="http://schemas.microsoft.com/office/drawing/2014/main" id="{BD3B9662-5D8D-4D1E-FA79-4BAD6D0E3C80}"/>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2C05B26F-2239-6669-5904-1924B54BE58D}"/>
              </a:ext>
            </a:extLst>
          </p:cNvPr>
          <p:cNvSpPr txBox="1"/>
          <p:nvPr/>
        </p:nvSpPr>
        <p:spPr>
          <a:xfrm>
            <a:off x="0" y="0"/>
            <a:ext cx="12192000" cy="769441"/>
          </a:xfrm>
          <a:prstGeom prst="rect">
            <a:avLst/>
          </a:prstGeom>
          <a:noFill/>
        </p:spPr>
        <p:txBody>
          <a:bodyPr wrap="square">
            <a:spAutoFit/>
            <a:scene3d>
              <a:camera prst="orthographicFront"/>
              <a:lightRig rig="sunrise" dir="t"/>
            </a:scene3d>
            <a:sp3d extrusionH="57150" contourW="19050">
              <a:bevelT w="38100" h="38100"/>
              <a:contourClr>
                <a:srgbClr val="FFFF66"/>
              </a:contourClr>
            </a:sp3d>
          </a:bodyPr>
          <a:lstStyle/>
          <a:p>
            <a:pPr algn="ctr"/>
            <a:r>
              <a:rPr lang="es-ES" sz="4400" b="1" spc="600" dirty="0" err="1">
                <a:ln w="22225">
                  <a:noFill/>
                  <a:prstDash val="solid"/>
                </a:ln>
                <a:solidFill>
                  <a:srgbClr val="FFFFAF"/>
                </a:solidFill>
                <a:effectLst>
                  <a:outerShdw blurRad="50800" dist="50800" dir="5400000" algn="ctr" rotWithShape="0">
                    <a:schemeClr val="tx1"/>
                  </a:outerShdw>
                </a:effectLst>
                <a:latin typeface="Tamil Bible" pitchFamily="2" charset="0"/>
              </a:rPr>
              <a:t>vOj;Jg;G+u;tkhd</a:t>
            </a:r>
            <a:r>
              <a:rPr lang="es-ES" sz="4400" b="1" spc="600" dirty="0">
                <a:ln w="22225">
                  <a:noFill/>
                  <a:prstDash val="solid"/>
                </a:ln>
                <a:solidFill>
                  <a:srgbClr val="FFFFAF"/>
                </a:solidFill>
                <a:effectLst>
                  <a:outerShdw blurRad="50800" dist="50800" dir="5400000" algn="ctr" rotWithShape="0">
                    <a:schemeClr val="tx1"/>
                  </a:outerShdw>
                </a:effectLst>
                <a:latin typeface="Tamil Bible" pitchFamily="2" charset="0"/>
              </a:rPr>
              <a:t> </a:t>
            </a:r>
            <a:r>
              <a:rPr lang="es-ES" sz="4400" b="1" spc="600" dirty="0" err="1">
                <a:ln w="22225">
                  <a:noFill/>
                  <a:prstDash val="solid"/>
                </a:ln>
                <a:solidFill>
                  <a:srgbClr val="FFFFAF"/>
                </a:solidFill>
                <a:effectLst>
                  <a:outerShdw blurRad="50800" dist="50800" dir="5400000" algn="ctr" rotWithShape="0">
                    <a:schemeClr val="tx1"/>
                  </a:outerShdw>
                </a:effectLst>
                <a:latin typeface="Tamil Bible" pitchFamily="2" charset="0"/>
              </a:rPr>
              <a:t>nra;jpfs</a:t>
            </a:r>
            <a:r>
              <a:rPr lang="es-ES" sz="4400" b="1" spc="600" dirty="0">
                <a:ln w="22225">
                  <a:noFill/>
                  <a:prstDash val="solid"/>
                </a:ln>
                <a:solidFill>
                  <a:srgbClr val="FFFFAF"/>
                </a:solidFill>
                <a:effectLst>
                  <a:outerShdw blurRad="50800" dist="50800" dir="5400000" algn="ctr" rotWithShape="0">
                    <a:schemeClr val="tx1"/>
                  </a:outerShdw>
                </a:effectLst>
                <a:latin typeface="Tamil Bible" pitchFamily="2" charset="0"/>
              </a:rPr>
              <a:t>;</a:t>
            </a:r>
          </a:p>
        </p:txBody>
      </p:sp>
      <p:sp>
        <p:nvSpPr>
          <p:cNvPr id="4" name="CuadroTexto 3">
            <a:extLst>
              <a:ext uri="{FF2B5EF4-FFF2-40B4-BE49-F238E27FC236}">
                <a16:creationId xmlns:a16="http://schemas.microsoft.com/office/drawing/2014/main" id="{C1A8977A-1157-A975-470A-D649D95DFF4B}"/>
              </a:ext>
            </a:extLst>
          </p:cNvPr>
          <p:cNvSpPr txBox="1"/>
          <p:nvPr/>
        </p:nvSpPr>
        <p:spPr>
          <a:xfrm>
            <a:off x="0" y="641925"/>
            <a:ext cx="12191999" cy="369332"/>
          </a:xfrm>
          <a:prstGeom prst="rect">
            <a:avLst/>
          </a:prstGeom>
          <a:noFill/>
        </p:spPr>
        <p:txBody>
          <a:bodyPr wrap="square">
            <a:spAutoFit/>
          </a:bodyPr>
          <a:lstStyle/>
          <a:p>
            <a:pPr algn="ctr"/>
            <a:r>
              <a:rPr lang="en-US" b="1" dirty="0">
                <a:solidFill>
                  <a:srgbClr val="EEC3F5"/>
                </a:solidFill>
                <a:effectLst>
                  <a:outerShdw blurRad="38100" dist="38100" dir="2700000" algn="tl">
                    <a:srgbClr val="000000">
                      <a:alpha val="43137"/>
                    </a:srgbClr>
                  </a:outerShdw>
                </a:effectLst>
                <a:latin typeface="Comic Sans MS" panose="030F0702030302020204" pitchFamily="66" charset="0"/>
              </a:rPr>
              <a:t>“</a:t>
            </a:r>
            <a:r>
              <a:rPr lang="en-US" b="1" dirty="0" err="1">
                <a:solidFill>
                  <a:srgbClr val="EEC3F5"/>
                </a:solidFill>
                <a:effectLst>
                  <a:outerShdw blurRad="38100" dist="38100" dir="2700000" algn="tl">
                    <a:srgbClr val="000000">
                      <a:alpha val="43137"/>
                    </a:srgbClr>
                  </a:outerShdw>
                </a:effectLst>
                <a:latin typeface="Tamil Bible" pitchFamily="2" charset="0"/>
              </a:rPr>
              <a:t>gpd;G</a:t>
            </a:r>
            <a:r>
              <a:rPr lang="en-US" b="1" dirty="0">
                <a:solidFill>
                  <a:srgbClr val="EEC3F5"/>
                </a:solidFill>
                <a:effectLst>
                  <a:outerShdw blurRad="38100" dist="38100" dir="2700000" algn="tl">
                    <a:srgbClr val="000000">
                      <a:alpha val="43137"/>
                    </a:srgbClr>
                  </a:outerShdw>
                </a:effectLst>
                <a:latin typeface="Tamil Bible" pitchFamily="2" charset="0"/>
              </a:rPr>
              <a:t> </a:t>
            </a:r>
            <a:r>
              <a:rPr lang="en-US" b="1" dirty="0" err="1">
                <a:solidFill>
                  <a:srgbClr val="EEC3F5"/>
                </a:solidFill>
                <a:effectLst>
                  <a:outerShdw blurRad="38100" dist="38100" dir="2700000" algn="tl">
                    <a:srgbClr val="000000">
                      <a:alpha val="43137"/>
                    </a:srgbClr>
                  </a:outerShdw>
                </a:effectLst>
                <a:latin typeface="Tamil Bible" pitchFamily="2" charset="0"/>
              </a:rPr>
              <a:t>fh;j;jh</a:t>
            </a:r>
            <a:r>
              <a:rPr lang="en-US" b="1" dirty="0">
                <a:solidFill>
                  <a:srgbClr val="EEC3F5"/>
                </a:solidFill>
                <a:effectLst>
                  <a:outerShdw blurRad="38100" dist="38100" dir="2700000" algn="tl">
                    <a:srgbClr val="000000">
                      <a:alpha val="43137"/>
                    </a:srgbClr>
                  </a:outerShdw>
                </a:effectLst>
                <a:latin typeface="Tamil Bible" pitchFamily="2" charset="0"/>
              </a:rPr>
              <a:t>; </a:t>
            </a:r>
            <a:r>
              <a:rPr lang="en-US" b="1" dirty="0" err="1">
                <a:solidFill>
                  <a:srgbClr val="EEC3F5"/>
                </a:solidFill>
                <a:effectLst>
                  <a:outerShdw blurRad="38100" dist="38100" dir="2700000" algn="tl">
                    <a:srgbClr val="000000">
                      <a:alpha val="43137"/>
                    </a:srgbClr>
                  </a:outerShdw>
                </a:effectLst>
                <a:latin typeface="Tamil Bible" pitchFamily="2" charset="0"/>
              </a:rPr>
              <a:t>NkhNria</a:t>
            </a:r>
            <a:r>
              <a:rPr lang="en-US" b="1" dirty="0">
                <a:solidFill>
                  <a:srgbClr val="EEC3F5"/>
                </a:solidFill>
                <a:effectLst>
                  <a:outerShdw blurRad="38100" dist="38100" dir="2700000" algn="tl">
                    <a:srgbClr val="000000">
                      <a:alpha val="43137"/>
                    </a:srgbClr>
                  </a:outerShdw>
                </a:effectLst>
                <a:latin typeface="Tamil Bible" pitchFamily="2" charset="0"/>
              </a:rPr>
              <a:t> </a:t>
            </a:r>
            <a:r>
              <a:rPr lang="en-US" b="1" dirty="0" err="1">
                <a:solidFill>
                  <a:srgbClr val="EEC3F5"/>
                </a:solidFill>
                <a:effectLst>
                  <a:outerShdw blurRad="38100" dist="38100" dir="2700000" algn="tl">
                    <a:srgbClr val="000000">
                      <a:alpha val="43137"/>
                    </a:srgbClr>
                  </a:outerShdw>
                </a:effectLst>
                <a:latin typeface="Tamil Bible" pitchFamily="2" charset="0"/>
              </a:rPr>
              <a:t>Nehf;fp</a:t>
            </a:r>
            <a:r>
              <a:rPr lang="en-US" b="1" dirty="0">
                <a:solidFill>
                  <a:srgbClr val="EEC3F5"/>
                </a:solidFill>
                <a:effectLst>
                  <a:outerShdw blurRad="38100" dist="38100" dir="2700000" algn="tl">
                    <a:srgbClr val="000000">
                      <a:alpha val="43137"/>
                    </a:srgbClr>
                  </a:outerShdw>
                </a:effectLst>
                <a:latin typeface="Tamil Bible" pitchFamily="2" charset="0"/>
              </a:rPr>
              <a:t>: ,</a:t>
            </a:r>
            <a:r>
              <a:rPr lang="en-US" b="1" dirty="0" err="1">
                <a:solidFill>
                  <a:srgbClr val="EEC3F5"/>
                </a:solidFill>
                <a:effectLst>
                  <a:outerShdw blurRad="38100" dist="38100" dir="2700000" algn="tl">
                    <a:srgbClr val="000000">
                      <a:alpha val="43137"/>
                    </a:srgbClr>
                  </a:outerShdw>
                </a:effectLst>
                <a:latin typeface="Tamil Bible" pitchFamily="2" charset="0"/>
              </a:rPr>
              <a:t>ij</a:t>
            </a:r>
            <a:r>
              <a:rPr lang="en-US" b="1" dirty="0">
                <a:solidFill>
                  <a:srgbClr val="EEC3F5"/>
                </a:solidFill>
                <a:effectLst>
                  <a:outerShdw blurRad="38100" dist="38100" dir="2700000" algn="tl">
                    <a:srgbClr val="000000">
                      <a:alpha val="43137"/>
                    </a:srgbClr>
                  </a:outerShdw>
                </a:effectLst>
                <a:latin typeface="Tamil Bible" pitchFamily="2" charset="0"/>
              </a:rPr>
              <a:t> </a:t>
            </a:r>
            <a:r>
              <a:rPr lang="en-US" b="1" dirty="0" err="1">
                <a:solidFill>
                  <a:srgbClr val="EEC3F5"/>
                </a:solidFill>
                <a:effectLst>
                  <a:outerShdw blurRad="38100" dist="38100" dir="2700000" algn="tl">
                    <a:srgbClr val="000000">
                      <a:alpha val="43137"/>
                    </a:srgbClr>
                  </a:outerShdw>
                </a:effectLst>
                <a:latin typeface="Tamil Bible" pitchFamily="2" charset="0"/>
              </a:rPr>
              <a:t>epidT$Uk;nghUl;L</a:t>
            </a:r>
            <a:r>
              <a:rPr lang="en-US" b="1" dirty="0">
                <a:solidFill>
                  <a:srgbClr val="EEC3F5"/>
                </a:solidFill>
                <a:effectLst>
                  <a:outerShdw blurRad="38100" dist="38100" dir="2700000" algn="tl">
                    <a:srgbClr val="000000">
                      <a:alpha val="43137"/>
                    </a:srgbClr>
                  </a:outerShdw>
                </a:effectLst>
                <a:latin typeface="Tamil Bible" pitchFamily="2" charset="0"/>
              </a:rPr>
              <a:t>&gt; </a:t>
            </a:r>
            <a:r>
              <a:rPr lang="en-US" b="1" dirty="0" err="1">
                <a:solidFill>
                  <a:srgbClr val="EEC3F5"/>
                </a:solidFill>
                <a:effectLst>
                  <a:outerShdw blurRad="38100" dist="38100" dir="2700000" algn="tl">
                    <a:srgbClr val="000000">
                      <a:alpha val="43137"/>
                    </a:srgbClr>
                  </a:outerShdw>
                </a:effectLst>
                <a:latin typeface="Tamil Bible" pitchFamily="2" charset="0"/>
              </a:rPr>
              <a:t>eP</a:t>
            </a:r>
            <a:r>
              <a:rPr lang="en-US" b="1" dirty="0">
                <a:solidFill>
                  <a:srgbClr val="EEC3F5"/>
                </a:solidFill>
                <a:effectLst>
                  <a:outerShdw blurRad="38100" dist="38100" dir="2700000" algn="tl">
                    <a:srgbClr val="000000">
                      <a:alpha val="43137"/>
                    </a:srgbClr>
                  </a:outerShdw>
                </a:effectLst>
                <a:latin typeface="Tamil Bible" pitchFamily="2" charset="0"/>
              </a:rPr>
              <a:t> </a:t>
            </a:r>
            <a:r>
              <a:rPr lang="en-US" b="1" dirty="0" err="1">
                <a:solidFill>
                  <a:srgbClr val="EEC3F5"/>
                </a:solidFill>
                <a:effectLst>
                  <a:outerShdw blurRad="38100" dist="38100" dir="2700000" algn="tl">
                    <a:srgbClr val="000000">
                      <a:alpha val="43137"/>
                    </a:srgbClr>
                  </a:outerShdw>
                </a:effectLst>
                <a:latin typeface="Tamil Bible" pitchFamily="2" charset="0"/>
              </a:rPr>
              <a:t>xU</a:t>
            </a:r>
            <a:r>
              <a:rPr lang="en-US" b="1" dirty="0">
                <a:solidFill>
                  <a:srgbClr val="EEC3F5"/>
                </a:solidFill>
                <a:effectLst>
                  <a:outerShdw blurRad="38100" dist="38100" dir="2700000" algn="tl">
                    <a:srgbClr val="000000">
                      <a:alpha val="43137"/>
                    </a:srgbClr>
                  </a:outerShdw>
                </a:effectLst>
                <a:latin typeface="Tamil Bible" pitchFamily="2" charset="0"/>
              </a:rPr>
              <a:t> G];</a:t>
            </a:r>
            <a:r>
              <a:rPr lang="en-US" b="1" dirty="0" err="1">
                <a:solidFill>
                  <a:srgbClr val="EEC3F5"/>
                </a:solidFill>
                <a:effectLst>
                  <a:outerShdw blurRad="38100" dist="38100" dir="2700000" algn="tl">
                    <a:srgbClr val="000000">
                      <a:alpha val="43137"/>
                    </a:srgbClr>
                  </a:outerShdw>
                </a:effectLst>
                <a:latin typeface="Tamil Bible" pitchFamily="2" charset="0"/>
              </a:rPr>
              <a:t>jfj;jpy</a:t>
            </a:r>
            <a:r>
              <a:rPr lang="en-US" b="1" dirty="0">
                <a:solidFill>
                  <a:srgbClr val="EEC3F5"/>
                </a:solidFill>
                <a:effectLst>
                  <a:outerShdw blurRad="38100" dist="38100" dir="2700000" algn="tl">
                    <a:srgbClr val="000000">
                      <a:alpha val="43137"/>
                    </a:srgbClr>
                  </a:outerShdw>
                </a:effectLst>
                <a:latin typeface="Tamil Bible" pitchFamily="2" charset="0"/>
              </a:rPr>
              <a:t>; </a:t>
            </a:r>
            <a:r>
              <a:rPr lang="en-US" b="1" dirty="0" err="1">
                <a:solidFill>
                  <a:srgbClr val="EEC3F5"/>
                </a:solidFill>
                <a:effectLst>
                  <a:outerShdw blurRad="38100" dist="38100" dir="2700000" algn="tl">
                    <a:srgbClr val="000000">
                      <a:alpha val="43137"/>
                    </a:srgbClr>
                  </a:outerShdw>
                </a:effectLst>
                <a:latin typeface="Tamil Bible" pitchFamily="2" charset="0"/>
              </a:rPr>
              <a:t>vOjp</a:t>
            </a:r>
            <a:r>
              <a:rPr lang="en-US" b="1" dirty="0">
                <a:solidFill>
                  <a:srgbClr val="EEC3F5"/>
                </a:solidFill>
                <a:effectLst>
                  <a:outerShdw blurRad="38100" dist="38100" dir="2700000" algn="tl">
                    <a:srgbClr val="000000">
                      <a:alpha val="43137"/>
                    </a:srgbClr>
                  </a:outerShdw>
                </a:effectLst>
                <a:latin typeface="Comic Sans MS" panose="030F0702030302020204" pitchFamily="66" charset="0"/>
              </a:rPr>
              <a:t>” </a:t>
            </a:r>
            <a:r>
              <a:rPr lang="en-US" sz="1400" b="1" dirty="0">
                <a:solidFill>
                  <a:srgbClr val="EEC3F5"/>
                </a:solidFill>
                <a:effectLst>
                  <a:outerShdw blurRad="38100" dist="38100" dir="2700000" algn="tl">
                    <a:srgbClr val="000000">
                      <a:alpha val="43137"/>
                    </a:srgbClr>
                  </a:outerShdw>
                </a:effectLst>
                <a:latin typeface="Comic Sans MS" panose="030F0702030302020204" pitchFamily="66" charset="0"/>
              </a:rPr>
              <a:t>(</a:t>
            </a:r>
            <a:r>
              <a:rPr lang="en-US" sz="1400" b="1" dirty="0" err="1">
                <a:solidFill>
                  <a:srgbClr val="EEC3F5"/>
                </a:solidFill>
                <a:effectLst>
                  <a:outerShdw blurRad="38100" dist="38100" dir="2700000" algn="tl">
                    <a:srgbClr val="000000">
                      <a:alpha val="43137"/>
                    </a:srgbClr>
                  </a:outerShdw>
                </a:effectLst>
                <a:latin typeface="Tamil Bible" pitchFamily="2" charset="0"/>
              </a:rPr>
              <a:t>ahj</a:t>
            </a:r>
            <a:r>
              <a:rPr lang="en-US" sz="1400" b="1" dirty="0">
                <a:solidFill>
                  <a:srgbClr val="EEC3F5"/>
                </a:solidFill>
                <a:effectLst>
                  <a:outerShdw blurRad="38100" dist="38100" dir="2700000" algn="tl">
                    <a:srgbClr val="000000">
                      <a:alpha val="43137"/>
                    </a:srgbClr>
                  </a:outerShdw>
                </a:effectLst>
                <a:latin typeface="Tamil Bible" pitchFamily="2" charset="0"/>
              </a:rPr>
              <a:t>;</a:t>
            </a:r>
            <a:r>
              <a:rPr lang="en-US" sz="1400" b="1" dirty="0">
                <a:solidFill>
                  <a:srgbClr val="EEC3F5"/>
                </a:solidFill>
                <a:effectLst>
                  <a:outerShdw blurRad="38100" dist="38100" dir="2700000" algn="tl">
                    <a:srgbClr val="000000">
                      <a:alpha val="43137"/>
                    </a:srgbClr>
                  </a:outerShdw>
                </a:effectLst>
                <a:latin typeface="Comic Sans MS" panose="030F0702030302020204" pitchFamily="66" charset="0"/>
              </a:rPr>
              <a:t> 17:14</a:t>
            </a:r>
            <a:r>
              <a:rPr lang="en-US" sz="1400" b="1" dirty="0">
                <a:solidFill>
                  <a:srgbClr val="EEC3F5"/>
                </a:solidFill>
                <a:effectLst>
                  <a:outerShdw blurRad="38100" dist="38100" dir="2700000" algn="tl">
                    <a:srgbClr val="000000">
                      <a:alpha val="43137"/>
                    </a:srgbClr>
                  </a:outerShdw>
                </a:effectLst>
                <a:latin typeface="Tamil Bible" pitchFamily="2" charset="0"/>
              </a:rPr>
              <a:t>K</a:t>
            </a:r>
            <a:r>
              <a:rPr lang="en-US" sz="1400" b="1" dirty="0">
                <a:solidFill>
                  <a:srgbClr val="EEC3F5"/>
                </a:solidFill>
                <a:effectLst>
                  <a:outerShdw blurRad="38100" dist="38100" dir="2700000" algn="tl">
                    <a:srgbClr val="000000">
                      <a:alpha val="43137"/>
                    </a:srgbClr>
                  </a:outerShdw>
                </a:effectLst>
                <a:latin typeface="Comic Sans MS" panose="030F0702030302020204" pitchFamily="66" charset="0"/>
              </a:rPr>
              <a:t>)</a:t>
            </a:r>
            <a:endParaRPr lang="en-US" b="1" dirty="0">
              <a:solidFill>
                <a:srgbClr val="EEC3F5"/>
              </a:solidFill>
              <a:effectLst>
                <a:outerShdw blurRad="38100" dist="38100" dir="2700000" algn="tl">
                  <a:srgbClr val="000000">
                    <a:alpha val="43137"/>
                  </a:srgbClr>
                </a:outerShdw>
              </a:effectLst>
              <a:latin typeface="Comic Sans MS" panose="030F0702030302020204" pitchFamily="66" charset="0"/>
            </a:endParaRPr>
          </a:p>
        </p:txBody>
      </p:sp>
      <p:sp>
        <p:nvSpPr>
          <p:cNvPr id="5" name="CuadroTexto 4">
            <a:extLst>
              <a:ext uri="{FF2B5EF4-FFF2-40B4-BE49-F238E27FC236}">
                <a16:creationId xmlns:a16="http://schemas.microsoft.com/office/drawing/2014/main" id="{A553D826-7F90-CD3C-C704-1D4CE204E344}"/>
              </a:ext>
            </a:extLst>
          </p:cNvPr>
          <p:cNvSpPr txBox="1"/>
          <p:nvPr/>
        </p:nvSpPr>
        <p:spPr>
          <a:xfrm>
            <a:off x="0" y="1089735"/>
            <a:ext cx="7591425" cy="707886"/>
          </a:xfrm>
          <a:prstGeom prst="rect">
            <a:avLst/>
          </a:prstGeom>
          <a:noFill/>
        </p:spPr>
        <p:txBody>
          <a:bodyPr wrap="square" rtlCol="0">
            <a:spAutoFit/>
          </a:bodyPr>
          <a:lstStyle/>
          <a:p>
            <a:pPr>
              <a:spcBef>
                <a:spcPts val="600"/>
              </a:spcBef>
            </a:pPr>
            <a:r>
              <a:rPr lang="en-US" sz="2000" b="1" dirty="0" err="1">
                <a:latin typeface="Tamil Bible" pitchFamily="2" charset="0"/>
              </a:rPr>
              <a:t>Njtd</a:t>
            </a:r>
            <a:r>
              <a:rPr lang="en-US" sz="2000" b="1" dirty="0">
                <a:latin typeface="Tamil Bible" pitchFamily="2" charset="0"/>
              </a:rPr>
              <a:t>; </a:t>
            </a:r>
            <a:r>
              <a:rPr lang="en-US" sz="2000" b="1" dirty="0" err="1">
                <a:latin typeface="Tamil Bible" pitchFamily="2" charset="0"/>
              </a:rPr>
              <a:t>jdJ</a:t>
            </a:r>
            <a:r>
              <a:rPr lang="en-US" sz="2000" b="1" dirty="0">
                <a:latin typeface="Tamil Bible" pitchFamily="2" charset="0"/>
              </a:rPr>
              <a:t> </a:t>
            </a:r>
            <a:r>
              <a:rPr lang="en-US" sz="2000" b="1" dirty="0" err="1">
                <a:latin typeface="Tamil Bible" pitchFamily="2" charset="0"/>
              </a:rPr>
              <a:t>nra;jpia</a:t>
            </a:r>
            <a:r>
              <a:rPr lang="en-US" sz="2000" b="1" dirty="0">
                <a:latin typeface="Tamil Bible" pitchFamily="2" charset="0"/>
              </a:rPr>
              <a:t> </a:t>
            </a:r>
            <a:r>
              <a:rPr lang="en-US" sz="2000" b="1" dirty="0" err="1">
                <a:latin typeface="Tamil Bible" pitchFamily="2" charset="0"/>
              </a:rPr>
              <a:t>vOj;J</a:t>
            </a:r>
            <a:r>
              <a:rPr lang="en-US" sz="2000" b="1" dirty="0">
                <a:latin typeface="Tamil Bible" pitchFamily="2" charset="0"/>
              </a:rPr>
              <a:t> </a:t>
            </a:r>
            <a:r>
              <a:rPr lang="en-US" sz="2000" b="1" dirty="0" err="1">
                <a:latin typeface="Tamil Bible" pitchFamily="2" charset="0"/>
              </a:rPr>
              <a:t>tbtpy</a:t>
            </a:r>
            <a:r>
              <a:rPr lang="en-US" sz="2000" b="1" dirty="0">
                <a:latin typeface="Tamil Bible" pitchFamily="2" charset="0"/>
              </a:rPr>
              <a:t>; </a:t>
            </a:r>
            <a:r>
              <a:rPr lang="en-US" sz="2000" b="1" dirty="0" err="1">
                <a:latin typeface="Tamil Bible" pitchFamily="2" charset="0"/>
              </a:rPr>
              <a:t>tpl;L</a:t>
            </a:r>
            <a:r>
              <a:rPr lang="en-US" sz="2000" b="1" dirty="0">
                <a:latin typeface="Tamil Bible" pitchFamily="2" charset="0"/>
              </a:rPr>
              <a:t> </a:t>
            </a:r>
            <a:r>
              <a:rPr lang="en-US" sz="2000" b="1" dirty="0" err="1">
                <a:latin typeface="Tamil Bible" pitchFamily="2" charset="0"/>
              </a:rPr>
              <a:t>nry;y</a:t>
            </a:r>
            <a:r>
              <a:rPr lang="en-US" sz="2000" b="1" dirty="0">
                <a:latin typeface="Tamil Bible" pitchFamily="2" charset="0"/>
              </a:rPr>
              <a:t> </a:t>
            </a:r>
            <a:r>
              <a:rPr lang="en-US" sz="2000" b="1" dirty="0" err="1">
                <a:latin typeface="Tamil Bible" pitchFamily="2" charset="0"/>
              </a:rPr>
              <a:t>KbntLj;jjw;fhd</a:t>
            </a:r>
            <a:r>
              <a:rPr lang="en-US" sz="2000" b="1" dirty="0">
                <a:latin typeface="Tamil Bible" pitchFamily="2" charset="0"/>
              </a:rPr>
              <a:t> </a:t>
            </a:r>
            <a:r>
              <a:rPr lang="en-US" sz="2000" b="1" dirty="0" err="1">
                <a:latin typeface="Tamil Bible" pitchFamily="2" charset="0"/>
              </a:rPr>
              <a:t>fhuzq;fs</a:t>
            </a:r>
            <a:r>
              <a:rPr lang="en-US" sz="2000" b="1" dirty="0">
                <a:latin typeface="Tamil Bible" pitchFamily="2" charset="0"/>
              </a:rPr>
              <a:t>; </a:t>
            </a:r>
            <a:r>
              <a:rPr lang="en-US" sz="2000" b="1" dirty="0" err="1">
                <a:latin typeface="Tamil Bible" pitchFamily="2" charset="0"/>
              </a:rPr>
              <a:t>ahit</a:t>
            </a:r>
            <a:r>
              <a:rPr lang="en-US" sz="2000" b="1" dirty="0">
                <a:latin typeface="Tamil Bible" pitchFamily="2" charset="0"/>
              </a:rPr>
              <a:t>?</a:t>
            </a:r>
          </a:p>
        </p:txBody>
      </p:sp>
      <p:graphicFrame>
        <p:nvGraphicFramePr>
          <p:cNvPr id="2" name="Diagrama 1">
            <a:extLst>
              <a:ext uri="{FF2B5EF4-FFF2-40B4-BE49-F238E27FC236}">
                <a16:creationId xmlns:a16="http://schemas.microsoft.com/office/drawing/2014/main" id="{CA54199C-899C-C424-8BEC-FA80F8CE806E}"/>
              </a:ext>
            </a:extLst>
          </p:cNvPr>
          <p:cNvGraphicFramePr/>
          <p:nvPr>
            <p:extLst>
              <p:ext uri="{D42A27DB-BD31-4B8C-83A1-F6EECF244321}">
                <p14:modId xmlns:p14="http://schemas.microsoft.com/office/powerpoint/2010/main" val="4222926235"/>
              </p:ext>
            </p:extLst>
          </p:nvPr>
        </p:nvGraphicFramePr>
        <p:xfrm>
          <a:off x="152398" y="1854027"/>
          <a:ext cx="7439025" cy="20203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CuadroTexto 7">
            <a:extLst>
              <a:ext uri="{FF2B5EF4-FFF2-40B4-BE49-F238E27FC236}">
                <a16:creationId xmlns:a16="http://schemas.microsoft.com/office/drawing/2014/main" id="{CC378324-3BDC-98D4-135C-9BEB244AAD71}"/>
              </a:ext>
            </a:extLst>
          </p:cNvPr>
          <p:cNvSpPr txBox="1"/>
          <p:nvPr/>
        </p:nvSpPr>
        <p:spPr>
          <a:xfrm>
            <a:off x="0" y="3833674"/>
            <a:ext cx="7850939" cy="1754326"/>
          </a:xfrm>
          <a:prstGeom prst="rect">
            <a:avLst/>
          </a:prstGeom>
          <a:noFill/>
        </p:spPr>
        <p:txBody>
          <a:bodyPr wrap="square" rtlCol="0">
            <a:spAutoFit/>
          </a:bodyPr>
          <a:lstStyle/>
          <a:p>
            <a:pPr>
              <a:spcBef>
                <a:spcPts val="600"/>
              </a:spcBef>
            </a:pPr>
            <a:r>
              <a:rPr lang="en-US" b="1" dirty="0" err="1">
                <a:latin typeface="Tamil Bible" pitchFamily="2" charset="0"/>
              </a:rPr>
              <a:t>Ntjhfkj;jpy</a:t>
            </a:r>
            <a:r>
              <a:rPr lang="en-US" b="1" dirty="0">
                <a:latin typeface="Tamil Bible" pitchFamily="2" charset="0"/>
              </a:rPr>
              <a:t>;</a:t>
            </a:r>
            <a:r>
              <a:rPr lang="en-US" b="1" dirty="0"/>
              <a:t>, </a:t>
            </a:r>
            <a:r>
              <a:rPr lang="en-US" b="1" dirty="0" err="1">
                <a:latin typeface="Tamil Bible" pitchFamily="2" charset="0"/>
              </a:rPr>
              <a:t>jPu;f;fjuprpfs</a:t>
            </a:r>
            <a:r>
              <a:rPr lang="en-US" b="1" dirty="0">
                <a:latin typeface="Tamil Bible" pitchFamily="2" charset="0"/>
              </a:rPr>
              <a:t>; </a:t>
            </a:r>
            <a:r>
              <a:rPr lang="en-US" b="1" dirty="0" err="1">
                <a:latin typeface="Tamil Bible" pitchFamily="2" charset="0"/>
              </a:rPr>
              <a:t>jq;fs</a:t>
            </a:r>
            <a:r>
              <a:rPr lang="en-US" b="1" dirty="0">
                <a:latin typeface="Tamil Bible" pitchFamily="2" charset="0"/>
              </a:rPr>
              <a:t>; </a:t>
            </a:r>
            <a:r>
              <a:rPr lang="en-US" b="1" dirty="0" err="1">
                <a:latin typeface="Tamil Bible" pitchFamily="2" charset="0"/>
              </a:rPr>
              <a:t>nrhe;j</a:t>
            </a:r>
            <a:r>
              <a:rPr lang="en-US" b="1" dirty="0">
                <a:latin typeface="Tamil Bible" pitchFamily="2" charset="0"/>
              </a:rPr>
              <a:t> </a:t>
            </a:r>
            <a:r>
              <a:rPr lang="en-US" b="1" dirty="0" err="1">
                <a:latin typeface="Tamil Bible" pitchFamily="2" charset="0"/>
              </a:rPr>
              <a:t>kdpj</a:t>
            </a:r>
            <a:r>
              <a:rPr lang="en-US" b="1" dirty="0">
                <a:latin typeface="Tamil Bible" pitchFamily="2" charset="0"/>
              </a:rPr>
              <a:t> </a:t>
            </a:r>
            <a:r>
              <a:rPr lang="en-US" b="1" dirty="0" err="1">
                <a:latin typeface="Tamil Bible" pitchFamily="2" charset="0"/>
              </a:rPr>
              <a:t>czu;TfisAk</a:t>
            </a:r>
            <a:r>
              <a:rPr lang="en-US" b="1" dirty="0">
                <a:latin typeface="Tamil Bible" pitchFamily="2" charset="0"/>
              </a:rPr>
              <a:t>;&gt; </a:t>
            </a:r>
            <a:r>
              <a:rPr lang="en-US" b="1" dirty="0" err="1">
                <a:latin typeface="Tamil Bible" pitchFamily="2" charset="0"/>
              </a:rPr>
              <a:t>gpw</a:t>
            </a:r>
            <a:r>
              <a:rPr lang="en-US" b="1" dirty="0">
                <a:latin typeface="Tamil Bible" pitchFamily="2" charset="0"/>
              </a:rPr>
              <a:t> </a:t>
            </a:r>
            <a:r>
              <a:rPr lang="en-US" b="1" dirty="0" err="1">
                <a:latin typeface="Tamil Bible" pitchFamily="2" charset="0"/>
              </a:rPr>
              <a:t>kdpju;fspd</a:t>
            </a:r>
            <a:r>
              <a:rPr lang="en-US" b="1" dirty="0">
                <a:latin typeface="Tamil Bible" pitchFamily="2" charset="0"/>
              </a:rPr>
              <a:t>; </a:t>
            </a:r>
            <a:r>
              <a:rPr lang="en-US" b="1" dirty="0" err="1">
                <a:latin typeface="Tamil Bible" pitchFamily="2" charset="0"/>
              </a:rPr>
              <a:t>czu;TfisAk</a:t>
            </a:r>
            <a:r>
              <a:rPr lang="en-US" b="1" dirty="0">
                <a:latin typeface="Tamil Bible" pitchFamily="2" charset="0"/>
              </a:rPr>
              <a:t>; </a:t>
            </a:r>
            <a:r>
              <a:rPr lang="en-US" b="1" dirty="0" err="1">
                <a:latin typeface="Tamil Bible" pitchFamily="2" charset="0"/>
              </a:rPr>
              <a:t>ntspg;gLj;jpAs;sdu</a:t>
            </a:r>
            <a:r>
              <a:rPr lang="en-US" b="1" dirty="0">
                <a:latin typeface="Tamil Bible" pitchFamily="2" charset="0"/>
              </a:rPr>
              <a:t>;</a:t>
            </a:r>
            <a:r>
              <a:rPr lang="en-US" b="1" dirty="0"/>
              <a:t>. </a:t>
            </a:r>
            <a:r>
              <a:rPr lang="en-US" b="1" dirty="0">
                <a:latin typeface="Tamil Bible" pitchFamily="2" charset="0"/>
              </a:rPr>
              <a:t>,</a:t>
            </a:r>
            <a:r>
              <a:rPr lang="en-US" b="1" dirty="0" err="1">
                <a:latin typeface="Tamil Bible" pitchFamily="2" charset="0"/>
              </a:rPr>
              <a:t>jpy</a:t>
            </a:r>
            <a:r>
              <a:rPr lang="en-US" b="1" dirty="0">
                <a:latin typeface="Tamil Bible" pitchFamily="2" charset="0"/>
              </a:rPr>
              <a:t>; </a:t>
            </a:r>
            <a:r>
              <a:rPr lang="en-US" b="1" dirty="0" err="1">
                <a:latin typeface="Tamil Bible" pitchFamily="2" charset="0"/>
              </a:rPr>
              <a:t>ftpijfs</a:t>
            </a:r>
            <a:r>
              <a:rPr lang="en-US" b="1" dirty="0">
                <a:latin typeface="Tamil Bible" pitchFamily="2" charset="0"/>
              </a:rPr>
              <a:t>;&gt; </a:t>
            </a:r>
            <a:r>
              <a:rPr lang="en-US" b="1" dirty="0" err="1">
                <a:latin typeface="Tamil Bible" pitchFamily="2" charset="0"/>
              </a:rPr>
              <a:t>tuyhw;W</a:t>
            </a:r>
            <a:r>
              <a:rPr lang="en-US" b="1" dirty="0">
                <a:latin typeface="Tamil Bible" pitchFamily="2" charset="0"/>
              </a:rPr>
              <a:t> </a:t>
            </a:r>
            <a:r>
              <a:rPr lang="en-US" b="1" dirty="0" err="1">
                <a:latin typeface="Tamil Bible" pitchFamily="2" charset="0"/>
              </a:rPr>
              <a:t>nra;jpfs</a:t>
            </a:r>
            <a:r>
              <a:rPr lang="en-US" b="1" dirty="0">
                <a:latin typeface="Tamil Bible" pitchFamily="2" charset="0"/>
              </a:rPr>
              <a:t>; </a:t>
            </a:r>
            <a:r>
              <a:rPr lang="en-US" b="1" dirty="0" err="1">
                <a:latin typeface="Tamil Bible" pitchFamily="2" charset="0"/>
              </a:rPr>
              <a:t>kw;Wk</a:t>
            </a:r>
            <a:r>
              <a:rPr lang="en-US" b="1" dirty="0">
                <a:latin typeface="Tamil Bible" pitchFamily="2" charset="0"/>
              </a:rPr>
              <a:t>; </a:t>
            </a:r>
            <a:r>
              <a:rPr lang="en-US" b="1" dirty="0" err="1">
                <a:latin typeface="Tamil Bible" pitchFamily="2" charset="0"/>
              </a:rPr>
              <a:t>vOjg;gl;l</a:t>
            </a:r>
            <a:r>
              <a:rPr lang="en-US" b="1" dirty="0">
                <a:latin typeface="Tamil Bible" pitchFamily="2" charset="0"/>
              </a:rPr>
              <a:t> </a:t>
            </a:r>
            <a:r>
              <a:rPr lang="en-US" b="1" dirty="0" err="1">
                <a:latin typeface="Tamil Bible" pitchFamily="2" charset="0"/>
              </a:rPr>
              <a:t>mwpTiufs</a:t>
            </a:r>
            <a:r>
              <a:rPr lang="en-US" b="1" dirty="0">
                <a:latin typeface="Tamil Bible" pitchFamily="2" charset="0"/>
              </a:rPr>
              <a:t>; ,</a:t>
            </a:r>
            <a:r>
              <a:rPr lang="en-US" b="1" dirty="0" err="1">
                <a:latin typeface="Tamil Bible" pitchFamily="2" charset="0"/>
              </a:rPr>
              <a:t>lk;ngw;Ws;sd</a:t>
            </a:r>
            <a:r>
              <a:rPr lang="en-US" b="1" dirty="0"/>
              <a:t>. </a:t>
            </a:r>
            <a:r>
              <a:rPr lang="en-US" b="1" dirty="0" err="1">
                <a:latin typeface="Tamil Bible" pitchFamily="2" charset="0"/>
              </a:rPr>
              <a:t>rpy</a:t>
            </a:r>
            <a:r>
              <a:rPr lang="en-US" b="1" dirty="0">
                <a:latin typeface="Tamil Bible" pitchFamily="2" charset="0"/>
              </a:rPr>
              <a:t> </a:t>
            </a:r>
            <a:r>
              <a:rPr lang="en-US" b="1" dirty="0" err="1">
                <a:latin typeface="Tamil Bible" pitchFamily="2" charset="0"/>
              </a:rPr>
              <a:t>rkaq;fspy</a:t>
            </a:r>
            <a:r>
              <a:rPr lang="en-US" b="1" dirty="0">
                <a:latin typeface="Tamil Bible" pitchFamily="2" charset="0"/>
              </a:rPr>
              <a:t>;&gt; </a:t>
            </a:r>
            <a:r>
              <a:rPr lang="en-US" b="1" dirty="0" err="1">
                <a:latin typeface="Tamil Bible" pitchFamily="2" charset="0"/>
              </a:rPr>
              <a:t>Ntjj;jpw;F</a:t>
            </a:r>
            <a:r>
              <a:rPr lang="en-US" b="1" dirty="0">
                <a:latin typeface="Tamil Bible" pitchFamily="2" charset="0"/>
              </a:rPr>
              <a:t> </a:t>
            </a:r>
            <a:r>
              <a:rPr lang="en-US" b="1" dirty="0" err="1">
                <a:latin typeface="Tamil Bible" pitchFamily="2" charset="0"/>
              </a:rPr>
              <a:t>mg;ghw;gl;l</a:t>
            </a:r>
            <a:r>
              <a:rPr lang="en-US" b="1" dirty="0">
                <a:latin typeface="Tamil Bible" pitchFamily="2" charset="0"/>
              </a:rPr>
              <a:t> </a:t>
            </a:r>
            <a:r>
              <a:rPr lang="en-US" b="1" dirty="0" err="1">
                <a:latin typeface="Tamil Bible" pitchFamily="2" charset="0"/>
              </a:rPr>
              <a:t>Mrpupau;fspd</a:t>
            </a:r>
            <a:r>
              <a:rPr lang="en-US" b="1" dirty="0">
                <a:latin typeface="Tamil Bible" pitchFamily="2" charset="0"/>
              </a:rPr>
              <a:t>; </a:t>
            </a:r>
            <a:r>
              <a:rPr lang="en-US" b="1" dirty="0" err="1">
                <a:latin typeface="Tamil Bible" pitchFamily="2" charset="0"/>
              </a:rPr>
              <a:t>Nkw;Nfhs;fNsh</a:t>
            </a:r>
            <a:r>
              <a:rPr lang="en-US" b="1" dirty="0">
                <a:latin typeface="Tamil Bible" pitchFamily="2" charset="0"/>
              </a:rPr>
              <a:t> </a:t>
            </a:r>
            <a:r>
              <a:rPr lang="en-US" b="1" dirty="0" err="1">
                <a:latin typeface="Tamil Bible" pitchFamily="2" charset="0"/>
              </a:rPr>
              <a:t>my;yJ</a:t>
            </a:r>
            <a:r>
              <a:rPr lang="en-US" b="1" dirty="0">
                <a:latin typeface="Tamil Bible" pitchFamily="2" charset="0"/>
              </a:rPr>
              <a:t> </a:t>
            </a:r>
            <a:r>
              <a:rPr lang="en-US" b="1" dirty="0" err="1">
                <a:latin typeface="Tamil Bible" pitchFamily="2" charset="0"/>
              </a:rPr>
              <a:t>gpw</a:t>
            </a:r>
            <a:r>
              <a:rPr lang="en-US" b="1" dirty="0">
                <a:latin typeface="Tamil Bible" pitchFamily="2" charset="0"/>
              </a:rPr>
              <a:t> ,</a:t>
            </a:r>
            <a:r>
              <a:rPr lang="en-US" b="1" dirty="0" err="1">
                <a:latin typeface="Tamil Bible" pitchFamily="2" charset="0"/>
              </a:rPr>
              <a:t>dj;J</a:t>
            </a:r>
            <a:r>
              <a:rPr lang="en-US" b="1" dirty="0">
                <a:latin typeface="Tamil Bible" pitchFamily="2" charset="0"/>
              </a:rPr>
              <a:t> </a:t>
            </a:r>
            <a:r>
              <a:rPr lang="en-US" b="1" dirty="0" err="1">
                <a:latin typeface="Tamil Bible" pitchFamily="2" charset="0"/>
              </a:rPr>
              <a:t>muru;fspd</a:t>
            </a:r>
            <a:r>
              <a:rPr lang="en-US" b="1" dirty="0">
                <a:latin typeface="Tamil Bible" pitchFamily="2" charset="0"/>
              </a:rPr>
              <a:t>; </a:t>
            </a:r>
            <a:r>
              <a:rPr lang="en-US" b="1" dirty="0" err="1">
                <a:latin typeface="Tamil Bible" pitchFamily="2" charset="0"/>
              </a:rPr>
              <a:t>fl;lisfNsh</a:t>
            </a:r>
            <a:r>
              <a:rPr lang="en-US" b="1" dirty="0">
                <a:latin typeface="Tamil Bible" pitchFamily="2" charset="0"/>
              </a:rPr>
              <a:t> $l ,</a:t>
            </a:r>
            <a:r>
              <a:rPr lang="en-US" b="1" dirty="0" err="1">
                <a:latin typeface="Tamil Bible" pitchFamily="2" charset="0"/>
              </a:rPr>
              <a:t>jpy</a:t>
            </a:r>
            <a:r>
              <a:rPr lang="en-US" b="1" dirty="0">
                <a:latin typeface="Tamil Bible" pitchFamily="2" charset="0"/>
              </a:rPr>
              <a:t>; </a:t>
            </a:r>
            <a:r>
              <a:rPr lang="en-US" b="1" dirty="0" err="1">
                <a:latin typeface="Tamil Bible" pitchFamily="2" charset="0"/>
              </a:rPr>
              <a:t>fhzg;gLfpd;wd</a:t>
            </a:r>
            <a:r>
              <a:rPr lang="en-US" b="1" dirty="0"/>
              <a:t>.</a:t>
            </a:r>
          </a:p>
        </p:txBody>
      </p:sp>
      <p:pic>
        <p:nvPicPr>
          <p:cNvPr id="9" name="Imagen 8">
            <a:extLst>
              <a:ext uri="{FF2B5EF4-FFF2-40B4-BE49-F238E27FC236}">
                <a16:creationId xmlns:a16="http://schemas.microsoft.com/office/drawing/2014/main" id="{44D7219C-59C1-0A39-CF57-7EA0F84F10A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850940" y="1205071"/>
            <a:ext cx="4188660" cy="5552301"/>
          </a:xfrm>
          <a:prstGeom prst="roundRect">
            <a:avLst>
              <a:gd name="adj" fmla="val 39467"/>
            </a:avLst>
          </a:prstGeom>
          <a:solidFill>
            <a:srgbClr val="FFFFFF"/>
          </a:solidFill>
          <a:ln w="76200" cap="sq">
            <a:solidFill>
              <a:srgbClr val="BAB072"/>
            </a:solidFill>
            <a:miter lim="800000"/>
          </a:ln>
          <a:effectLst/>
          <a:scene3d>
            <a:camera prst="orthographicFront"/>
            <a:lightRig rig="threePt" dir="t">
              <a:rot lat="0" lon="0" rev="2700000"/>
            </a:lightRig>
          </a:scene3d>
          <a:sp3d>
            <a:bevelT h="38100"/>
            <a:contourClr>
              <a:srgbClr val="C0C0C0"/>
            </a:contourClr>
          </a:sp3d>
        </p:spPr>
      </p:pic>
      <p:sp>
        <p:nvSpPr>
          <p:cNvPr id="7" name="CuadroTexto 6">
            <a:extLst>
              <a:ext uri="{FF2B5EF4-FFF2-40B4-BE49-F238E27FC236}">
                <a16:creationId xmlns:a16="http://schemas.microsoft.com/office/drawing/2014/main" id="{16444E4A-266E-F2FF-E26F-3A7A4376F097}"/>
              </a:ext>
            </a:extLst>
          </p:cNvPr>
          <p:cNvSpPr txBox="1"/>
          <p:nvPr/>
        </p:nvSpPr>
        <p:spPr>
          <a:xfrm>
            <a:off x="0" y="5446602"/>
            <a:ext cx="8055864" cy="1477328"/>
          </a:xfrm>
          <a:prstGeom prst="rect">
            <a:avLst/>
          </a:prstGeom>
          <a:noFill/>
        </p:spPr>
        <p:txBody>
          <a:bodyPr wrap="square">
            <a:spAutoFit/>
          </a:bodyPr>
          <a:lstStyle/>
          <a:p>
            <a:pPr lvl="0">
              <a:spcBef>
                <a:spcPts val="600"/>
              </a:spcBef>
              <a:defRPr/>
            </a:pPr>
            <a:r>
              <a:rPr lang="en-US" b="1" dirty="0">
                <a:solidFill>
                  <a:prstClr val="black"/>
                </a:solidFill>
                <a:latin typeface="Tamil Bible" pitchFamily="2" charset="0"/>
              </a:rPr>
              <a:t>,</a:t>
            </a:r>
            <a:r>
              <a:rPr lang="en-US" b="1" dirty="0" err="1">
                <a:solidFill>
                  <a:prstClr val="black"/>
                </a:solidFill>
                <a:latin typeface="Tamil Bible" pitchFamily="2" charset="0"/>
              </a:rPr>
              <a:t>Ug;gpDk</a:t>
            </a:r>
            <a:r>
              <a:rPr lang="en-US" b="1" dirty="0">
                <a:solidFill>
                  <a:prstClr val="black"/>
                </a:solidFill>
                <a:latin typeface="Tamil Bible" pitchFamily="2" charset="0"/>
              </a:rPr>
              <a:t>;</a:t>
            </a:r>
            <a:r>
              <a:rPr lang="en-US" b="1" dirty="0">
                <a:solidFill>
                  <a:prstClr val="black"/>
                </a:solidFill>
              </a:rPr>
              <a:t>, </a:t>
            </a:r>
            <a:r>
              <a:rPr lang="en-US" b="1" dirty="0" err="1">
                <a:solidFill>
                  <a:prstClr val="black"/>
                </a:solidFill>
                <a:latin typeface="Tamil Bible" pitchFamily="2" charset="0"/>
              </a:rPr>
              <a:t>Ntjhfkj;jpy</a:t>
            </a:r>
            <a:r>
              <a:rPr lang="en-US" b="1" dirty="0">
                <a:solidFill>
                  <a:prstClr val="black"/>
                </a:solidFill>
                <a:latin typeface="Tamil Bible" pitchFamily="2" charset="0"/>
              </a:rPr>
              <a:t>; ,</a:t>
            </a:r>
            <a:r>
              <a:rPr lang="en-US" b="1" dirty="0" err="1">
                <a:solidFill>
                  <a:prstClr val="black"/>
                </a:solidFill>
                <a:latin typeface="Tamil Bible" pitchFamily="2" charset="0"/>
              </a:rPr>
              <a:t>iw</a:t>
            </a:r>
            <a:r>
              <a:rPr lang="en-US" b="1" dirty="0">
                <a:solidFill>
                  <a:prstClr val="black"/>
                </a:solidFill>
                <a:latin typeface="Tamil Bible" pitchFamily="2" charset="0"/>
              </a:rPr>
              <a:t> </a:t>
            </a:r>
            <a:r>
              <a:rPr lang="en-US" b="1" dirty="0" err="1">
                <a:solidFill>
                  <a:prstClr val="black"/>
                </a:solidFill>
                <a:latin typeface="Tamil Bible" pitchFamily="2" charset="0"/>
              </a:rPr>
              <a:t>Vtjypd</a:t>
            </a:r>
            <a:r>
              <a:rPr lang="en-US" b="1" dirty="0">
                <a:solidFill>
                  <a:prstClr val="black"/>
                </a:solidFill>
                <a:latin typeface="Tamil Bible" pitchFamily="2" charset="0"/>
              </a:rPr>
              <a:t>; </a:t>
            </a:r>
            <a:r>
              <a:rPr lang="en-US" b="1" dirty="0" err="1">
                <a:solidFill>
                  <a:prstClr val="black"/>
                </a:solidFill>
                <a:latin typeface="Tamil Bible" pitchFamily="2" charset="0"/>
              </a:rPr>
              <a:t>msTfspy</a:t>
            </a:r>
            <a:r>
              <a:rPr lang="en-US" b="1" dirty="0">
                <a:solidFill>
                  <a:prstClr val="black"/>
                </a:solidFill>
                <a:latin typeface="Tamil Bible" pitchFamily="2" charset="0"/>
              </a:rPr>
              <a:t>; </a:t>
            </a:r>
            <a:r>
              <a:rPr lang="en-US" b="1" dirty="0" err="1">
                <a:solidFill>
                  <a:prstClr val="black"/>
                </a:solidFill>
                <a:latin typeface="Tamil Bible" pitchFamily="2" charset="0"/>
              </a:rPr>
              <a:t>ve;j</a:t>
            </a:r>
            <a:r>
              <a:rPr lang="en-US" b="1" dirty="0">
                <a:solidFill>
                  <a:prstClr val="black"/>
                </a:solidFill>
                <a:latin typeface="Tamil Bible" pitchFamily="2" charset="0"/>
              </a:rPr>
              <a:t> </a:t>
            </a:r>
            <a:r>
              <a:rPr lang="en-US" b="1" dirty="0" err="1">
                <a:solidFill>
                  <a:prstClr val="black"/>
                </a:solidFill>
                <a:latin typeface="Tamil Bible" pitchFamily="2" charset="0"/>
              </a:rPr>
              <a:t>NtWghLk</a:t>
            </a:r>
            <a:r>
              <a:rPr lang="en-US" b="1" dirty="0">
                <a:solidFill>
                  <a:prstClr val="black"/>
                </a:solidFill>
                <a:latin typeface="Tamil Bible" pitchFamily="2" charset="0"/>
              </a:rPr>
              <a:t>; ,</a:t>
            </a:r>
            <a:r>
              <a:rPr lang="en-US" b="1" dirty="0" err="1">
                <a:solidFill>
                  <a:prstClr val="black"/>
                </a:solidFill>
                <a:latin typeface="Tamil Bible" pitchFamily="2" charset="0"/>
              </a:rPr>
              <a:t>y;iy</a:t>
            </a:r>
            <a:r>
              <a:rPr lang="en-US" b="1" dirty="0">
                <a:solidFill>
                  <a:prstClr val="black"/>
                </a:solidFill>
              </a:rPr>
              <a:t>. </a:t>
            </a:r>
            <a:r>
              <a:rPr lang="en-US" b="1" dirty="0" err="1">
                <a:solidFill>
                  <a:prstClr val="black"/>
                </a:solidFill>
                <a:latin typeface="Tamil Bible" pitchFamily="2" charset="0"/>
              </a:rPr>
              <a:t>mJ</a:t>
            </a:r>
            <a:r>
              <a:rPr lang="en-US" b="1" dirty="0">
                <a:solidFill>
                  <a:prstClr val="black"/>
                </a:solidFill>
                <a:latin typeface="Tamil Bible" pitchFamily="2" charset="0"/>
              </a:rPr>
              <a:t> </a:t>
            </a:r>
            <a:r>
              <a:rPr lang="en-US" b="1" dirty="0" err="1">
                <a:solidFill>
                  <a:prstClr val="black"/>
                </a:solidFill>
                <a:latin typeface="Tamil Bible" pitchFamily="2" charset="0"/>
              </a:rPr>
              <a:t>gpurq;fq;fisNah</a:t>
            </a:r>
            <a:r>
              <a:rPr lang="en-US" b="1" dirty="0">
                <a:solidFill>
                  <a:prstClr val="black"/>
                </a:solidFill>
                <a:latin typeface="Tamil Bible" pitchFamily="2" charset="0"/>
              </a:rPr>
              <a:t>&gt; </a:t>
            </a:r>
            <a:r>
              <a:rPr lang="en-US" b="1" dirty="0" err="1">
                <a:solidFill>
                  <a:prstClr val="black"/>
                </a:solidFill>
                <a:latin typeface="Tamil Bible" pitchFamily="2" charset="0"/>
              </a:rPr>
              <a:t>epfo;TfisNah</a:t>
            </a:r>
            <a:r>
              <a:rPr lang="en-US" b="1" dirty="0">
                <a:solidFill>
                  <a:prstClr val="black"/>
                </a:solidFill>
                <a:latin typeface="Tamil Bible" pitchFamily="2" charset="0"/>
              </a:rPr>
              <a:t>&gt; </a:t>
            </a:r>
            <a:r>
              <a:rPr lang="en-US" b="1" dirty="0" err="1">
                <a:solidFill>
                  <a:prstClr val="black"/>
                </a:solidFill>
                <a:latin typeface="Tamil Bible" pitchFamily="2" charset="0"/>
              </a:rPr>
              <a:t>my;yJ</a:t>
            </a:r>
            <a:r>
              <a:rPr lang="en-US" b="1" dirty="0">
                <a:solidFill>
                  <a:prstClr val="black"/>
                </a:solidFill>
                <a:latin typeface="Tamil Bible" pitchFamily="2" charset="0"/>
              </a:rPr>
              <a:t> </a:t>
            </a:r>
            <a:r>
              <a:rPr lang="en-US" b="1" dirty="0" err="1">
                <a:solidFill>
                  <a:prstClr val="black"/>
                </a:solidFill>
                <a:latin typeface="Tamil Bible" pitchFamily="2" charset="0"/>
              </a:rPr>
              <a:t>jPu;f;fjuprpfisNah</a:t>
            </a:r>
            <a:r>
              <a:rPr lang="en-US" b="1" dirty="0">
                <a:solidFill>
                  <a:prstClr val="black"/>
                </a:solidFill>
                <a:latin typeface="Tamil Bible" pitchFamily="2" charset="0"/>
              </a:rPr>
              <a:t> </a:t>
            </a:r>
            <a:r>
              <a:rPr lang="en-US" b="1" dirty="0" err="1">
                <a:solidFill>
                  <a:prstClr val="black"/>
                </a:solidFill>
                <a:latin typeface="Tamil Bible" pitchFamily="2" charset="0"/>
              </a:rPr>
              <a:t>gjpT</a:t>
            </a:r>
            <a:r>
              <a:rPr lang="en-US" b="1" dirty="0">
                <a:solidFill>
                  <a:prstClr val="black"/>
                </a:solidFill>
                <a:latin typeface="Tamil Bible" pitchFamily="2" charset="0"/>
              </a:rPr>
              <a:t> </a:t>
            </a:r>
            <a:r>
              <a:rPr lang="en-US" b="1" dirty="0" err="1">
                <a:solidFill>
                  <a:prstClr val="black"/>
                </a:solidFill>
                <a:latin typeface="Tamil Bible" pitchFamily="2" charset="0"/>
              </a:rPr>
              <a:t>nra;jhYk</a:t>
            </a:r>
            <a:r>
              <a:rPr lang="en-US" b="1" dirty="0">
                <a:solidFill>
                  <a:prstClr val="black"/>
                </a:solidFill>
                <a:latin typeface="Tamil Bible" pitchFamily="2" charset="0"/>
              </a:rPr>
              <a:t>;&gt; </a:t>
            </a:r>
            <a:r>
              <a:rPr lang="en-US" b="1" dirty="0" err="1">
                <a:solidFill>
                  <a:prstClr val="black"/>
                </a:solidFill>
                <a:latin typeface="Tamil Bible" pitchFamily="2" charset="0"/>
              </a:rPr>
              <a:t>mit</a:t>
            </a:r>
            <a:r>
              <a:rPr lang="en-US" b="1" dirty="0">
                <a:solidFill>
                  <a:prstClr val="black"/>
                </a:solidFill>
                <a:latin typeface="Tamil Bible" pitchFamily="2" charset="0"/>
              </a:rPr>
              <a:t> </a:t>
            </a:r>
            <a:r>
              <a:rPr lang="en-US" b="1" dirty="0" err="1">
                <a:solidFill>
                  <a:prstClr val="black"/>
                </a:solidFill>
                <a:latin typeface="Tamil Bible" pitchFamily="2" charset="0"/>
              </a:rPr>
              <a:t>midj;Jk</a:t>
            </a:r>
            <a:r>
              <a:rPr lang="en-US" b="1" dirty="0">
                <a:solidFill>
                  <a:prstClr val="black"/>
                </a:solidFill>
                <a:latin typeface="Tamil Bible" pitchFamily="2" charset="0"/>
              </a:rPr>
              <a:t>; </a:t>
            </a:r>
            <a:r>
              <a:rPr lang="en-US" b="1" dirty="0" err="1">
                <a:solidFill>
                  <a:prstClr val="black"/>
                </a:solidFill>
                <a:latin typeface="Tamil Bible" pitchFamily="2" charset="0"/>
              </a:rPr>
              <a:t>Njtdhy</a:t>
            </a:r>
            <a:r>
              <a:rPr lang="en-US" b="1" dirty="0">
                <a:solidFill>
                  <a:prstClr val="black"/>
                </a:solidFill>
                <a:latin typeface="Tamil Bible" pitchFamily="2" charset="0"/>
              </a:rPr>
              <a:t>; </a:t>
            </a:r>
            <a:r>
              <a:rPr lang="en-US" b="1" dirty="0" err="1">
                <a:solidFill>
                  <a:prstClr val="black"/>
                </a:solidFill>
                <a:latin typeface="Tamil Bible" pitchFamily="2" charset="0"/>
              </a:rPr>
              <a:t>Vtg;gl;litNa</a:t>
            </a:r>
            <a:r>
              <a:rPr lang="en-US" b="1" dirty="0">
                <a:solidFill>
                  <a:prstClr val="black"/>
                </a:solidFill>
                <a:latin typeface="Tamil Bible" pitchFamily="2" charset="0"/>
              </a:rPr>
              <a:t>: </a:t>
            </a:r>
            <a:r>
              <a:rPr lang="en-US" b="1" dirty="0" err="1">
                <a:solidFill>
                  <a:prstClr val="black"/>
                </a:solidFill>
                <a:latin typeface="Tamil Bible" pitchFamily="2" charset="0"/>
              </a:rPr>
              <a:t>NkYk</a:t>
            </a:r>
            <a:r>
              <a:rPr lang="en-US" b="1" dirty="0">
                <a:solidFill>
                  <a:prstClr val="black"/>
                </a:solidFill>
                <a:latin typeface="Tamil Bible" pitchFamily="2" charset="0"/>
              </a:rPr>
              <a:t>;&gt; </a:t>
            </a:r>
            <a:r>
              <a:rPr lang="en-US" b="1" dirty="0" err="1">
                <a:solidFill>
                  <a:prstClr val="black"/>
                </a:solidFill>
                <a:latin typeface="Tamil Bible" pitchFamily="2" charset="0"/>
              </a:rPr>
              <a:t>mit</a:t>
            </a:r>
            <a:r>
              <a:rPr lang="en-US" b="1" dirty="0">
                <a:solidFill>
                  <a:prstClr val="black"/>
                </a:solidFill>
                <a:latin typeface="Tamil Bible" pitchFamily="2" charset="0"/>
              </a:rPr>
              <a:t> </a:t>
            </a:r>
            <a:r>
              <a:rPr lang="en-US" b="1" dirty="0" err="1">
                <a:solidFill>
                  <a:prstClr val="black"/>
                </a:solidFill>
                <a:latin typeface="Tamil Bible" pitchFamily="2" charset="0"/>
              </a:rPr>
              <a:t>fhyk</a:t>
            </a:r>
            <a:r>
              <a:rPr lang="en-US" b="1" dirty="0">
                <a:solidFill>
                  <a:prstClr val="black"/>
                </a:solidFill>
                <a:latin typeface="Tamil Bible" pitchFamily="2" charset="0"/>
              </a:rPr>
              <a:t>; </a:t>
            </a:r>
            <a:r>
              <a:rPr lang="en-US" b="1" dirty="0" err="1">
                <a:solidFill>
                  <a:prstClr val="black"/>
                </a:solidFill>
                <a:latin typeface="Tamil Bible" pitchFamily="2" charset="0"/>
              </a:rPr>
              <a:t>KOtJk</a:t>
            </a:r>
            <a:r>
              <a:rPr lang="en-US" b="1" dirty="0">
                <a:solidFill>
                  <a:prstClr val="black"/>
                </a:solidFill>
                <a:latin typeface="Tamil Bible" pitchFamily="2" charset="0"/>
              </a:rPr>
              <a:t>; </a:t>
            </a:r>
            <a:r>
              <a:rPr lang="en-US" b="1" dirty="0" err="1">
                <a:solidFill>
                  <a:prstClr val="black"/>
                </a:solidFill>
                <a:latin typeface="Tamil Bible" pitchFamily="2" charset="0"/>
              </a:rPr>
              <a:t>jkJ</a:t>
            </a:r>
            <a:r>
              <a:rPr lang="en-US" b="1" dirty="0">
                <a:solidFill>
                  <a:prstClr val="black"/>
                </a:solidFill>
                <a:latin typeface="Tamil Bible" pitchFamily="2" charset="0"/>
              </a:rPr>
              <a:t> </a:t>
            </a:r>
            <a:r>
              <a:rPr lang="en-US" b="1" dirty="0" err="1">
                <a:solidFill>
                  <a:prstClr val="black"/>
                </a:solidFill>
                <a:latin typeface="Tamil Bible" pitchFamily="2" charset="0"/>
              </a:rPr>
              <a:t>nra;jpfis</a:t>
            </a:r>
            <a:r>
              <a:rPr lang="en-US" b="1" dirty="0">
                <a:solidFill>
                  <a:prstClr val="black"/>
                </a:solidFill>
                <a:latin typeface="Tamil Bible" pitchFamily="2" charset="0"/>
              </a:rPr>
              <a:t> </a:t>
            </a:r>
            <a:r>
              <a:rPr lang="en-US" b="1" dirty="0" err="1">
                <a:solidFill>
                  <a:prstClr val="black"/>
                </a:solidFill>
                <a:latin typeface="Tamil Bible" pitchFamily="2" charset="0"/>
              </a:rPr>
              <a:t>ekf;F</a:t>
            </a:r>
            <a:r>
              <a:rPr lang="en-US" b="1" dirty="0">
                <a:solidFill>
                  <a:prstClr val="black"/>
                </a:solidFill>
                <a:latin typeface="Tamil Bible" pitchFamily="2" charset="0"/>
              </a:rPr>
              <a:t> </a:t>
            </a:r>
            <a:r>
              <a:rPr lang="en-US" b="1" dirty="0" err="1">
                <a:solidFill>
                  <a:prstClr val="black"/>
                </a:solidFill>
                <a:latin typeface="Tamil Bible" pitchFamily="2" charset="0"/>
              </a:rPr>
              <a:t>czu;Tld</a:t>
            </a:r>
            <a:r>
              <a:rPr lang="en-US" b="1" dirty="0">
                <a:solidFill>
                  <a:prstClr val="black"/>
                </a:solidFill>
                <a:latin typeface="Tamil Bible" pitchFamily="2" charset="0"/>
              </a:rPr>
              <a:t>; </a:t>
            </a:r>
            <a:r>
              <a:rPr lang="en-US" b="1" dirty="0" err="1">
                <a:solidFill>
                  <a:prstClr val="black"/>
                </a:solidFill>
                <a:latin typeface="Tamil Bible" pitchFamily="2" charset="0"/>
              </a:rPr>
              <a:t>flj;Jfpd;wd</a:t>
            </a:r>
            <a:r>
              <a:rPr lang="en-US" b="1" dirty="0">
                <a:solidFill>
                  <a:prstClr val="black"/>
                </a:solidFill>
              </a:rPr>
              <a:t> (2 </a:t>
            </a:r>
            <a:r>
              <a:rPr lang="en-US" b="1" dirty="0" err="1">
                <a:solidFill>
                  <a:prstClr val="black"/>
                </a:solidFill>
                <a:latin typeface="Tamil Bible" pitchFamily="2" charset="0"/>
              </a:rPr>
              <a:t>jPNkh</a:t>
            </a:r>
            <a:r>
              <a:rPr lang="en-US" b="1" dirty="0">
                <a:solidFill>
                  <a:prstClr val="black"/>
                </a:solidFill>
              </a:rPr>
              <a:t>. 3:16-17).</a:t>
            </a:r>
          </a:p>
        </p:txBody>
      </p:sp>
    </p:spTree>
    <p:extLst>
      <p:ext uri="{BB962C8B-B14F-4D97-AF65-F5344CB8AC3E}">
        <p14:creationId xmlns:p14="http://schemas.microsoft.com/office/powerpoint/2010/main" val="34899618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5000"/>
                                  </p:iterate>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4"/>
                                        </p:tgtEl>
                                        <p:attrNameLst>
                                          <p:attrName>ppt_y</p:attrName>
                                        </p:attrNameLst>
                                      </p:cBhvr>
                                      <p:tavLst>
                                        <p:tav tm="0">
                                          <p:val>
                                            <p:strVal val="#ppt_y"/>
                                          </p:val>
                                        </p:tav>
                                        <p:tav tm="100000">
                                          <p:val>
                                            <p:strVal val="#ppt_y"/>
                                          </p:val>
                                        </p:tav>
                                      </p:tavLst>
                                    </p:anim>
                                    <p:anim calcmode="lin" valueType="num">
                                      <p:cBhvr>
                                        <p:cTn id="18"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left)">
                                      <p:cBhvr>
                                        <p:cTn id="25" dur="5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17" presetClass="entr" presetSubtype="8" fill="hold" grpId="0" nodeType="clickEffect">
                                  <p:stCondLst>
                                    <p:cond delay="0"/>
                                  </p:stCondLst>
                                  <p:childTnLst>
                                    <p:set>
                                      <p:cBhvr>
                                        <p:cTn id="29" dur="1" fill="hold">
                                          <p:stCondLst>
                                            <p:cond delay="0"/>
                                          </p:stCondLst>
                                        </p:cTn>
                                        <p:tgtEl>
                                          <p:spTgt spid="2">
                                            <p:graphicEl>
                                              <a:dgm id="{A308793B-12F1-43E3-929E-EF0BD488BAAB}"/>
                                            </p:graphicEl>
                                          </p:spTgt>
                                        </p:tgtEl>
                                        <p:attrNameLst>
                                          <p:attrName>style.visibility</p:attrName>
                                        </p:attrNameLst>
                                      </p:cBhvr>
                                      <p:to>
                                        <p:strVal val="visible"/>
                                      </p:to>
                                    </p:set>
                                    <p:anim calcmode="lin" valueType="num">
                                      <p:cBhvr>
                                        <p:cTn id="30" dur="500" fill="hold"/>
                                        <p:tgtEl>
                                          <p:spTgt spid="2">
                                            <p:graphicEl>
                                              <a:dgm id="{A308793B-12F1-43E3-929E-EF0BD488BAAB}"/>
                                            </p:graphicEl>
                                          </p:spTgt>
                                        </p:tgtEl>
                                        <p:attrNameLst>
                                          <p:attrName>ppt_x</p:attrName>
                                        </p:attrNameLst>
                                      </p:cBhvr>
                                      <p:tavLst>
                                        <p:tav tm="0">
                                          <p:val>
                                            <p:strVal val="#ppt_x-#ppt_w/2"/>
                                          </p:val>
                                        </p:tav>
                                        <p:tav tm="100000">
                                          <p:val>
                                            <p:strVal val="#ppt_x"/>
                                          </p:val>
                                        </p:tav>
                                      </p:tavLst>
                                    </p:anim>
                                    <p:anim calcmode="lin" valueType="num">
                                      <p:cBhvr>
                                        <p:cTn id="31" dur="500" fill="hold"/>
                                        <p:tgtEl>
                                          <p:spTgt spid="2">
                                            <p:graphicEl>
                                              <a:dgm id="{A308793B-12F1-43E3-929E-EF0BD488BAAB}"/>
                                            </p:graphicEl>
                                          </p:spTgt>
                                        </p:tgtEl>
                                        <p:attrNameLst>
                                          <p:attrName>ppt_y</p:attrName>
                                        </p:attrNameLst>
                                      </p:cBhvr>
                                      <p:tavLst>
                                        <p:tav tm="0">
                                          <p:val>
                                            <p:strVal val="#ppt_y"/>
                                          </p:val>
                                        </p:tav>
                                        <p:tav tm="100000">
                                          <p:val>
                                            <p:strVal val="#ppt_y"/>
                                          </p:val>
                                        </p:tav>
                                      </p:tavLst>
                                    </p:anim>
                                    <p:anim calcmode="lin" valueType="num">
                                      <p:cBhvr>
                                        <p:cTn id="32" dur="500" fill="hold"/>
                                        <p:tgtEl>
                                          <p:spTgt spid="2">
                                            <p:graphicEl>
                                              <a:dgm id="{A308793B-12F1-43E3-929E-EF0BD488BAAB}"/>
                                            </p:graphicEl>
                                          </p:spTgt>
                                        </p:tgtEl>
                                        <p:attrNameLst>
                                          <p:attrName>ppt_w</p:attrName>
                                        </p:attrNameLst>
                                      </p:cBhvr>
                                      <p:tavLst>
                                        <p:tav tm="0">
                                          <p:val>
                                            <p:fltVal val="0"/>
                                          </p:val>
                                        </p:tav>
                                        <p:tav tm="100000">
                                          <p:val>
                                            <p:strVal val="#ppt_w"/>
                                          </p:val>
                                        </p:tav>
                                      </p:tavLst>
                                    </p:anim>
                                    <p:anim calcmode="lin" valueType="num">
                                      <p:cBhvr>
                                        <p:cTn id="33" dur="500" fill="hold"/>
                                        <p:tgtEl>
                                          <p:spTgt spid="2">
                                            <p:graphicEl>
                                              <a:dgm id="{A308793B-12F1-43E3-929E-EF0BD488BAAB}"/>
                                            </p:graphicEl>
                                          </p:spTgt>
                                        </p:tgtEl>
                                        <p:attrNameLst>
                                          <p:attrName>ppt_h</p:attrName>
                                        </p:attrNameLst>
                                      </p:cBhvr>
                                      <p:tavLst>
                                        <p:tav tm="0">
                                          <p:val>
                                            <p:strVal val="#ppt_h"/>
                                          </p:val>
                                        </p:tav>
                                        <p:tav tm="100000">
                                          <p:val>
                                            <p:strVal val="#ppt_h"/>
                                          </p:val>
                                        </p:tav>
                                      </p:tavLst>
                                    </p:anim>
                                  </p:childTnLst>
                                </p:cTn>
                              </p:par>
                            </p:childTnLst>
                          </p:cTn>
                        </p:par>
                        <p:par>
                          <p:cTn id="34" fill="hold">
                            <p:stCondLst>
                              <p:cond delay="500"/>
                            </p:stCondLst>
                            <p:childTnLst>
                              <p:par>
                                <p:cTn id="35" presetID="22" presetClass="entr" presetSubtype="8" fill="hold" grpId="0" nodeType="afterEffect">
                                  <p:stCondLst>
                                    <p:cond delay="0"/>
                                  </p:stCondLst>
                                  <p:childTnLst>
                                    <p:set>
                                      <p:cBhvr>
                                        <p:cTn id="36" dur="1" fill="hold">
                                          <p:stCondLst>
                                            <p:cond delay="0"/>
                                          </p:stCondLst>
                                        </p:cTn>
                                        <p:tgtEl>
                                          <p:spTgt spid="2">
                                            <p:graphicEl>
                                              <a:dgm id="{A7B15567-3D9F-47F7-A43C-6DFE0094422A}"/>
                                            </p:graphicEl>
                                          </p:spTgt>
                                        </p:tgtEl>
                                        <p:attrNameLst>
                                          <p:attrName>style.visibility</p:attrName>
                                        </p:attrNameLst>
                                      </p:cBhvr>
                                      <p:to>
                                        <p:strVal val="visible"/>
                                      </p:to>
                                    </p:set>
                                    <p:animEffect transition="in" filter="wipe(left)">
                                      <p:cBhvr>
                                        <p:cTn id="37" dur="500"/>
                                        <p:tgtEl>
                                          <p:spTgt spid="2">
                                            <p:graphicEl>
                                              <a:dgm id="{A7B15567-3D9F-47F7-A43C-6DFE0094422A}"/>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7" presetClass="entr" presetSubtype="8" fill="hold" grpId="0" nodeType="clickEffect">
                                  <p:stCondLst>
                                    <p:cond delay="0"/>
                                  </p:stCondLst>
                                  <p:childTnLst>
                                    <p:set>
                                      <p:cBhvr>
                                        <p:cTn id="41" dur="1" fill="hold">
                                          <p:stCondLst>
                                            <p:cond delay="0"/>
                                          </p:stCondLst>
                                        </p:cTn>
                                        <p:tgtEl>
                                          <p:spTgt spid="2">
                                            <p:graphicEl>
                                              <a:dgm id="{8F843BFC-B751-49E1-B135-FD287F0E4255}"/>
                                            </p:graphicEl>
                                          </p:spTgt>
                                        </p:tgtEl>
                                        <p:attrNameLst>
                                          <p:attrName>style.visibility</p:attrName>
                                        </p:attrNameLst>
                                      </p:cBhvr>
                                      <p:to>
                                        <p:strVal val="visible"/>
                                      </p:to>
                                    </p:set>
                                    <p:anim calcmode="lin" valueType="num">
                                      <p:cBhvr>
                                        <p:cTn id="42" dur="500" fill="hold"/>
                                        <p:tgtEl>
                                          <p:spTgt spid="2">
                                            <p:graphicEl>
                                              <a:dgm id="{8F843BFC-B751-49E1-B135-FD287F0E4255}"/>
                                            </p:graphicEl>
                                          </p:spTgt>
                                        </p:tgtEl>
                                        <p:attrNameLst>
                                          <p:attrName>ppt_x</p:attrName>
                                        </p:attrNameLst>
                                      </p:cBhvr>
                                      <p:tavLst>
                                        <p:tav tm="0">
                                          <p:val>
                                            <p:strVal val="#ppt_x-#ppt_w/2"/>
                                          </p:val>
                                        </p:tav>
                                        <p:tav tm="100000">
                                          <p:val>
                                            <p:strVal val="#ppt_x"/>
                                          </p:val>
                                        </p:tav>
                                      </p:tavLst>
                                    </p:anim>
                                    <p:anim calcmode="lin" valueType="num">
                                      <p:cBhvr>
                                        <p:cTn id="43" dur="500" fill="hold"/>
                                        <p:tgtEl>
                                          <p:spTgt spid="2">
                                            <p:graphicEl>
                                              <a:dgm id="{8F843BFC-B751-49E1-B135-FD287F0E4255}"/>
                                            </p:graphicEl>
                                          </p:spTgt>
                                        </p:tgtEl>
                                        <p:attrNameLst>
                                          <p:attrName>ppt_y</p:attrName>
                                        </p:attrNameLst>
                                      </p:cBhvr>
                                      <p:tavLst>
                                        <p:tav tm="0">
                                          <p:val>
                                            <p:strVal val="#ppt_y"/>
                                          </p:val>
                                        </p:tav>
                                        <p:tav tm="100000">
                                          <p:val>
                                            <p:strVal val="#ppt_y"/>
                                          </p:val>
                                        </p:tav>
                                      </p:tavLst>
                                    </p:anim>
                                    <p:anim calcmode="lin" valueType="num">
                                      <p:cBhvr>
                                        <p:cTn id="44" dur="500" fill="hold"/>
                                        <p:tgtEl>
                                          <p:spTgt spid="2">
                                            <p:graphicEl>
                                              <a:dgm id="{8F843BFC-B751-49E1-B135-FD287F0E4255}"/>
                                            </p:graphicEl>
                                          </p:spTgt>
                                        </p:tgtEl>
                                        <p:attrNameLst>
                                          <p:attrName>ppt_w</p:attrName>
                                        </p:attrNameLst>
                                      </p:cBhvr>
                                      <p:tavLst>
                                        <p:tav tm="0">
                                          <p:val>
                                            <p:fltVal val="0"/>
                                          </p:val>
                                        </p:tav>
                                        <p:tav tm="100000">
                                          <p:val>
                                            <p:strVal val="#ppt_w"/>
                                          </p:val>
                                        </p:tav>
                                      </p:tavLst>
                                    </p:anim>
                                    <p:anim calcmode="lin" valueType="num">
                                      <p:cBhvr>
                                        <p:cTn id="45" dur="500" fill="hold"/>
                                        <p:tgtEl>
                                          <p:spTgt spid="2">
                                            <p:graphicEl>
                                              <a:dgm id="{8F843BFC-B751-49E1-B135-FD287F0E4255}"/>
                                            </p:graphicEl>
                                          </p:spTgt>
                                        </p:tgtEl>
                                        <p:attrNameLst>
                                          <p:attrName>ppt_h</p:attrName>
                                        </p:attrNameLst>
                                      </p:cBhvr>
                                      <p:tavLst>
                                        <p:tav tm="0">
                                          <p:val>
                                            <p:strVal val="#ppt_h"/>
                                          </p:val>
                                        </p:tav>
                                        <p:tav tm="100000">
                                          <p:val>
                                            <p:strVal val="#ppt_h"/>
                                          </p:val>
                                        </p:tav>
                                      </p:tavLst>
                                    </p:anim>
                                  </p:childTnLst>
                                </p:cTn>
                              </p:par>
                            </p:childTnLst>
                          </p:cTn>
                        </p:par>
                        <p:par>
                          <p:cTn id="46" fill="hold">
                            <p:stCondLst>
                              <p:cond delay="500"/>
                            </p:stCondLst>
                            <p:childTnLst>
                              <p:par>
                                <p:cTn id="47" presetID="22" presetClass="entr" presetSubtype="8" fill="hold" grpId="0" nodeType="afterEffect">
                                  <p:stCondLst>
                                    <p:cond delay="0"/>
                                  </p:stCondLst>
                                  <p:childTnLst>
                                    <p:set>
                                      <p:cBhvr>
                                        <p:cTn id="48" dur="1" fill="hold">
                                          <p:stCondLst>
                                            <p:cond delay="0"/>
                                          </p:stCondLst>
                                        </p:cTn>
                                        <p:tgtEl>
                                          <p:spTgt spid="2">
                                            <p:graphicEl>
                                              <a:dgm id="{A65A08EC-D747-4D65-AAA8-CD1345AD00DF}"/>
                                            </p:graphicEl>
                                          </p:spTgt>
                                        </p:tgtEl>
                                        <p:attrNameLst>
                                          <p:attrName>style.visibility</p:attrName>
                                        </p:attrNameLst>
                                      </p:cBhvr>
                                      <p:to>
                                        <p:strVal val="visible"/>
                                      </p:to>
                                    </p:set>
                                    <p:animEffect transition="in" filter="wipe(left)">
                                      <p:cBhvr>
                                        <p:cTn id="49" dur="500"/>
                                        <p:tgtEl>
                                          <p:spTgt spid="2">
                                            <p:graphicEl>
                                              <a:dgm id="{A65A08EC-D747-4D65-AAA8-CD1345AD00DF}"/>
                                            </p:graphicEl>
                                          </p:spTgt>
                                        </p:tgtEl>
                                      </p:cBhvr>
                                    </p:animEffect>
                                  </p:childTnLst>
                                </p:cTn>
                              </p:par>
                            </p:childTnLst>
                          </p:cTn>
                        </p:par>
                      </p:childTnLst>
                    </p:cTn>
                  </p:par>
                  <p:par>
                    <p:cTn id="50" fill="hold">
                      <p:stCondLst>
                        <p:cond delay="indefinite"/>
                      </p:stCondLst>
                      <p:childTnLst>
                        <p:par>
                          <p:cTn id="51" fill="hold">
                            <p:stCondLst>
                              <p:cond delay="0"/>
                            </p:stCondLst>
                            <p:childTnLst>
                              <p:par>
                                <p:cTn id="52" presetID="17" presetClass="entr" presetSubtype="8" fill="hold" grpId="0" nodeType="clickEffect">
                                  <p:stCondLst>
                                    <p:cond delay="0"/>
                                  </p:stCondLst>
                                  <p:childTnLst>
                                    <p:set>
                                      <p:cBhvr>
                                        <p:cTn id="53" dur="1" fill="hold">
                                          <p:stCondLst>
                                            <p:cond delay="0"/>
                                          </p:stCondLst>
                                        </p:cTn>
                                        <p:tgtEl>
                                          <p:spTgt spid="2">
                                            <p:graphicEl>
                                              <a:dgm id="{9BE63587-2385-416F-B130-94D323BB29E8}"/>
                                            </p:graphicEl>
                                          </p:spTgt>
                                        </p:tgtEl>
                                        <p:attrNameLst>
                                          <p:attrName>style.visibility</p:attrName>
                                        </p:attrNameLst>
                                      </p:cBhvr>
                                      <p:to>
                                        <p:strVal val="visible"/>
                                      </p:to>
                                    </p:set>
                                    <p:anim calcmode="lin" valueType="num">
                                      <p:cBhvr>
                                        <p:cTn id="54" dur="500" fill="hold"/>
                                        <p:tgtEl>
                                          <p:spTgt spid="2">
                                            <p:graphicEl>
                                              <a:dgm id="{9BE63587-2385-416F-B130-94D323BB29E8}"/>
                                            </p:graphicEl>
                                          </p:spTgt>
                                        </p:tgtEl>
                                        <p:attrNameLst>
                                          <p:attrName>ppt_x</p:attrName>
                                        </p:attrNameLst>
                                      </p:cBhvr>
                                      <p:tavLst>
                                        <p:tav tm="0">
                                          <p:val>
                                            <p:strVal val="#ppt_x-#ppt_w/2"/>
                                          </p:val>
                                        </p:tav>
                                        <p:tav tm="100000">
                                          <p:val>
                                            <p:strVal val="#ppt_x"/>
                                          </p:val>
                                        </p:tav>
                                      </p:tavLst>
                                    </p:anim>
                                    <p:anim calcmode="lin" valueType="num">
                                      <p:cBhvr>
                                        <p:cTn id="55" dur="500" fill="hold"/>
                                        <p:tgtEl>
                                          <p:spTgt spid="2">
                                            <p:graphicEl>
                                              <a:dgm id="{9BE63587-2385-416F-B130-94D323BB29E8}"/>
                                            </p:graphicEl>
                                          </p:spTgt>
                                        </p:tgtEl>
                                        <p:attrNameLst>
                                          <p:attrName>ppt_y</p:attrName>
                                        </p:attrNameLst>
                                      </p:cBhvr>
                                      <p:tavLst>
                                        <p:tav tm="0">
                                          <p:val>
                                            <p:strVal val="#ppt_y"/>
                                          </p:val>
                                        </p:tav>
                                        <p:tav tm="100000">
                                          <p:val>
                                            <p:strVal val="#ppt_y"/>
                                          </p:val>
                                        </p:tav>
                                      </p:tavLst>
                                    </p:anim>
                                    <p:anim calcmode="lin" valueType="num">
                                      <p:cBhvr>
                                        <p:cTn id="56" dur="500" fill="hold"/>
                                        <p:tgtEl>
                                          <p:spTgt spid="2">
                                            <p:graphicEl>
                                              <a:dgm id="{9BE63587-2385-416F-B130-94D323BB29E8}"/>
                                            </p:graphicEl>
                                          </p:spTgt>
                                        </p:tgtEl>
                                        <p:attrNameLst>
                                          <p:attrName>ppt_w</p:attrName>
                                        </p:attrNameLst>
                                      </p:cBhvr>
                                      <p:tavLst>
                                        <p:tav tm="0">
                                          <p:val>
                                            <p:fltVal val="0"/>
                                          </p:val>
                                        </p:tav>
                                        <p:tav tm="100000">
                                          <p:val>
                                            <p:strVal val="#ppt_w"/>
                                          </p:val>
                                        </p:tav>
                                      </p:tavLst>
                                    </p:anim>
                                    <p:anim calcmode="lin" valueType="num">
                                      <p:cBhvr>
                                        <p:cTn id="57" dur="500" fill="hold"/>
                                        <p:tgtEl>
                                          <p:spTgt spid="2">
                                            <p:graphicEl>
                                              <a:dgm id="{9BE63587-2385-416F-B130-94D323BB29E8}"/>
                                            </p:graphicEl>
                                          </p:spTgt>
                                        </p:tgtEl>
                                        <p:attrNameLst>
                                          <p:attrName>ppt_h</p:attrName>
                                        </p:attrNameLst>
                                      </p:cBhvr>
                                      <p:tavLst>
                                        <p:tav tm="0">
                                          <p:val>
                                            <p:strVal val="#ppt_h"/>
                                          </p:val>
                                        </p:tav>
                                        <p:tav tm="100000">
                                          <p:val>
                                            <p:strVal val="#ppt_h"/>
                                          </p:val>
                                        </p:tav>
                                      </p:tavLst>
                                    </p:anim>
                                  </p:childTnLst>
                                </p:cTn>
                              </p:par>
                            </p:childTnLst>
                          </p:cTn>
                        </p:par>
                        <p:par>
                          <p:cTn id="58" fill="hold">
                            <p:stCondLst>
                              <p:cond delay="500"/>
                            </p:stCondLst>
                            <p:childTnLst>
                              <p:par>
                                <p:cTn id="59" presetID="22" presetClass="entr" presetSubtype="8" fill="hold" grpId="0" nodeType="afterEffect">
                                  <p:stCondLst>
                                    <p:cond delay="0"/>
                                  </p:stCondLst>
                                  <p:childTnLst>
                                    <p:set>
                                      <p:cBhvr>
                                        <p:cTn id="60" dur="1" fill="hold">
                                          <p:stCondLst>
                                            <p:cond delay="0"/>
                                          </p:stCondLst>
                                        </p:cTn>
                                        <p:tgtEl>
                                          <p:spTgt spid="2">
                                            <p:graphicEl>
                                              <a:dgm id="{07AD4649-2EB9-40FA-86F5-FCF2EFB392FF}"/>
                                            </p:graphicEl>
                                          </p:spTgt>
                                        </p:tgtEl>
                                        <p:attrNameLst>
                                          <p:attrName>style.visibility</p:attrName>
                                        </p:attrNameLst>
                                      </p:cBhvr>
                                      <p:to>
                                        <p:strVal val="visible"/>
                                      </p:to>
                                    </p:set>
                                    <p:animEffect transition="in" filter="wipe(left)">
                                      <p:cBhvr>
                                        <p:cTn id="61" dur="500"/>
                                        <p:tgtEl>
                                          <p:spTgt spid="2">
                                            <p:graphicEl>
                                              <a:dgm id="{07AD4649-2EB9-40FA-86F5-FCF2EFB392FF}"/>
                                            </p:graphicEl>
                                          </p:spTgt>
                                        </p:tgtEl>
                                      </p:cBhvr>
                                    </p:animEffect>
                                  </p:childTnLst>
                                </p:cTn>
                              </p:par>
                            </p:childTnLst>
                          </p:cTn>
                        </p:par>
                      </p:childTnLst>
                    </p:cTn>
                  </p:par>
                  <p:par>
                    <p:cTn id="62" fill="hold">
                      <p:stCondLst>
                        <p:cond delay="indefinite"/>
                      </p:stCondLst>
                      <p:childTnLst>
                        <p:par>
                          <p:cTn id="63" fill="hold">
                            <p:stCondLst>
                              <p:cond delay="0"/>
                            </p:stCondLst>
                            <p:childTnLst>
                              <p:par>
                                <p:cTn id="64" presetID="17" presetClass="entr" presetSubtype="8" fill="hold" grpId="0" nodeType="clickEffect">
                                  <p:stCondLst>
                                    <p:cond delay="0"/>
                                  </p:stCondLst>
                                  <p:childTnLst>
                                    <p:set>
                                      <p:cBhvr>
                                        <p:cTn id="65" dur="1" fill="hold">
                                          <p:stCondLst>
                                            <p:cond delay="0"/>
                                          </p:stCondLst>
                                        </p:cTn>
                                        <p:tgtEl>
                                          <p:spTgt spid="2">
                                            <p:graphicEl>
                                              <a:dgm id="{CBB3F906-2B05-4180-8C33-2EDA539C8BA8}"/>
                                            </p:graphicEl>
                                          </p:spTgt>
                                        </p:tgtEl>
                                        <p:attrNameLst>
                                          <p:attrName>style.visibility</p:attrName>
                                        </p:attrNameLst>
                                      </p:cBhvr>
                                      <p:to>
                                        <p:strVal val="visible"/>
                                      </p:to>
                                    </p:set>
                                    <p:anim calcmode="lin" valueType="num">
                                      <p:cBhvr>
                                        <p:cTn id="66" dur="500" fill="hold"/>
                                        <p:tgtEl>
                                          <p:spTgt spid="2">
                                            <p:graphicEl>
                                              <a:dgm id="{CBB3F906-2B05-4180-8C33-2EDA539C8BA8}"/>
                                            </p:graphicEl>
                                          </p:spTgt>
                                        </p:tgtEl>
                                        <p:attrNameLst>
                                          <p:attrName>ppt_x</p:attrName>
                                        </p:attrNameLst>
                                      </p:cBhvr>
                                      <p:tavLst>
                                        <p:tav tm="0">
                                          <p:val>
                                            <p:strVal val="#ppt_x-#ppt_w/2"/>
                                          </p:val>
                                        </p:tav>
                                        <p:tav tm="100000">
                                          <p:val>
                                            <p:strVal val="#ppt_x"/>
                                          </p:val>
                                        </p:tav>
                                      </p:tavLst>
                                    </p:anim>
                                    <p:anim calcmode="lin" valueType="num">
                                      <p:cBhvr>
                                        <p:cTn id="67" dur="500" fill="hold"/>
                                        <p:tgtEl>
                                          <p:spTgt spid="2">
                                            <p:graphicEl>
                                              <a:dgm id="{CBB3F906-2B05-4180-8C33-2EDA539C8BA8}"/>
                                            </p:graphicEl>
                                          </p:spTgt>
                                        </p:tgtEl>
                                        <p:attrNameLst>
                                          <p:attrName>ppt_y</p:attrName>
                                        </p:attrNameLst>
                                      </p:cBhvr>
                                      <p:tavLst>
                                        <p:tav tm="0">
                                          <p:val>
                                            <p:strVal val="#ppt_y"/>
                                          </p:val>
                                        </p:tav>
                                        <p:tav tm="100000">
                                          <p:val>
                                            <p:strVal val="#ppt_y"/>
                                          </p:val>
                                        </p:tav>
                                      </p:tavLst>
                                    </p:anim>
                                    <p:anim calcmode="lin" valueType="num">
                                      <p:cBhvr>
                                        <p:cTn id="68" dur="500" fill="hold"/>
                                        <p:tgtEl>
                                          <p:spTgt spid="2">
                                            <p:graphicEl>
                                              <a:dgm id="{CBB3F906-2B05-4180-8C33-2EDA539C8BA8}"/>
                                            </p:graphicEl>
                                          </p:spTgt>
                                        </p:tgtEl>
                                        <p:attrNameLst>
                                          <p:attrName>ppt_w</p:attrName>
                                        </p:attrNameLst>
                                      </p:cBhvr>
                                      <p:tavLst>
                                        <p:tav tm="0">
                                          <p:val>
                                            <p:fltVal val="0"/>
                                          </p:val>
                                        </p:tav>
                                        <p:tav tm="100000">
                                          <p:val>
                                            <p:strVal val="#ppt_w"/>
                                          </p:val>
                                        </p:tav>
                                      </p:tavLst>
                                    </p:anim>
                                    <p:anim calcmode="lin" valueType="num">
                                      <p:cBhvr>
                                        <p:cTn id="69" dur="500" fill="hold"/>
                                        <p:tgtEl>
                                          <p:spTgt spid="2">
                                            <p:graphicEl>
                                              <a:dgm id="{CBB3F906-2B05-4180-8C33-2EDA539C8BA8}"/>
                                            </p:graphicEl>
                                          </p:spTgt>
                                        </p:tgtEl>
                                        <p:attrNameLst>
                                          <p:attrName>ppt_h</p:attrName>
                                        </p:attrNameLst>
                                      </p:cBhvr>
                                      <p:tavLst>
                                        <p:tav tm="0">
                                          <p:val>
                                            <p:strVal val="#ppt_h"/>
                                          </p:val>
                                        </p:tav>
                                        <p:tav tm="100000">
                                          <p:val>
                                            <p:strVal val="#ppt_h"/>
                                          </p:val>
                                        </p:tav>
                                      </p:tavLst>
                                    </p:anim>
                                  </p:childTnLst>
                                </p:cTn>
                              </p:par>
                            </p:childTnLst>
                          </p:cTn>
                        </p:par>
                        <p:par>
                          <p:cTn id="70" fill="hold">
                            <p:stCondLst>
                              <p:cond delay="500"/>
                            </p:stCondLst>
                            <p:childTnLst>
                              <p:par>
                                <p:cTn id="71" presetID="22" presetClass="entr" presetSubtype="8" fill="hold" grpId="0" nodeType="afterEffect">
                                  <p:stCondLst>
                                    <p:cond delay="0"/>
                                  </p:stCondLst>
                                  <p:childTnLst>
                                    <p:set>
                                      <p:cBhvr>
                                        <p:cTn id="72" dur="1" fill="hold">
                                          <p:stCondLst>
                                            <p:cond delay="0"/>
                                          </p:stCondLst>
                                        </p:cTn>
                                        <p:tgtEl>
                                          <p:spTgt spid="2">
                                            <p:graphicEl>
                                              <a:dgm id="{5842AF8F-C69F-4CB8-825B-EEAB378A35B3}"/>
                                            </p:graphicEl>
                                          </p:spTgt>
                                        </p:tgtEl>
                                        <p:attrNameLst>
                                          <p:attrName>style.visibility</p:attrName>
                                        </p:attrNameLst>
                                      </p:cBhvr>
                                      <p:to>
                                        <p:strVal val="visible"/>
                                      </p:to>
                                    </p:set>
                                    <p:animEffect transition="in" filter="wipe(left)">
                                      <p:cBhvr>
                                        <p:cTn id="73" dur="500"/>
                                        <p:tgtEl>
                                          <p:spTgt spid="2">
                                            <p:graphicEl>
                                              <a:dgm id="{5842AF8F-C69F-4CB8-825B-EEAB378A35B3}"/>
                                            </p:graphicEl>
                                          </p:spTgt>
                                        </p:tgtEl>
                                      </p:cBhvr>
                                    </p:animEffect>
                                  </p:childTnLst>
                                </p:cTn>
                              </p:par>
                            </p:childTnLst>
                          </p:cTn>
                        </p:par>
                      </p:childTnLst>
                    </p:cTn>
                  </p:par>
                  <p:par>
                    <p:cTn id="74" fill="hold">
                      <p:stCondLst>
                        <p:cond delay="indefinite"/>
                      </p:stCondLst>
                      <p:childTnLst>
                        <p:par>
                          <p:cTn id="75" fill="hold">
                            <p:stCondLst>
                              <p:cond delay="0"/>
                            </p:stCondLst>
                            <p:childTnLst>
                              <p:par>
                                <p:cTn id="76" presetID="17" presetClass="entr" presetSubtype="8" fill="hold" grpId="0" nodeType="clickEffect">
                                  <p:stCondLst>
                                    <p:cond delay="0"/>
                                  </p:stCondLst>
                                  <p:childTnLst>
                                    <p:set>
                                      <p:cBhvr>
                                        <p:cTn id="77" dur="1" fill="hold">
                                          <p:stCondLst>
                                            <p:cond delay="0"/>
                                          </p:stCondLst>
                                        </p:cTn>
                                        <p:tgtEl>
                                          <p:spTgt spid="2">
                                            <p:graphicEl>
                                              <a:dgm id="{461E40C4-482A-4E02-A3F1-7F44F3EB4A43}"/>
                                            </p:graphicEl>
                                          </p:spTgt>
                                        </p:tgtEl>
                                        <p:attrNameLst>
                                          <p:attrName>style.visibility</p:attrName>
                                        </p:attrNameLst>
                                      </p:cBhvr>
                                      <p:to>
                                        <p:strVal val="visible"/>
                                      </p:to>
                                    </p:set>
                                    <p:anim calcmode="lin" valueType="num">
                                      <p:cBhvr>
                                        <p:cTn id="78" dur="500" fill="hold"/>
                                        <p:tgtEl>
                                          <p:spTgt spid="2">
                                            <p:graphicEl>
                                              <a:dgm id="{461E40C4-482A-4E02-A3F1-7F44F3EB4A43}"/>
                                            </p:graphicEl>
                                          </p:spTgt>
                                        </p:tgtEl>
                                        <p:attrNameLst>
                                          <p:attrName>ppt_x</p:attrName>
                                        </p:attrNameLst>
                                      </p:cBhvr>
                                      <p:tavLst>
                                        <p:tav tm="0">
                                          <p:val>
                                            <p:strVal val="#ppt_x-#ppt_w/2"/>
                                          </p:val>
                                        </p:tav>
                                        <p:tav tm="100000">
                                          <p:val>
                                            <p:strVal val="#ppt_x"/>
                                          </p:val>
                                        </p:tav>
                                      </p:tavLst>
                                    </p:anim>
                                    <p:anim calcmode="lin" valueType="num">
                                      <p:cBhvr>
                                        <p:cTn id="79" dur="500" fill="hold"/>
                                        <p:tgtEl>
                                          <p:spTgt spid="2">
                                            <p:graphicEl>
                                              <a:dgm id="{461E40C4-482A-4E02-A3F1-7F44F3EB4A43}"/>
                                            </p:graphicEl>
                                          </p:spTgt>
                                        </p:tgtEl>
                                        <p:attrNameLst>
                                          <p:attrName>ppt_y</p:attrName>
                                        </p:attrNameLst>
                                      </p:cBhvr>
                                      <p:tavLst>
                                        <p:tav tm="0">
                                          <p:val>
                                            <p:strVal val="#ppt_y"/>
                                          </p:val>
                                        </p:tav>
                                        <p:tav tm="100000">
                                          <p:val>
                                            <p:strVal val="#ppt_y"/>
                                          </p:val>
                                        </p:tav>
                                      </p:tavLst>
                                    </p:anim>
                                    <p:anim calcmode="lin" valueType="num">
                                      <p:cBhvr>
                                        <p:cTn id="80" dur="500" fill="hold"/>
                                        <p:tgtEl>
                                          <p:spTgt spid="2">
                                            <p:graphicEl>
                                              <a:dgm id="{461E40C4-482A-4E02-A3F1-7F44F3EB4A43}"/>
                                            </p:graphicEl>
                                          </p:spTgt>
                                        </p:tgtEl>
                                        <p:attrNameLst>
                                          <p:attrName>ppt_w</p:attrName>
                                        </p:attrNameLst>
                                      </p:cBhvr>
                                      <p:tavLst>
                                        <p:tav tm="0">
                                          <p:val>
                                            <p:fltVal val="0"/>
                                          </p:val>
                                        </p:tav>
                                        <p:tav tm="100000">
                                          <p:val>
                                            <p:strVal val="#ppt_w"/>
                                          </p:val>
                                        </p:tav>
                                      </p:tavLst>
                                    </p:anim>
                                    <p:anim calcmode="lin" valueType="num">
                                      <p:cBhvr>
                                        <p:cTn id="81" dur="500" fill="hold"/>
                                        <p:tgtEl>
                                          <p:spTgt spid="2">
                                            <p:graphicEl>
                                              <a:dgm id="{461E40C4-482A-4E02-A3F1-7F44F3EB4A43}"/>
                                            </p:graphicEl>
                                          </p:spTgt>
                                        </p:tgtEl>
                                        <p:attrNameLst>
                                          <p:attrName>ppt_h</p:attrName>
                                        </p:attrNameLst>
                                      </p:cBhvr>
                                      <p:tavLst>
                                        <p:tav tm="0">
                                          <p:val>
                                            <p:strVal val="#ppt_h"/>
                                          </p:val>
                                        </p:tav>
                                        <p:tav tm="100000">
                                          <p:val>
                                            <p:strVal val="#ppt_h"/>
                                          </p:val>
                                        </p:tav>
                                      </p:tavLst>
                                    </p:anim>
                                  </p:childTnLst>
                                </p:cTn>
                              </p:par>
                            </p:childTnLst>
                          </p:cTn>
                        </p:par>
                        <p:par>
                          <p:cTn id="82" fill="hold">
                            <p:stCondLst>
                              <p:cond delay="500"/>
                            </p:stCondLst>
                            <p:childTnLst>
                              <p:par>
                                <p:cTn id="83" presetID="22" presetClass="entr" presetSubtype="8" fill="hold" grpId="0" nodeType="afterEffect">
                                  <p:stCondLst>
                                    <p:cond delay="0"/>
                                  </p:stCondLst>
                                  <p:childTnLst>
                                    <p:set>
                                      <p:cBhvr>
                                        <p:cTn id="84" dur="1" fill="hold">
                                          <p:stCondLst>
                                            <p:cond delay="0"/>
                                          </p:stCondLst>
                                        </p:cTn>
                                        <p:tgtEl>
                                          <p:spTgt spid="2">
                                            <p:graphicEl>
                                              <a:dgm id="{4A4B5D15-03A8-4BC2-BC57-B9B5CE87C65F}"/>
                                            </p:graphicEl>
                                          </p:spTgt>
                                        </p:tgtEl>
                                        <p:attrNameLst>
                                          <p:attrName>style.visibility</p:attrName>
                                        </p:attrNameLst>
                                      </p:cBhvr>
                                      <p:to>
                                        <p:strVal val="visible"/>
                                      </p:to>
                                    </p:set>
                                    <p:animEffect transition="in" filter="wipe(left)">
                                      <p:cBhvr>
                                        <p:cTn id="85" dur="500"/>
                                        <p:tgtEl>
                                          <p:spTgt spid="2">
                                            <p:graphicEl>
                                              <a:dgm id="{4A4B5D15-03A8-4BC2-BC57-B9B5CE87C65F}"/>
                                            </p:graphicEl>
                                          </p:spTgt>
                                        </p:tgtEl>
                                      </p:cBhvr>
                                    </p:animEffect>
                                  </p:childTnLst>
                                </p:cTn>
                              </p:par>
                            </p:childTnLst>
                          </p:cTn>
                        </p:par>
                      </p:childTnLst>
                    </p:cTn>
                  </p:par>
                  <p:par>
                    <p:cTn id="86" fill="hold">
                      <p:stCondLst>
                        <p:cond delay="indefinite"/>
                      </p:stCondLst>
                      <p:childTnLst>
                        <p:par>
                          <p:cTn id="87" fill="hold">
                            <p:stCondLst>
                              <p:cond delay="0"/>
                            </p:stCondLst>
                            <p:childTnLst>
                              <p:par>
                                <p:cTn id="88" presetID="21" presetClass="entr" presetSubtype="1" fill="hold" nodeType="clickEffect">
                                  <p:stCondLst>
                                    <p:cond delay="0"/>
                                  </p:stCondLst>
                                  <p:childTnLst>
                                    <p:set>
                                      <p:cBhvr>
                                        <p:cTn id="89" dur="1" fill="hold">
                                          <p:stCondLst>
                                            <p:cond delay="0"/>
                                          </p:stCondLst>
                                        </p:cTn>
                                        <p:tgtEl>
                                          <p:spTgt spid="9"/>
                                        </p:tgtEl>
                                        <p:attrNameLst>
                                          <p:attrName>style.visibility</p:attrName>
                                        </p:attrNameLst>
                                      </p:cBhvr>
                                      <p:to>
                                        <p:strVal val="visible"/>
                                      </p:to>
                                    </p:set>
                                    <p:animEffect transition="in" filter="wheel(1)">
                                      <p:cBhvr>
                                        <p:cTn id="90" dur="1000"/>
                                        <p:tgtEl>
                                          <p:spTgt spid="9"/>
                                        </p:tgtEl>
                                      </p:cBhvr>
                                    </p:animEffect>
                                  </p:childTnLst>
                                </p:cTn>
                              </p:par>
                            </p:childTnLst>
                          </p:cTn>
                        </p:par>
                        <p:par>
                          <p:cTn id="91" fill="hold">
                            <p:stCondLst>
                              <p:cond delay="1000"/>
                            </p:stCondLst>
                            <p:childTnLst>
                              <p:par>
                                <p:cTn id="92" presetID="22" presetClass="entr" presetSubtype="8" fill="hold" grpId="0" nodeType="afterEffect">
                                  <p:stCondLst>
                                    <p:cond delay="0"/>
                                  </p:stCondLst>
                                  <p:childTnLst>
                                    <p:set>
                                      <p:cBhvr>
                                        <p:cTn id="93" dur="1" fill="hold">
                                          <p:stCondLst>
                                            <p:cond delay="0"/>
                                          </p:stCondLst>
                                        </p:cTn>
                                        <p:tgtEl>
                                          <p:spTgt spid="8"/>
                                        </p:tgtEl>
                                        <p:attrNameLst>
                                          <p:attrName>style.visibility</p:attrName>
                                        </p:attrNameLst>
                                      </p:cBhvr>
                                      <p:to>
                                        <p:strVal val="visible"/>
                                      </p:to>
                                    </p:set>
                                    <p:animEffect transition="in" filter="wipe(left)">
                                      <p:cBhvr>
                                        <p:cTn id="94" dur="500"/>
                                        <p:tgtEl>
                                          <p:spTgt spid="8"/>
                                        </p:tgtEl>
                                      </p:cBhvr>
                                    </p:animEffect>
                                  </p:childTnLst>
                                </p:cTn>
                              </p:par>
                            </p:childTnLst>
                          </p:cTn>
                        </p:par>
                      </p:childTnLst>
                    </p:cTn>
                  </p:par>
                  <p:par>
                    <p:cTn id="95" fill="hold">
                      <p:stCondLst>
                        <p:cond delay="indefinite"/>
                      </p:stCondLst>
                      <p:childTnLst>
                        <p:par>
                          <p:cTn id="96" fill="hold">
                            <p:stCondLst>
                              <p:cond delay="0"/>
                            </p:stCondLst>
                            <p:childTnLst>
                              <p:par>
                                <p:cTn id="97" presetID="22" presetClass="entr" presetSubtype="8" fill="hold" grpId="0" nodeType="clickEffect">
                                  <p:stCondLst>
                                    <p:cond delay="0"/>
                                  </p:stCondLst>
                                  <p:childTnLst>
                                    <p:set>
                                      <p:cBhvr>
                                        <p:cTn id="98" dur="1" fill="hold">
                                          <p:stCondLst>
                                            <p:cond delay="0"/>
                                          </p:stCondLst>
                                        </p:cTn>
                                        <p:tgtEl>
                                          <p:spTgt spid="7"/>
                                        </p:tgtEl>
                                        <p:attrNameLst>
                                          <p:attrName>style.visibility</p:attrName>
                                        </p:attrNameLst>
                                      </p:cBhvr>
                                      <p:to>
                                        <p:strVal val="visible"/>
                                      </p:to>
                                    </p:set>
                                    <p:animEffect transition="in" filter="wipe(left)">
                                      <p:cBhvr>
                                        <p:cTn id="9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Graphic spid="2" grpId="0" uiExpand="1">
        <p:bldSub>
          <a:bldDgm bld="one"/>
        </p:bldSub>
      </p:bldGraphic>
      <p:bldP spid="8" grpId="0"/>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duotone>
              <a:schemeClr val="accent6">
                <a:shade val="45000"/>
                <a:satMod val="135000"/>
              </a:schemeClr>
              <a:prstClr val="white"/>
            </a:duotone>
          </a:blip>
          <a:srcRect/>
          <a:stretch>
            <a:fillRect r="-9000" b="-8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B4B781D7-DB7D-5F86-7236-640E396C8DE0}"/>
              </a:ext>
            </a:extLst>
          </p:cNvPr>
          <p:cNvSpPr txBox="1"/>
          <p:nvPr/>
        </p:nvSpPr>
        <p:spPr>
          <a:xfrm>
            <a:off x="0" y="0"/>
            <a:ext cx="12191999" cy="707886"/>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pPr algn="ctr"/>
            <a:r>
              <a:rPr lang="es-ES" sz="4000" b="1" dirty="0" err="1">
                <a:ln/>
                <a:solidFill>
                  <a:schemeClr val="accent1">
                    <a:lumMod val="75000"/>
                  </a:schemeClr>
                </a:solidFill>
                <a:latin typeface="Tamil Bible" pitchFamily="2" charset="0"/>
              </a:rPr>
              <a:t>ehlfk</a:t>
            </a:r>
            <a:r>
              <a:rPr lang="es-ES" sz="4000" b="1" dirty="0">
                <a:ln/>
                <a:solidFill>
                  <a:schemeClr val="accent1">
                    <a:lumMod val="75000"/>
                  </a:schemeClr>
                </a:solidFill>
                <a:latin typeface="Tamil Bible" pitchFamily="2" charset="0"/>
              </a:rPr>
              <a:t>;</a:t>
            </a:r>
            <a:r>
              <a:rPr lang="es-ES" sz="4000" b="1" dirty="0">
                <a:ln/>
                <a:solidFill>
                  <a:schemeClr val="accent1">
                    <a:lumMod val="75000"/>
                  </a:schemeClr>
                </a:solidFill>
              </a:rPr>
              <a:t>, </a:t>
            </a:r>
            <a:r>
              <a:rPr lang="es-ES" sz="4000" b="1" dirty="0" err="1">
                <a:ln/>
                <a:solidFill>
                  <a:schemeClr val="accent1">
                    <a:lumMod val="75000"/>
                  </a:schemeClr>
                </a:solidFill>
                <a:latin typeface="Tamil Bible" pitchFamily="2" charset="0"/>
              </a:rPr>
              <a:t>FwpaPLfs</a:t>
            </a:r>
            <a:r>
              <a:rPr lang="es-ES" sz="4000" b="1" dirty="0">
                <a:ln/>
                <a:solidFill>
                  <a:schemeClr val="accent1">
                    <a:lumMod val="75000"/>
                  </a:schemeClr>
                </a:solidFill>
                <a:latin typeface="Tamil Bible" pitchFamily="2" charset="0"/>
              </a:rPr>
              <a:t>;</a:t>
            </a:r>
            <a:r>
              <a:rPr lang="es-ES" sz="4000" b="1" dirty="0">
                <a:ln/>
                <a:solidFill>
                  <a:schemeClr val="accent1">
                    <a:lumMod val="75000"/>
                  </a:schemeClr>
                </a:solidFill>
              </a:rPr>
              <a:t>, </a:t>
            </a:r>
            <a:r>
              <a:rPr lang="es-ES" sz="4000" b="1" dirty="0" err="1">
                <a:ln/>
                <a:solidFill>
                  <a:schemeClr val="accent1">
                    <a:lumMod val="75000"/>
                  </a:schemeClr>
                </a:solidFill>
                <a:latin typeface="Tamil Bible" pitchFamily="2" charset="0"/>
              </a:rPr>
              <a:t>ctikfs</a:t>
            </a:r>
            <a:r>
              <a:rPr lang="es-ES" sz="4000" b="1" dirty="0">
                <a:ln/>
                <a:solidFill>
                  <a:schemeClr val="accent1">
                    <a:lumMod val="75000"/>
                  </a:schemeClr>
                </a:solidFill>
                <a:latin typeface="Tamil Bible" pitchFamily="2" charset="0"/>
              </a:rPr>
              <a:t>;</a:t>
            </a:r>
          </a:p>
        </p:txBody>
      </p:sp>
      <p:sp>
        <p:nvSpPr>
          <p:cNvPr id="4" name="CuadroTexto 3">
            <a:extLst>
              <a:ext uri="{FF2B5EF4-FFF2-40B4-BE49-F238E27FC236}">
                <a16:creationId xmlns:a16="http://schemas.microsoft.com/office/drawing/2014/main" id="{FED046A1-1939-A9E3-DF01-1DF22592CBFF}"/>
              </a:ext>
            </a:extLst>
          </p:cNvPr>
          <p:cNvSpPr txBox="1"/>
          <p:nvPr/>
        </p:nvSpPr>
        <p:spPr>
          <a:xfrm>
            <a:off x="0" y="551472"/>
            <a:ext cx="9278462" cy="646331"/>
          </a:xfrm>
          <a:prstGeom prst="rect">
            <a:avLst/>
          </a:prstGeom>
          <a:noFill/>
        </p:spPr>
        <p:txBody>
          <a:bodyPr wrap="square">
            <a:spAutoFit/>
            <a:scene3d>
              <a:camera prst="orthographicFront"/>
              <a:lightRig rig="threePt" dir="t"/>
            </a:scene3d>
            <a:sp3d extrusionH="57150">
              <a:bevelT w="38100" h="38100"/>
            </a:sp3d>
          </a:bodyPr>
          <a:lstStyle/>
          <a:p>
            <a:pPr algn="ctr"/>
            <a:r>
              <a:rPr lang="en-US" b="1" dirty="0">
                <a:solidFill>
                  <a:schemeClr val="accent3">
                    <a:lumMod val="75000"/>
                  </a:schemeClr>
                </a:solidFill>
                <a:latin typeface="Comic Sans MS" panose="030F0702030302020204" pitchFamily="66" charset="0"/>
              </a:rPr>
              <a:t>“</a:t>
            </a:r>
            <a:r>
              <a:rPr lang="en-US" b="1" dirty="0" err="1">
                <a:solidFill>
                  <a:schemeClr val="accent3">
                    <a:lumMod val="75000"/>
                  </a:schemeClr>
                </a:solidFill>
                <a:latin typeface="Tamil Bible" pitchFamily="2" charset="0"/>
              </a:rPr>
              <a:t>mg;gbNa</a:t>
            </a:r>
            <a:r>
              <a:rPr lang="en-US" b="1" dirty="0">
                <a:solidFill>
                  <a:schemeClr val="accent3">
                    <a:lumMod val="75000"/>
                  </a:schemeClr>
                </a:solidFill>
                <a:latin typeface="Tamil Bible" pitchFamily="2" charset="0"/>
              </a:rPr>
              <a:t> </a:t>
            </a:r>
            <a:r>
              <a:rPr lang="en-US" b="1" dirty="0" err="1">
                <a:solidFill>
                  <a:schemeClr val="accent3">
                    <a:lumMod val="75000"/>
                  </a:schemeClr>
                </a:solidFill>
                <a:latin typeface="Tamil Bible" pitchFamily="2" charset="0"/>
              </a:rPr>
              <a:t>jPh;f;fjhprpfNshNl</a:t>
            </a:r>
            <a:r>
              <a:rPr lang="en-US" b="1" dirty="0">
                <a:solidFill>
                  <a:schemeClr val="accent3">
                    <a:lumMod val="75000"/>
                  </a:schemeClr>
                </a:solidFill>
                <a:latin typeface="Tamil Bible" pitchFamily="2" charset="0"/>
              </a:rPr>
              <a:t> </a:t>
            </a:r>
            <a:r>
              <a:rPr lang="en-US" b="1" dirty="0" err="1">
                <a:solidFill>
                  <a:schemeClr val="accent3">
                    <a:lumMod val="75000"/>
                  </a:schemeClr>
                </a:solidFill>
                <a:latin typeface="Tamil Bible" pitchFamily="2" charset="0"/>
              </a:rPr>
              <a:t>nrhd;Ndd</a:t>
            </a:r>
            <a:r>
              <a:rPr lang="en-US" b="1" dirty="0">
                <a:solidFill>
                  <a:schemeClr val="accent3">
                    <a:lumMod val="75000"/>
                  </a:schemeClr>
                </a:solidFill>
                <a:latin typeface="Tamil Bible" pitchFamily="2" charset="0"/>
              </a:rPr>
              <a:t>;@ </a:t>
            </a:r>
            <a:r>
              <a:rPr lang="en-US" b="1" dirty="0" err="1">
                <a:solidFill>
                  <a:schemeClr val="accent3">
                    <a:lumMod val="75000"/>
                  </a:schemeClr>
                </a:solidFill>
                <a:latin typeface="Tamil Bible" pitchFamily="2" charset="0"/>
              </a:rPr>
              <a:t>ehd</a:t>
            </a:r>
            <a:r>
              <a:rPr lang="en-US" b="1" dirty="0">
                <a:solidFill>
                  <a:schemeClr val="accent3">
                    <a:lumMod val="75000"/>
                  </a:schemeClr>
                </a:solidFill>
                <a:latin typeface="Tamil Bible" pitchFamily="2" charset="0"/>
              </a:rPr>
              <a:t>; </a:t>
            </a:r>
            <a:r>
              <a:rPr lang="en-US" b="1" dirty="0" err="1">
                <a:solidFill>
                  <a:schemeClr val="accent3">
                    <a:lumMod val="75000"/>
                  </a:schemeClr>
                </a:solidFill>
                <a:latin typeface="Tamil Bible" pitchFamily="2" charset="0"/>
              </a:rPr>
              <a:t>mNefk</a:t>
            </a:r>
            <a:r>
              <a:rPr lang="en-US" b="1" dirty="0">
                <a:solidFill>
                  <a:schemeClr val="accent3">
                    <a:lumMod val="75000"/>
                  </a:schemeClr>
                </a:solidFill>
                <a:latin typeface="Tamil Bible" pitchFamily="2" charset="0"/>
              </a:rPr>
              <a:t>; </a:t>
            </a:r>
            <a:r>
              <a:rPr lang="en-US" b="1" dirty="0" err="1">
                <a:solidFill>
                  <a:schemeClr val="accent3">
                    <a:lumMod val="75000"/>
                  </a:schemeClr>
                </a:solidFill>
                <a:latin typeface="Tamil Bible" pitchFamily="2" charset="0"/>
              </a:rPr>
              <a:t>jhprdq;fis</a:t>
            </a:r>
            <a:r>
              <a:rPr lang="en-US" b="1" dirty="0">
                <a:solidFill>
                  <a:schemeClr val="accent3">
                    <a:lumMod val="75000"/>
                  </a:schemeClr>
                </a:solidFill>
                <a:latin typeface="Tamil Bible" pitchFamily="2" charset="0"/>
              </a:rPr>
              <a:t> </a:t>
            </a:r>
            <a:r>
              <a:rPr lang="en-US" b="1" dirty="0" err="1">
                <a:solidFill>
                  <a:schemeClr val="accent3">
                    <a:lumMod val="75000"/>
                  </a:schemeClr>
                </a:solidFill>
                <a:latin typeface="Tamil Bible" pitchFamily="2" charset="0"/>
              </a:rPr>
              <a:t>mUspNdd</a:t>
            </a:r>
            <a:r>
              <a:rPr lang="en-US" b="1" dirty="0">
                <a:solidFill>
                  <a:schemeClr val="accent3">
                    <a:lumMod val="75000"/>
                  </a:schemeClr>
                </a:solidFill>
                <a:latin typeface="Tamil Bible" pitchFamily="2" charset="0"/>
              </a:rPr>
              <a:t>;@ </a:t>
            </a:r>
            <a:r>
              <a:rPr lang="en-US" b="1" dirty="0" err="1">
                <a:solidFill>
                  <a:schemeClr val="accent3">
                    <a:lumMod val="75000"/>
                  </a:schemeClr>
                </a:solidFill>
                <a:latin typeface="Tamil Bible" pitchFamily="2" charset="0"/>
              </a:rPr>
              <a:t>jPh;f;fjhprpfisf</a:t>
            </a:r>
            <a:r>
              <a:rPr lang="en-US" b="1" dirty="0">
                <a:solidFill>
                  <a:schemeClr val="accent3">
                    <a:lumMod val="75000"/>
                  </a:schemeClr>
                </a:solidFill>
                <a:latin typeface="Tamil Bible" pitchFamily="2" charset="0"/>
              </a:rPr>
              <a:t>; </a:t>
            </a:r>
            <a:r>
              <a:rPr lang="en-US" b="1" dirty="0" err="1">
                <a:solidFill>
                  <a:schemeClr val="accent3">
                    <a:lumMod val="75000"/>
                  </a:schemeClr>
                </a:solidFill>
                <a:latin typeface="Tamil Bible" pitchFamily="2" charset="0"/>
              </a:rPr>
              <a:t>nfhz;L</a:t>
            </a:r>
            <a:r>
              <a:rPr lang="en-US" b="1" dirty="0">
                <a:solidFill>
                  <a:schemeClr val="accent3">
                    <a:lumMod val="75000"/>
                  </a:schemeClr>
                </a:solidFill>
                <a:latin typeface="Tamil Bible" pitchFamily="2" charset="0"/>
              </a:rPr>
              <a:t> </a:t>
            </a:r>
            <a:r>
              <a:rPr lang="en-US" b="1" dirty="0" err="1">
                <a:solidFill>
                  <a:schemeClr val="accent3">
                    <a:lumMod val="75000"/>
                  </a:schemeClr>
                </a:solidFill>
                <a:latin typeface="Tamil Bible" pitchFamily="2" charset="0"/>
              </a:rPr>
              <a:t>ctikfshy</a:t>
            </a:r>
            <a:r>
              <a:rPr lang="en-US" b="1" dirty="0">
                <a:solidFill>
                  <a:schemeClr val="accent3">
                    <a:lumMod val="75000"/>
                  </a:schemeClr>
                </a:solidFill>
                <a:latin typeface="Tamil Bible" pitchFamily="2" charset="0"/>
              </a:rPr>
              <a:t>; </a:t>
            </a:r>
            <a:r>
              <a:rPr lang="en-US" b="1" dirty="0" err="1">
                <a:solidFill>
                  <a:schemeClr val="accent3">
                    <a:lumMod val="75000"/>
                  </a:schemeClr>
                </a:solidFill>
                <a:latin typeface="Tamil Bible" pitchFamily="2" charset="0"/>
              </a:rPr>
              <a:t>NgrpNdd</a:t>
            </a:r>
            <a:r>
              <a:rPr lang="en-US" b="1" dirty="0">
                <a:solidFill>
                  <a:schemeClr val="accent3">
                    <a:lumMod val="75000"/>
                  </a:schemeClr>
                </a:solidFill>
                <a:latin typeface="Tamil Bible" pitchFamily="2" charset="0"/>
              </a:rPr>
              <a:t>;.</a:t>
            </a:r>
            <a:r>
              <a:rPr lang="en-US" b="1" dirty="0">
                <a:solidFill>
                  <a:schemeClr val="accent3">
                    <a:lumMod val="75000"/>
                  </a:schemeClr>
                </a:solidFill>
                <a:latin typeface="Comic Sans MS" panose="030F0702030302020204" pitchFamily="66" charset="0"/>
              </a:rPr>
              <a:t>” </a:t>
            </a:r>
            <a:r>
              <a:rPr lang="en-US" sz="1400" b="1" dirty="0">
                <a:solidFill>
                  <a:schemeClr val="accent3">
                    <a:lumMod val="75000"/>
                  </a:schemeClr>
                </a:solidFill>
                <a:latin typeface="Comic Sans MS" panose="030F0702030302020204" pitchFamily="66" charset="0"/>
              </a:rPr>
              <a:t>(</a:t>
            </a:r>
            <a:r>
              <a:rPr lang="en-US" sz="1400" b="1" dirty="0" err="1">
                <a:solidFill>
                  <a:schemeClr val="accent3">
                    <a:lumMod val="75000"/>
                  </a:schemeClr>
                </a:solidFill>
                <a:latin typeface="Tamil Bible" pitchFamily="2" charset="0"/>
              </a:rPr>
              <a:t>xrpah</a:t>
            </a:r>
            <a:r>
              <a:rPr lang="en-US" sz="1400" b="1" dirty="0">
                <a:solidFill>
                  <a:schemeClr val="accent3">
                    <a:lumMod val="75000"/>
                  </a:schemeClr>
                </a:solidFill>
                <a:latin typeface="Comic Sans MS" panose="030F0702030302020204" pitchFamily="66" charset="0"/>
              </a:rPr>
              <a:t> 12:10)</a:t>
            </a:r>
            <a:endParaRPr lang="en-US" b="1" dirty="0">
              <a:solidFill>
                <a:schemeClr val="accent3">
                  <a:lumMod val="75000"/>
                </a:schemeClr>
              </a:solidFill>
              <a:latin typeface="Comic Sans MS" panose="030F0702030302020204" pitchFamily="66" charset="0"/>
            </a:endParaRPr>
          </a:p>
        </p:txBody>
      </p:sp>
      <p:sp>
        <p:nvSpPr>
          <p:cNvPr id="5" name="CuadroTexto 4">
            <a:extLst>
              <a:ext uri="{FF2B5EF4-FFF2-40B4-BE49-F238E27FC236}">
                <a16:creationId xmlns:a16="http://schemas.microsoft.com/office/drawing/2014/main" id="{E39F2428-B35F-4D37-8F7F-506AB30D5884}"/>
              </a:ext>
            </a:extLst>
          </p:cNvPr>
          <p:cNvSpPr txBox="1"/>
          <p:nvPr/>
        </p:nvSpPr>
        <p:spPr>
          <a:xfrm>
            <a:off x="2995610" y="1133160"/>
            <a:ext cx="6200775" cy="923330"/>
          </a:xfrm>
          <a:prstGeom prst="rect">
            <a:avLst/>
          </a:prstGeom>
          <a:noFill/>
        </p:spPr>
        <p:txBody>
          <a:bodyPr wrap="square" rtlCol="0">
            <a:spAutoFit/>
          </a:bodyPr>
          <a:lstStyle/>
          <a:p>
            <a:pPr>
              <a:spcBef>
                <a:spcPts val="600"/>
              </a:spcBef>
            </a:pPr>
            <a:r>
              <a:rPr lang="en-US" b="1" dirty="0" err="1">
                <a:latin typeface="Tamil Bible" pitchFamily="2" charset="0"/>
              </a:rPr>
              <a:t>tuyhw;W</a:t>
            </a:r>
            <a:r>
              <a:rPr lang="en-US" b="1" dirty="0">
                <a:latin typeface="Tamil Bible" pitchFamily="2" charset="0"/>
              </a:rPr>
              <a:t> </a:t>
            </a:r>
            <a:r>
              <a:rPr lang="en-US" b="1" dirty="0" err="1">
                <a:latin typeface="Tamil Bible" pitchFamily="2" charset="0"/>
              </a:rPr>
              <a:t>nra;jpfs</a:t>
            </a:r>
            <a:r>
              <a:rPr lang="en-US" b="1" dirty="0">
                <a:latin typeface="Tamil Bible" pitchFamily="2" charset="0"/>
              </a:rPr>
              <a:t>;&gt; </a:t>
            </a:r>
            <a:r>
              <a:rPr lang="en-US" b="1" dirty="0" err="1">
                <a:latin typeface="Tamil Bible" pitchFamily="2" charset="0"/>
              </a:rPr>
              <a:t>gonkhopfs</a:t>
            </a:r>
            <a:r>
              <a:rPr lang="en-US" b="1" dirty="0">
                <a:latin typeface="Tamil Bible" pitchFamily="2" charset="0"/>
              </a:rPr>
              <a:t>;&gt; </a:t>
            </a:r>
            <a:r>
              <a:rPr lang="en-US" b="1" dirty="0" err="1">
                <a:latin typeface="Tamil Bible" pitchFamily="2" charset="0"/>
              </a:rPr>
              <a:t>ftpijfs</a:t>
            </a:r>
            <a:r>
              <a:rPr lang="en-US" b="1" dirty="0">
                <a:latin typeface="Tamil Bible" pitchFamily="2" charset="0"/>
              </a:rPr>
              <a:t>; </a:t>
            </a:r>
            <a:r>
              <a:rPr lang="en-US" b="1" dirty="0" err="1">
                <a:latin typeface="Tamil Bible" pitchFamily="2" charset="0"/>
              </a:rPr>
              <a:t>my;yJ</a:t>
            </a:r>
            <a:r>
              <a:rPr lang="en-US" b="1" dirty="0">
                <a:latin typeface="Tamil Bible" pitchFamily="2" charset="0"/>
              </a:rPr>
              <a:t> </a:t>
            </a:r>
            <a:r>
              <a:rPr lang="en-US" b="1" dirty="0" err="1">
                <a:latin typeface="Tamil Bible" pitchFamily="2" charset="0"/>
              </a:rPr>
              <a:t>kl;Lkd;wp</a:t>
            </a:r>
            <a:r>
              <a:rPr lang="en-US" b="1" dirty="0">
                <a:latin typeface="Tamil Bible" pitchFamily="2" charset="0"/>
              </a:rPr>
              <a:t>&gt; </a:t>
            </a:r>
            <a:r>
              <a:rPr lang="en-US" b="1" dirty="0" err="1">
                <a:latin typeface="Tamil Bible" pitchFamily="2" charset="0"/>
              </a:rPr>
              <a:t>ehlfq;fs</a:t>
            </a:r>
            <a:r>
              <a:rPr lang="en-US" b="1" dirty="0">
                <a:latin typeface="Tamil Bible" pitchFamily="2" charset="0"/>
              </a:rPr>
              <a:t>;&gt; </a:t>
            </a:r>
            <a:r>
              <a:rPr lang="en-US" b="1" dirty="0" err="1">
                <a:latin typeface="Tamil Bible" pitchFamily="2" charset="0"/>
              </a:rPr>
              <a:t>FwpaPLfs</a:t>
            </a:r>
            <a:r>
              <a:rPr lang="en-US" b="1" dirty="0">
                <a:latin typeface="Tamil Bible" pitchFamily="2" charset="0"/>
              </a:rPr>
              <a:t>; </a:t>
            </a:r>
            <a:r>
              <a:rPr lang="en-US" b="1" dirty="0" err="1">
                <a:latin typeface="Tamil Bible" pitchFamily="2" charset="0"/>
              </a:rPr>
              <a:t>kw;Wk</a:t>
            </a:r>
            <a:r>
              <a:rPr lang="en-US" b="1" dirty="0">
                <a:latin typeface="Tamil Bible" pitchFamily="2" charset="0"/>
              </a:rPr>
              <a:t>; </a:t>
            </a:r>
            <a:r>
              <a:rPr lang="en-US" b="1" dirty="0" err="1">
                <a:latin typeface="Tamil Bible" pitchFamily="2" charset="0"/>
              </a:rPr>
              <a:t>ctikfs</a:t>
            </a:r>
            <a:r>
              <a:rPr lang="en-US" b="1" dirty="0">
                <a:latin typeface="Tamil Bible" pitchFamily="2" charset="0"/>
              </a:rPr>
              <a:t>; %</a:t>
            </a:r>
            <a:r>
              <a:rPr lang="en-US" b="1" dirty="0" err="1">
                <a:latin typeface="Tamil Bible" pitchFamily="2" charset="0"/>
              </a:rPr>
              <a:t>ykhfTk</a:t>
            </a:r>
            <a:r>
              <a:rPr lang="en-US" b="1" dirty="0">
                <a:latin typeface="Tamil Bible" pitchFamily="2" charset="0"/>
              </a:rPr>
              <a:t>; </a:t>
            </a:r>
            <a:r>
              <a:rPr lang="en-US" b="1" dirty="0" err="1">
                <a:latin typeface="Tamil Bible" pitchFamily="2" charset="0"/>
              </a:rPr>
              <a:t>gy</a:t>
            </a:r>
            <a:r>
              <a:rPr lang="en-US" b="1" dirty="0">
                <a:latin typeface="Tamil Bible" pitchFamily="2" charset="0"/>
              </a:rPr>
              <a:t> </a:t>
            </a:r>
            <a:r>
              <a:rPr lang="en-US" b="1" dirty="0" err="1">
                <a:latin typeface="Tamil Bible" pitchFamily="2" charset="0"/>
              </a:rPr>
              <a:t>nra;jpfis</a:t>
            </a:r>
            <a:r>
              <a:rPr lang="en-US" b="1" dirty="0">
                <a:latin typeface="Tamil Bible" pitchFamily="2" charset="0"/>
              </a:rPr>
              <a:t> </a:t>
            </a:r>
            <a:r>
              <a:rPr lang="en-US" b="1" dirty="0" err="1">
                <a:latin typeface="Tamil Bible" pitchFamily="2" charset="0"/>
              </a:rPr>
              <a:t>Ntjk</a:t>
            </a:r>
            <a:r>
              <a:rPr lang="en-US" b="1" dirty="0">
                <a:latin typeface="Tamil Bible" pitchFamily="2" charset="0"/>
              </a:rPr>
              <a:t>; </a:t>
            </a:r>
            <a:r>
              <a:rPr lang="en-US" b="1" dirty="0" err="1">
                <a:latin typeface="Tamil Bible" pitchFamily="2" charset="0"/>
              </a:rPr>
              <a:t>nfhz;bUf;fpwJ</a:t>
            </a:r>
            <a:endParaRPr lang="en-US" b="1" dirty="0">
              <a:latin typeface="Tamil Bible" pitchFamily="2" charset="0"/>
            </a:endParaRPr>
          </a:p>
        </p:txBody>
      </p:sp>
      <p:sp>
        <p:nvSpPr>
          <p:cNvPr id="7" name="CuadroTexto 6">
            <a:extLst>
              <a:ext uri="{FF2B5EF4-FFF2-40B4-BE49-F238E27FC236}">
                <a16:creationId xmlns:a16="http://schemas.microsoft.com/office/drawing/2014/main" id="{EBE4EA81-EA80-F087-343F-690CD2609B8E}"/>
              </a:ext>
            </a:extLst>
          </p:cNvPr>
          <p:cNvSpPr txBox="1"/>
          <p:nvPr/>
        </p:nvSpPr>
        <p:spPr>
          <a:xfrm>
            <a:off x="170333" y="3303211"/>
            <a:ext cx="2743201" cy="400110"/>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pPr algn="ctr">
              <a:spcBef>
                <a:spcPts val="600"/>
              </a:spcBef>
            </a:pPr>
            <a:r>
              <a:rPr lang="es-ES" sz="2000" b="1" dirty="0" err="1">
                <a:solidFill>
                  <a:schemeClr val="accent3">
                    <a:lumMod val="75000"/>
                  </a:schemeClr>
                </a:solidFill>
                <a:latin typeface="Tamil Bible" pitchFamily="2" charset="0"/>
              </a:rPr>
              <a:t>ehlfk</a:t>
            </a:r>
            <a:r>
              <a:rPr lang="es-ES" sz="2000" b="1" dirty="0">
                <a:solidFill>
                  <a:schemeClr val="accent3">
                    <a:lumMod val="75000"/>
                  </a:schemeClr>
                </a:solidFill>
                <a:latin typeface="Tamil Bible" pitchFamily="2" charset="0"/>
              </a:rPr>
              <a:t>;</a:t>
            </a:r>
          </a:p>
        </p:txBody>
      </p:sp>
      <p:sp>
        <p:nvSpPr>
          <p:cNvPr id="9" name="CuadroTexto 8">
            <a:extLst>
              <a:ext uri="{FF2B5EF4-FFF2-40B4-BE49-F238E27FC236}">
                <a16:creationId xmlns:a16="http://schemas.microsoft.com/office/drawing/2014/main" id="{D50D49CA-C5D1-020F-C20B-58C6BBA0CB46}"/>
              </a:ext>
            </a:extLst>
          </p:cNvPr>
          <p:cNvSpPr txBox="1"/>
          <p:nvPr/>
        </p:nvSpPr>
        <p:spPr>
          <a:xfrm>
            <a:off x="2995610" y="2040202"/>
            <a:ext cx="6211874" cy="1200329"/>
          </a:xfrm>
          <a:prstGeom prst="rect">
            <a:avLst/>
          </a:prstGeom>
          <a:noFill/>
        </p:spPr>
        <p:txBody>
          <a:bodyPr wrap="square" rtlCol="0">
            <a:spAutoFit/>
            <a:scene3d>
              <a:camera prst="orthographicFront"/>
              <a:lightRig rig="threePt" dir="t"/>
            </a:scene3d>
            <a:sp3d extrusionH="57150">
              <a:bevelT w="38100" h="38100"/>
            </a:sp3d>
          </a:bodyPr>
          <a:lstStyle/>
          <a:p>
            <a:pPr>
              <a:spcBef>
                <a:spcPts val="600"/>
              </a:spcBef>
            </a:pPr>
            <a:r>
              <a:rPr lang="es-ES" b="1" dirty="0" err="1">
                <a:solidFill>
                  <a:schemeClr val="accent3"/>
                </a:solidFill>
                <a:latin typeface="Tamil Bible" pitchFamily="2" charset="0"/>
              </a:rPr>
              <a:t>vNrf;fpNay</a:t>
            </a:r>
            <a:r>
              <a:rPr lang="es-ES" b="1" dirty="0">
                <a:solidFill>
                  <a:schemeClr val="accent3"/>
                </a:solidFill>
                <a:latin typeface="Tamil Bible" pitchFamily="2" charset="0"/>
              </a:rPr>
              <a:t>;</a:t>
            </a:r>
            <a:r>
              <a:rPr lang="es-ES" b="1" dirty="0">
                <a:solidFill>
                  <a:schemeClr val="accent3"/>
                </a:solidFill>
              </a:rPr>
              <a:t> 4:1-8</a:t>
            </a:r>
            <a:r>
              <a:rPr lang="es-ES" b="1" dirty="0"/>
              <a:t>. </a:t>
            </a:r>
            <a:r>
              <a:rPr lang="en-US" b="1" dirty="0" err="1">
                <a:latin typeface="Tamil Bible" pitchFamily="2" charset="0"/>
              </a:rPr>
              <a:t>vUrNyk</a:t>
            </a:r>
            <a:r>
              <a:rPr lang="en-US" b="1" dirty="0">
                <a:latin typeface="Tamil Bible" pitchFamily="2" charset="0"/>
              </a:rPr>
              <a:t>; </a:t>
            </a:r>
            <a:r>
              <a:rPr lang="en-US" b="1" dirty="0" err="1">
                <a:latin typeface="Tamil Bible" pitchFamily="2" charset="0"/>
              </a:rPr>
              <a:t>Kw;WifaplgLtijAk</a:t>
            </a:r>
            <a:r>
              <a:rPr lang="en-US" b="1" dirty="0">
                <a:latin typeface="Tamil Bible" pitchFamily="2" charset="0"/>
              </a:rPr>
              <a:t>; </a:t>
            </a:r>
            <a:r>
              <a:rPr lang="en-US" b="1" dirty="0" err="1">
                <a:latin typeface="Tamil Bible" pitchFamily="2" charset="0"/>
              </a:rPr>
              <a:t>tPo;r;rpailtijAk</a:t>
            </a:r>
            <a:r>
              <a:rPr lang="en-US" b="1" dirty="0">
                <a:latin typeface="Tamil Bible" pitchFamily="2" charset="0"/>
              </a:rPr>
              <a:t>; </a:t>
            </a:r>
            <a:r>
              <a:rPr lang="en-US" b="1" dirty="0" err="1">
                <a:latin typeface="Tamil Bible" pitchFamily="2" charset="0"/>
              </a:rPr>
              <a:t>Fwpf;Fk</a:t>
            </a:r>
            <a:r>
              <a:rPr lang="en-US" b="1" dirty="0">
                <a:latin typeface="Tamil Bible" pitchFamily="2" charset="0"/>
              </a:rPr>
              <a:t>; </a:t>
            </a:r>
            <a:r>
              <a:rPr lang="en-US" b="1" dirty="0" err="1">
                <a:latin typeface="Tamil Bible" pitchFamily="2" charset="0"/>
              </a:rPr>
              <a:t>tifapy</a:t>
            </a:r>
            <a:r>
              <a:rPr lang="en-US" b="1" dirty="0">
                <a:latin typeface="Tamil Bible" pitchFamily="2" charset="0"/>
              </a:rPr>
              <a:t>;&gt; </a:t>
            </a:r>
            <a:r>
              <a:rPr lang="en-US" b="1" dirty="0" err="1">
                <a:latin typeface="Tamil Bible" pitchFamily="2" charset="0"/>
              </a:rPr>
              <a:t>me;j</a:t>
            </a:r>
            <a:r>
              <a:rPr lang="en-US" b="1" dirty="0">
                <a:latin typeface="Tamil Bible" pitchFamily="2" charset="0"/>
              </a:rPr>
              <a:t> </a:t>
            </a:r>
            <a:r>
              <a:rPr lang="en-US" b="1" dirty="0" err="1">
                <a:latin typeface="Tamil Bible" pitchFamily="2" charset="0"/>
              </a:rPr>
              <a:t>efuj;jpd</a:t>
            </a:r>
            <a:r>
              <a:rPr lang="en-US" b="1" dirty="0">
                <a:latin typeface="Tamil Bible" pitchFamily="2" charset="0"/>
              </a:rPr>
              <a:t>; </a:t>
            </a:r>
            <a:r>
              <a:rPr lang="en-US" b="1" dirty="0" err="1">
                <a:latin typeface="Tamil Bible" pitchFamily="2" charset="0"/>
              </a:rPr>
              <a:t>khjpup</a:t>
            </a:r>
            <a:r>
              <a:rPr lang="en-US" b="1" dirty="0">
                <a:latin typeface="Tamil Bible" pitchFamily="2" charset="0"/>
              </a:rPr>
              <a:t> </a:t>
            </a:r>
            <a:r>
              <a:rPr lang="en-US" b="1" dirty="0" err="1">
                <a:latin typeface="Tamil Bible" pitchFamily="2" charset="0"/>
              </a:rPr>
              <a:t>xd;iw</a:t>
            </a:r>
            <a:r>
              <a:rPr lang="en-US" b="1" dirty="0">
                <a:latin typeface="Tamil Bible" pitchFamily="2" charset="0"/>
              </a:rPr>
              <a:t> </a:t>
            </a:r>
            <a:r>
              <a:rPr lang="en-US" b="1" dirty="0" err="1">
                <a:latin typeface="Tamil Bible" pitchFamily="2" charset="0"/>
              </a:rPr>
              <a:t>cUthf;FkhW</a:t>
            </a:r>
            <a:r>
              <a:rPr lang="en-US" b="1" dirty="0">
                <a:latin typeface="Tamil Bible" pitchFamily="2" charset="0"/>
              </a:rPr>
              <a:t> </a:t>
            </a:r>
            <a:r>
              <a:rPr lang="en-US" b="1" dirty="0" err="1">
                <a:latin typeface="Tamil Bible" pitchFamily="2" charset="0"/>
              </a:rPr>
              <a:t>vNrf;fpNayplk</a:t>
            </a:r>
            <a:r>
              <a:rPr lang="en-US" b="1" dirty="0">
                <a:latin typeface="Tamil Bible" pitchFamily="2" charset="0"/>
              </a:rPr>
              <a:t>; </a:t>
            </a:r>
            <a:r>
              <a:rPr lang="en-US" b="1" dirty="0" err="1">
                <a:latin typeface="Tamil Bible" pitchFamily="2" charset="0"/>
              </a:rPr>
              <a:t>Njtd</a:t>
            </a:r>
            <a:r>
              <a:rPr lang="en-US" b="1" dirty="0">
                <a:latin typeface="Tamil Bible" pitchFamily="2" charset="0"/>
              </a:rPr>
              <a:t>; $</a:t>
            </a:r>
            <a:r>
              <a:rPr lang="en-US" b="1" dirty="0" err="1">
                <a:latin typeface="Tamil Bible" pitchFamily="2" charset="0"/>
              </a:rPr>
              <a:t>wpdhu</a:t>
            </a:r>
            <a:r>
              <a:rPr lang="en-US" b="1" dirty="0">
                <a:latin typeface="Tamil Bible" pitchFamily="2" charset="0"/>
              </a:rPr>
              <a:t>;</a:t>
            </a:r>
            <a:r>
              <a:rPr lang="es-ES" b="1" dirty="0"/>
              <a:t>.</a:t>
            </a:r>
          </a:p>
        </p:txBody>
      </p:sp>
      <p:pic>
        <p:nvPicPr>
          <p:cNvPr id="6" name="Imagen 5">
            <a:extLst>
              <a:ext uri="{FF2B5EF4-FFF2-40B4-BE49-F238E27FC236}">
                <a16:creationId xmlns:a16="http://schemas.microsoft.com/office/drawing/2014/main" id="{277CA142-D737-57C7-AE6E-9BB5CBC57A7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0333" y="1273611"/>
            <a:ext cx="2743200" cy="1920240"/>
          </a:xfrm>
          <a:prstGeom prst="round2DiagRect">
            <a:avLst>
              <a:gd name="adj1" fmla="val 16667"/>
              <a:gd name="adj2" fmla="val 0"/>
            </a:avLst>
          </a:prstGeom>
          <a:ln w="28575" cap="sq">
            <a:solidFill>
              <a:schemeClr val="accent3">
                <a:lumMod val="40000"/>
                <a:lumOff val="60000"/>
              </a:schemeClr>
            </a:solidFill>
            <a:miter lim="800000"/>
          </a:ln>
          <a:effectLst/>
        </p:spPr>
      </p:pic>
      <p:pic>
        <p:nvPicPr>
          <p:cNvPr id="10" name="Imagen 9">
            <a:extLst>
              <a:ext uri="{FF2B5EF4-FFF2-40B4-BE49-F238E27FC236}">
                <a16:creationId xmlns:a16="http://schemas.microsoft.com/office/drawing/2014/main" id="{D1AEEF4C-A867-8D66-1AC2-C47777A6583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0333" y="3812680"/>
            <a:ext cx="2743199" cy="2974861"/>
          </a:xfrm>
          <a:prstGeom prst="round2DiagRect">
            <a:avLst>
              <a:gd name="adj1" fmla="val 0"/>
              <a:gd name="adj2" fmla="val 12057"/>
            </a:avLst>
          </a:prstGeom>
          <a:ln w="28575" cap="sq">
            <a:solidFill>
              <a:schemeClr val="accent6">
                <a:lumMod val="60000"/>
                <a:lumOff val="40000"/>
              </a:schemeClr>
            </a:solidFill>
            <a:miter lim="800000"/>
          </a:ln>
          <a:effectLst/>
        </p:spPr>
      </p:pic>
      <p:pic>
        <p:nvPicPr>
          <p:cNvPr id="8" name="Imagen 7">
            <a:extLst>
              <a:ext uri="{FF2B5EF4-FFF2-40B4-BE49-F238E27FC236}">
                <a16:creationId xmlns:a16="http://schemas.microsoft.com/office/drawing/2014/main" id="{0196408E-A2A6-3EB4-A6D6-690E5B21E4F8}"/>
              </a:ext>
            </a:extLst>
          </p:cNvPr>
          <p:cNvPicPr>
            <a:picLocks noChangeAspect="1"/>
          </p:cNvPicPr>
          <p:nvPr/>
        </p:nvPicPr>
        <p:blipFill rotWithShape="1">
          <a:blip r:embed="rId6">
            <a:extLst>
              <a:ext uri="{28A0092B-C50C-407E-A947-70E740481C1C}">
                <a14:useLocalDpi xmlns:a14="http://schemas.microsoft.com/office/drawing/2010/main" val="0"/>
              </a:ext>
            </a:extLst>
          </a:blip>
          <a:srcRect b="7228"/>
          <a:stretch>
            <a:fillRect/>
          </a:stretch>
        </p:blipFill>
        <p:spPr>
          <a:xfrm>
            <a:off x="9278462" y="618656"/>
            <a:ext cx="2743201" cy="1920239"/>
          </a:xfrm>
          <a:prstGeom prst="round2DiagRect">
            <a:avLst>
              <a:gd name="adj1" fmla="val 16667"/>
              <a:gd name="adj2" fmla="val 0"/>
            </a:avLst>
          </a:prstGeom>
          <a:ln w="28575" cap="sq">
            <a:solidFill>
              <a:schemeClr val="accent1">
                <a:lumMod val="40000"/>
                <a:lumOff val="60000"/>
              </a:schemeClr>
            </a:solidFill>
            <a:miter lim="800000"/>
          </a:ln>
          <a:effectLst/>
        </p:spPr>
      </p:pic>
      <p:pic>
        <p:nvPicPr>
          <p:cNvPr id="11" name="Imagen 10">
            <a:extLst>
              <a:ext uri="{FF2B5EF4-FFF2-40B4-BE49-F238E27FC236}">
                <a16:creationId xmlns:a16="http://schemas.microsoft.com/office/drawing/2014/main" id="{FC95E5FC-C0E2-8CA8-1196-9B3AF65115FA}"/>
              </a:ext>
            </a:extLst>
          </p:cNvPr>
          <p:cNvPicPr>
            <a:picLocks noChangeAspect="1"/>
          </p:cNvPicPr>
          <p:nvPr/>
        </p:nvPicPr>
        <p:blipFill>
          <a:blip r:embed="rId7">
            <a:extLst>
              <a:ext uri="{28A0092B-C50C-407E-A947-70E740481C1C}">
                <a14:useLocalDpi xmlns:a14="http://schemas.microsoft.com/office/drawing/2010/main" val="0"/>
              </a:ext>
            </a:extLst>
          </a:blip>
          <a:srcRect l="18706" r="18706"/>
          <a:stretch/>
        </p:blipFill>
        <p:spPr>
          <a:xfrm>
            <a:off x="8318387" y="4606939"/>
            <a:ext cx="1807620" cy="2180602"/>
          </a:xfrm>
          <a:prstGeom prst="round2DiagRect">
            <a:avLst>
              <a:gd name="adj1" fmla="val 16667"/>
              <a:gd name="adj2" fmla="val 17759"/>
            </a:avLst>
          </a:prstGeom>
          <a:ln w="28575" cap="sq">
            <a:solidFill>
              <a:schemeClr val="accent2">
                <a:lumMod val="40000"/>
                <a:lumOff val="60000"/>
              </a:schemeClr>
            </a:solidFill>
            <a:miter lim="800000"/>
          </a:ln>
          <a:effectLst/>
        </p:spPr>
      </p:pic>
      <p:pic>
        <p:nvPicPr>
          <p:cNvPr id="13" name="Imagen 12">
            <a:extLst>
              <a:ext uri="{FF2B5EF4-FFF2-40B4-BE49-F238E27FC236}">
                <a16:creationId xmlns:a16="http://schemas.microsoft.com/office/drawing/2014/main" id="{4F669665-16D7-32AD-9890-E5C43603F32F}"/>
              </a:ext>
            </a:extLst>
          </p:cNvPr>
          <p:cNvPicPr>
            <a:picLocks noChangeAspect="1"/>
          </p:cNvPicPr>
          <p:nvPr/>
        </p:nvPicPr>
        <p:blipFill rotWithShape="1">
          <a:blip r:embed="rId8">
            <a:extLst>
              <a:ext uri="{28A0092B-C50C-407E-A947-70E740481C1C}">
                <a14:useLocalDpi xmlns:a14="http://schemas.microsoft.com/office/drawing/2010/main" val="0"/>
              </a:ext>
            </a:extLst>
          </a:blip>
          <a:srcRect t="15000" b="15000"/>
          <a:stretch/>
        </p:blipFill>
        <p:spPr>
          <a:xfrm>
            <a:off x="9278462" y="2615872"/>
            <a:ext cx="2743201" cy="1920239"/>
          </a:xfrm>
          <a:prstGeom prst="round2DiagRect">
            <a:avLst>
              <a:gd name="adj1" fmla="val 16667"/>
              <a:gd name="adj2" fmla="val 15704"/>
            </a:avLst>
          </a:prstGeom>
          <a:ln w="28575" cap="sq">
            <a:solidFill>
              <a:schemeClr val="accent2">
                <a:lumMod val="40000"/>
                <a:lumOff val="60000"/>
              </a:schemeClr>
            </a:solidFill>
            <a:miter lim="800000"/>
          </a:ln>
          <a:effectLst/>
        </p:spPr>
      </p:pic>
      <p:pic>
        <p:nvPicPr>
          <p:cNvPr id="14" name="Imagen 13">
            <a:extLst>
              <a:ext uri="{FF2B5EF4-FFF2-40B4-BE49-F238E27FC236}">
                <a16:creationId xmlns:a16="http://schemas.microsoft.com/office/drawing/2014/main" id="{4D088F7D-0316-4BB4-6C5F-ACFE09055237}"/>
              </a:ext>
            </a:extLst>
          </p:cNvPr>
          <p:cNvPicPr>
            <a:picLocks noChangeAspect="1"/>
          </p:cNvPicPr>
          <p:nvPr/>
        </p:nvPicPr>
        <p:blipFill>
          <a:blip r:embed="rId9">
            <a:extLst>
              <a:ext uri="{28A0092B-C50C-407E-A947-70E740481C1C}">
                <a14:useLocalDpi xmlns:a14="http://schemas.microsoft.com/office/drawing/2010/main" val="0"/>
              </a:ext>
            </a:extLst>
          </a:blip>
          <a:srcRect l="17489" r="19962"/>
          <a:stretch>
            <a:fillRect/>
          </a:stretch>
        </p:blipFill>
        <p:spPr>
          <a:xfrm>
            <a:off x="10214042" y="4613087"/>
            <a:ext cx="1807621" cy="2180602"/>
          </a:xfrm>
          <a:prstGeom prst="round2DiagRect">
            <a:avLst>
              <a:gd name="adj1" fmla="val 16667"/>
              <a:gd name="adj2" fmla="val 14530"/>
            </a:avLst>
          </a:prstGeom>
          <a:ln w="28575" cap="sq">
            <a:solidFill>
              <a:schemeClr val="accent2">
                <a:lumMod val="40000"/>
                <a:lumOff val="60000"/>
              </a:schemeClr>
            </a:solidFill>
            <a:miter lim="800000"/>
          </a:ln>
          <a:effectLst/>
        </p:spPr>
      </p:pic>
      <p:sp>
        <p:nvSpPr>
          <p:cNvPr id="16" name="CuadroTexto 15">
            <a:extLst>
              <a:ext uri="{FF2B5EF4-FFF2-40B4-BE49-F238E27FC236}">
                <a16:creationId xmlns:a16="http://schemas.microsoft.com/office/drawing/2014/main" id="{0680BBCE-9E6F-5EF8-58FB-DF2585D27B85}"/>
              </a:ext>
            </a:extLst>
          </p:cNvPr>
          <p:cNvSpPr txBox="1"/>
          <p:nvPr/>
        </p:nvSpPr>
        <p:spPr>
          <a:xfrm>
            <a:off x="2984516" y="4165397"/>
            <a:ext cx="5333871" cy="1200329"/>
          </a:xfrm>
          <a:prstGeom prst="rect">
            <a:avLst/>
          </a:prstGeom>
          <a:noFill/>
        </p:spPr>
        <p:txBody>
          <a:bodyPr wrap="square">
            <a:spAutoFit/>
            <a:scene3d>
              <a:camera prst="orthographicFront"/>
              <a:lightRig rig="threePt" dir="t"/>
            </a:scene3d>
            <a:sp3d extrusionH="57150">
              <a:bevelT w="38100" h="38100"/>
            </a:sp3d>
          </a:bodyPr>
          <a:lstStyle/>
          <a:p>
            <a:pPr>
              <a:spcBef>
                <a:spcPts val="600"/>
              </a:spcBef>
            </a:pPr>
            <a:r>
              <a:rPr lang="es-ES" b="1" dirty="0">
                <a:solidFill>
                  <a:schemeClr val="accent1"/>
                </a:solidFill>
              </a:rPr>
              <a:t>1 </a:t>
            </a:r>
            <a:r>
              <a:rPr lang="es-ES" b="1" dirty="0">
                <a:solidFill>
                  <a:schemeClr val="accent1"/>
                </a:solidFill>
                <a:latin typeface="Tamil Bible" pitchFamily="2" charset="0"/>
              </a:rPr>
              <a:t>,uh[h</a:t>
            </a:r>
            <a:r>
              <a:rPr lang="es-ES" b="1" dirty="0">
                <a:solidFill>
                  <a:schemeClr val="accent1"/>
                </a:solidFill>
              </a:rPr>
              <a:t> 20:37-42</a:t>
            </a:r>
            <a:r>
              <a:rPr lang="es-ES" b="1" dirty="0"/>
              <a:t>. </a:t>
            </a:r>
            <a:r>
              <a:rPr lang="en-US" b="1" dirty="0" err="1">
                <a:latin typeface="Tamil Bible" pitchFamily="2" charset="0"/>
              </a:rPr>
              <a:t>Mfhgpd</a:t>
            </a:r>
            <a:r>
              <a:rPr lang="en-US" b="1" dirty="0">
                <a:latin typeface="Tamil Bible" pitchFamily="2" charset="0"/>
              </a:rPr>
              <a:t>; </a:t>
            </a:r>
            <a:r>
              <a:rPr lang="en-US" b="1" dirty="0" err="1">
                <a:latin typeface="Tamil Bible" pitchFamily="2" charset="0"/>
              </a:rPr>
              <a:t>ghtj;ij</a:t>
            </a:r>
            <a:r>
              <a:rPr lang="en-US" b="1" dirty="0">
                <a:latin typeface="Tamil Bible" pitchFamily="2" charset="0"/>
              </a:rPr>
              <a:t> </a:t>
            </a:r>
            <a:r>
              <a:rPr lang="en-US" b="1" dirty="0" err="1">
                <a:latin typeface="Tamil Bible" pitchFamily="2" charset="0"/>
              </a:rPr>
              <a:t>fbe;Jnfhs;tjw;fhf</a:t>
            </a:r>
            <a:r>
              <a:rPr lang="en-US" b="1" dirty="0">
                <a:latin typeface="Tamil Bible" pitchFamily="2" charset="0"/>
              </a:rPr>
              <a:t>&gt; </a:t>
            </a:r>
            <a:r>
              <a:rPr lang="en-US" b="1" dirty="0" err="1">
                <a:latin typeface="Tamil Bible" pitchFamily="2" charset="0"/>
              </a:rPr>
              <a:t>xU</a:t>
            </a:r>
            <a:r>
              <a:rPr lang="en-US" b="1" dirty="0">
                <a:latin typeface="Tamil Bible" pitchFamily="2" charset="0"/>
              </a:rPr>
              <a:t> </a:t>
            </a:r>
            <a:r>
              <a:rPr lang="en-US" b="1" dirty="0" err="1">
                <a:latin typeface="Tamil Bible" pitchFamily="2" charset="0"/>
              </a:rPr>
              <a:t>jPu;f;fjuprp</a:t>
            </a:r>
            <a:r>
              <a:rPr lang="en-US" b="1" dirty="0">
                <a:latin typeface="Tamil Bible" pitchFamily="2" charset="0"/>
              </a:rPr>
              <a:t> </a:t>
            </a:r>
            <a:r>
              <a:rPr lang="en-US" b="1" dirty="0" err="1">
                <a:latin typeface="Tamil Bible" pitchFamily="2" charset="0"/>
              </a:rPr>
              <a:t>kw;nwhUtiu</a:t>
            </a:r>
            <a:r>
              <a:rPr lang="en-US" b="1" dirty="0">
                <a:latin typeface="Tamil Bible" pitchFamily="2" charset="0"/>
              </a:rPr>
              <a:t> </a:t>
            </a:r>
            <a:r>
              <a:rPr lang="en-US" b="1" dirty="0" err="1">
                <a:latin typeface="Tamil Bible" pitchFamily="2" charset="0"/>
              </a:rPr>
              <a:t>jd;id</a:t>
            </a:r>
            <a:r>
              <a:rPr lang="en-US" b="1" dirty="0">
                <a:latin typeface="Tamil Bible" pitchFamily="2" charset="0"/>
              </a:rPr>
              <a:t> </a:t>
            </a:r>
            <a:r>
              <a:rPr lang="en-US" b="1" dirty="0" err="1">
                <a:latin typeface="Tamil Bible" pitchFamily="2" charset="0"/>
              </a:rPr>
              <a:t>fhag;gLj;j</a:t>
            </a:r>
            <a:r>
              <a:rPr lang="en-US" b="1" dirty="0">
                <a:latin typeface="Tamil Bible" pitchFamily="2" charset="0"/>
              </a:rPr>
              <a:t> </a:t>
            </a:r>
            <a:r>
              <a:rPr lang="en-US" b="1" dirty="0" err="1">
                <a:latin typeface="Tamil Bible" pitchFamily="2" charset="0"/>
              </a:rPr>
              <a:t>nrhy;yp</a:t>
            </a:r>
            <a:r>
              <a:rPr lang="en-US" b="1" dirty="0">
                <a:latin typeface="Tamil Bible" pitchFamily="2" charset="0"/>
              </a:rPr>
              <a:t>&gt; </a:t>
            </a:r>
            <a:r>
              <a:rPr lang="en-US" b="1" dirty="0" err="1">
                <a:latin typeface="Tamil Bible" pitchFamily="2" charset="0"/>
              </a:rPr>
              <a:t>Nghupy</a:t>
            </a:r>
            <a:r>
              <a:rPr lang="en-US" b="1" dirty="0">
                <a:latin typeface="Tamil Bible" pitchFamily="2" charset="0"/>
              </a:rPr>
              <a:t>; </a:t>
            </a:r>
            <a:r>
              <a:rPr lang="en-US" b="1" dirty="0" err="1">
                <a:latin typeface="Tamil Bible" pitchFamily="2" charset="0"/>
              </a:rPr>
              <a:t>fhakile;jJ</a:t>
            </a:r>
            <a:r>
              <a:rPr lang="en-US" b="1" dirty="0">
                <a:latin typeface="Tamil Bible" pitchFamily="2" charset="0"/>
              </a:rPr>
              <a:t> </a:t>
            </a:r>
            <a:r>
              <a:rPr lang="en-US" b="1" dirty="0" err="1">
                <a:latin typeface="Tamil Bible" pitchFamily="2" charset="0"/>
              </a:rPr>
              <a:t>Nghy</a:t>
            </a:r>
            <a:r>
              <a:rPr lang="en-US" b="1" dirty="0">
                <a:latin typeface="Tamil Bible" pitchFamily="2" charset="0"/>
              </a:rPr>
              <a:t> </a:t>
            </a:r>
            <a:r>
              <a:rPr lang="en-US" b="1" dirty="0" err="1">
                <a:latin typeface="Tamil Bible" pitchFamily="2" charset="0"/>
              </a:rPr>
              <a:t>ebj;Jf</a:t>
            </a:r>
            <a:r>
              <a:rPr lang="en-US" b="1" dirty="0">
                <a:latin typeface="Tamil Bible" pitchFamily="2" charset="0"/>
              </a:rPr>
              <a:t>; </a:t>
            </a:r>
            <a:r>
              <a:rPr lang="en-US" b="1" dirty="0" err="1">
                <a:latin typeface="Tamil Bible" pitchFamily="2" charset="0"/>
              </a:rPr>
              <a:t>fhl;Lfpwhu</a:t>
            </a:r>
            <a:r>
              <a:rPr lang="en-US" b="1" dirty="0">
                <a:latin typeface="Tamil Bible" pitchFamily="2" charset="0"/>
              </a:rPr>
              <a:t>;</a:t>
            </a:r>
            <a:r>
              <a:rPr lang="es-ES" b="1" dirty="0"/>
              <a:t>.</a:t>
            </a:r>
          </a:p>
        </p:txBody>
      </p:sp>
      <p:sp>
        <p:nvSpPr>
          <p:cNvPr id="12" name="CuadroTexto 11">
            <a:extLst>
              <a:ext uri="{FF2B5EF4-FFF2-40B4-BE49-F238E27FC236}">
                <a16:creationId xmlns:a16="http://schemas.microsoft.com/office/drawing/2014/main" id="{ABE39E05-2287-0B52-5269-E1248B9A6FC9}"/>
              </a:ext>
            </a:extLst>
          </p:cNvPr>
          <p:cNvSpPr txBox="1"/>
          <p:nvPr/>
        </p:nvSpPr>
        <p:spPr>
          <a:xfrm>
            <a:off x="2999337" y="3227803"/>
            <a:ext cx="6208147" cy="923330"/>
          </a:xfrm>
          <a:prstGeom prst="rect">
            <a:avLst/>
          </a:prstGeom>
          <a:noFill/>
        </p:spPr>
        <p:txBody>
          <a:bodyPr wrap="square">
            <a:spAutoFit/>
            <a:scene3d>
              <a:camera prst="orthographicFront"/>
              <a:lightRig rig="threePt" dir="t"/>
            </a:scene3d>
            <a:sp3d extrusionH="57150">
              <a:bevelT w="38100" h="38100"/>
            </a:sp3d>
          </a:bodyPr>
          <a:lstStyle/>
          <a:p>
            <a:pPr lvl="0">
              <a:spcBef>
                <a:spcPts val="600"/>
              </a:spcBef>
              <a:defRPr/>
            </a:pPr>
            <a:r>
              <a:rPr lang="es-ES" b="1" dirty="0" err="1">
                <a:solidFill>
                  <a:srgbClr val="CC9900">
                    <a:lumMod val="75000"/>
                  </a:srgbClr>
                </a:solidFill>
                <a:latin typeface="Tamil Bible" pitchFamily="2" charset="0"/>
              </a:rPr>
              <a:t>xrpah</a:t>
            </a:r>
            <a:r>
              <a:rPr kumimoji="0" lang="es-ES" b="1" i="0" u="none" strike="noStrike" kern="1200" cap="none" spc="0" normalizeH="0" baseline="0" noProof="0" dirty="0">
                <a:ln>
                  <a:noFill/>
                </a:ln>
                <a:solidFill>
                  <a:srgbClr val="CC9900">
                    <a:lumMod val="75000"/>
                  </a:srgbClr>
                </a:solidFill>
                <a:effectLst/>
                <a:uLnTx/>
                <a:uFillTx/>
                <a:latin typeface="Aptos" panose="02110004020202020204"/>
              </a:rPr>
              <a:t> 1:2-9</a:t>
            </a:r>
            <a:r>
              <a:rPr kumimoji="0" lang="es-ES" b="1" i="0" u="none" strike="noStrike" kern="1200" cap="none" spc="0" normalizeH="0" baseline="0" noProof="0" dirty="0">
                <a:ln>
                  <a:noFill/>
                </a:ln>
                <a:solidFill>
                  <a:prstClr val="black"/>
                </a:solidFill>
                <a:effectLst/>
                <a:uLnTx/>
                <a:uFillTx/>
                <a:latin typeface="Aptos" panose="02110004020202020204"/>
              </a:rPr>
              <a:t>. </a:t>
            </a:r>
            <a:r>
              <a:rPr lang="en-US" b="1" dirty="0">
                <a:solidFill>
                  <a:prstClr val="black"/>
                </a:solidFill>
                <a:latin typeface="Tamil Bible" pitchFamily="2" charset="0"/>
              </a:rPr>
              <a:t>,];</a:t>
            </a:r>
            <a:r>
              <a:rPr lang="en-US" b="1" dirty="0" err="1">
                <a:solidFill>
                  <a:prstClr val="black"/>
                </a:solidFill>
                <a:latin typeface="Tamil Bible" pitchFamily="2" charset="0"/>
              </a:rPr>
              <a:t>uNtypd</a:t>
            </a:r>
            <a:r>
              <a:rPr lang="en-US" b="1" dirty="0">
                <a:solidFill>
                  <a:prstClr val="black"/>
                </a:solidFill>
                <a:latin typeface="Tamil Bible" pitchFamily="2" charset="0"/>
              </a:rPr>
              <a:t>; </a:t>
            </a:r>
            <a:r>
              <a:rPr lang="en-US" b="1" dirty="0" err="1">
                <a:solidFill>
                  <a:prstClr val="black"/>
                </a:solidFill>
                <a:latin typeface="Tamil Bible" pitchFamily="2" charset="0"/>
              </a:rPr>
              <a:t>ek;gpf;ifapd;ikia</a:t>
            </a:r>
            <a:r>
              <a:rPr lang="en-US" b="1" dirty="0">
                <a:solidFill>
                  <a:prstClr val="black"/>
                </a:solidFill>
                <a:latin typeface="Tamil Bible" pitchFamily="2" charset="0"/>
              </a:rPr>
              <a:t> </a:t>
            </a:r>
            <a:r>
              <a:rPr lang="en-US" b="1" dirty="0" err="1">
                <a:solidFill>
                  <a:prstClr val="black"/>
                </a:solidFill>
                <a:latin typeface="Tamil Bible" pitchFamily="2" charset="0"/>
              </a:rPr>
              <a:t>gpujpgypf;Fk</a:t>
            </a:r>
            <a:r>
              <a:rPr lang="en-US" b="1" dirty="0">
                <a:solidFill>
                  <a:prstClr val="black"/>
                </a:solidFill>
                <a:latin typeface="Tamil Bible" pitchFamily="2" charset="0"/>
              </a:rPr>
              <a:t>; </a:t>
            </a:r>
            <a:r>
              <a:rPr lang="en-US" b="1" dirty="0" err="1">
                <a:solidFill>
                  <a:prstClr val="black"/>
                </a:solidFill>
                <a:latin typeface="Tamil Bible" pitchFamily="2" charset="0"/>
              </a:rPr>
              <a:t>tifapy</a:t>
            </a:r>
            <a:r>
              <a:rPr lang="en-US" b="1" dirty="0">
                <a:solidFill>
                  <a:prstClr val="black"/>
                </a:solidFill>
                <a:latin typeface="Tamil Bible" pitchFamily="2" charset="0"/>
              </a:rPr>
              <a:t>;&gt; </a:t>
            </a:r>
            <a:r>
              <a:rPr lang="en-US" b="1" dirty="0" err="1">
                <a:solidFill>
                  <a:prstClr val="black"/>
                </a:solidFill>
                <a:latin typeface="Tamil Bible" pitchFamily="2" charset="0"/>
              </a:rPr>
              <a:t>tpgrhuj;jpy</a:t>
            </a:r>
            <a:r>
              <a:rPr lang="en-US" b="1" dirty="0">
                <a:solidFill>
                  <a:prstClr val="black"/>
                </a:solidFill>
                <a:latin typeface="Tamil Bible" pitchFamily="2" charset="0"/>
              </a:rPr>
              <a:t>; &lt;</a:t>
            </a:r>
            <a:r>
              <a:rPr lang="en-US" b="1" dirty="0" err="1">
                <a:solidFill>
                  <a:prstClr val="black"/>
                </a:solidFill>
                <a:latin typeface="Tamil Bible" pitchFamily="2" charset="0"/>
              </a:rPr>
              <a:t>Lg;gl;l</a:t>
            </a:r>
            <a:r>
              <a:rPr lang="en-US" b="1" dirty="0">
                <a:solidFill>
                  <a:prstClr val="black"/>
                </a:solidFill>
                <a:latin typeface="Tamil Bible" pitchFamily="2" charset="0"/>
              </a:rPr>
              <a:t> </a:t>
            </a:r>
            <a:r>
              <a:rPr lang="en-US" b="1" dirty="0" err="1">
                <a:solidFill>
                  <a:prstClr val="black"/>
                </a:solidFill>
                <a:latin typeface="Tamil Bible" pitchFamily="2" charset="0"/>
              </a:rPr>
              <a:t>xU</a:t>
            </a:r>
            <a:r>
              <a:rPr lang="en-US" b="1" dirty="0">
                <a:solidFill>
                  <a:prstClr val="black"/>
                </a:solidFill>
                <a:latin typeface="Tamil Bible" pitchFamily="2" charset="0"/>
              </a:rPr>
              <a:t> </a:t>
            </a:r>
            <a:r>
              <a:rPr lang="en-US" b="1" dirty="0" err="1">
                <a:solidFill>
                  <a:prstClr val="black"/>
                </a:solidFill>
                <a:latin typeface="Tamil Bible" pitchFamily="2" charset="0"/>
              </a:rPr>
              <a:t>ngz;izj</a:t>
            </a:r>
            <a:r>
              <a:rPr lang="en-US" b="1" dirty="0">
                <a:solidFill>
                  <a:prstClr val="black"/>
                </a:solidFill>
                <a:latin typeface="Tamil Bible" pitchFamily="2" charset="0"/>
              </a:rPr>
              <a:t>; </a:t>
            </a:r>
            <a:r>
              <a:rPr lang="en-US" b="1" dirty="0" err="1">
                <a:solidFill>
                  <a:prstClr val="black"/>
                </a:solidFill>
                <a:latin typeface="Tamil Bible" pitchFamily="2" charset="0"/>
              </a:rPr>
              <a:t>jpUkzk</a:t>
            </a:r>
            <a:r>
              <a:rPr lang="en-US" b="1" dirty="0">
                <a:solidFill>
                  <a:prstClr val="black"/>
                </a:solidFill>
                <a:latin typeface="Tamil Bible" pitchFamily="2" charset="0"/>
              </a:rPr>
              <a:t>; </a:t>
            </a:r>
            <a:r>
              <a:rPr lang="en-US" b="1" dirty="0" err="1">
                <a:solidFill>
                  <a:prstClr val="black"/>
                </a:solidFill>
                <a:latin typeface="Tamil Bible" pitchFamily="2" charset="0"/>
              </a:rPr>
              <a:t>nra;Jnfhs;SkhW</a:t>
            </a:r>
            <a:r>
              <a:rPr lang="en-US" b="1" dirty="0">
                <a:solidFill>
                  <a:prstClr val="black"/>
                </a:solidFill>
                <a:latin typeface="Tamil Bible" pitchFamily="2" charset="0"/>
              </a:rPr>
              <a:t> </a:t>
            </a:r>
            <a:r>
              <a:rPr lang="en-US" b="1" dirty="0" err="1">
                <a:solidFill>
                  <a:prstClr val="black"/>
                </a:solidFill>
                <a:latin typeface="Tamil Bible" pitchFamily="2" charset="0"/>
              </a:rPr>
              <a:t>xrpahTf;F</a:t>
            </a:r>
            <a:r>
              <a:rPr lang="en-US" b="1" dirty="0">
                <a:solidFill>
                  <a:prstClr val="black"/>
                </a:solidFill>
                <a:latin typeface="Tamil Bible" pitchFamily="2" charset="0"/>
              </a:rPr>
              <a:t> </a:t>
            </a:r>
            <a:r>
              <a:rPr lang="en-US" b="1" dirty="0" err="1">
                <a:solidFill>
                  <a:prstClr val="black"/>
                </a:solidFill>
                <a:latin typeface="Tamil Bible" pitchFamily="2" charset="0"/>
              </a:rPr>
              <a:t>Njtd</a:t>
            </a:r>
            <a:r>
              <a:rPr lang="en-US" b="1" dirty="0">
                <a:solidFill>
                  <a:prstClr val="black"/>
                </a:solidFill>
                <a:latin typeface="Tamil Bible" pitchFamily="2" charset="0"/>
              </a:rPr>
              <a:t>; </a:t>
            </a:r>
            <a:r>
              <a:rPr lang="en-US" b="1" dirty="0" err="1">
                <a:solidFill>
                  <a:prstClr val="black"/>
                </a:solidFill>
                <a:latin typeface="Tamil Bible" pitchFamily="2" charset="0"/>
              </a:rPr>
              <a:t>fl;lisapl;lhu</a:t>
            </a:r>
            <a:r>
              <a:rPr lang="en-US" b="1" dirty="0">
                <a:solidFill>
                  <a:prstClr val="black"/>
                </a:solidFill>
                <a:latin typeface="Tamil Bible" pitchFamily="2" charset="0"/>
              </a:rPr>
              <a:t>;</a:t>
            </a:r>
            <a:r>
              <a:rPr kumimoji="0" lang="es-ES" b="1" i="0" u="none" strike="noStrike" kern="1200" cap="none" spc="0" normalizeH="0" baseline="0" noProof="0" dirty="0">
                <a:ln>
                  <a:noFill/>
                </a:ln>
                <a:solidFill>
                  <a:prstClr val="black"/>
                </a:solidFill>
                <a:effectLst/>
                <a:uLnTx/>
                <a:uFillTx/>
                <a:latin typeface="Aptos" panose="02110004020202020204"/>
              </a:rPr>
              <a:t>.</a:t>
            </a:r>
          </a:p>
        </p:txBody>
      </p:sp>
      <p:sp>
        <p:nvSpPr>
          <p:cNvPr id="17" name="CuadroTexto 16">
            <a:extLst>
              <a:ext uri="{FF2B5EF4-FFF2-40B4-BE49-F238E27FC236}">
                <a16:creationId xmlns:a16="http://schemas.microsoft.com/office/drawing/2014/main" id="{6EBF8E3E-295D-B18C-02C3-DB35E13784F1}"/>
              </a:ext>
            </a:extLst>
          </p:cNvPr>
          <p:cNvSpPr txBox="1"/>
          <p:nvPr/>
        </p:nvSpPr>
        <p:spPr>
          <a:xfrm>
            <a:off x="2995610" y="5377310"/>
            <a:ext cx="5322777" cy="1477328"/>
          </a:xfrm>
          <a:prstGeom prst="rect">
            <a:avLst/>
          </a:prstGeom>
          <a:noFill/>
        </p:spPr>
        <p:txBody>
          <a:bodyPr wrap="square">
            <a:spAutoFit/>
            <a:scene3d>
              <a:camera prst="orthographicFront"/>
              <a:lightRig rig="threePt" dir="t"/>
            </a:scene3d>
            <a:sp3d extrusionH="57150">
              <a:bevelT w="38100" h="38100"/>
            </a:sp3d>
          </a:bodyPr>
          <a:lstStyle/>
          <a:p>
            <a:pPr lvl="0">
              <a:spcBef>
                <a:spcPts val="600"/>
              </a:spcBef>
              <a:defRPr/>
            </a:pPr>
            <a:r>
              <a:rPr lang="es-ES" b="1" dirty="0" err="1">
                <a:solidFill>
                  <a:srgbClr val="0099CC"/>
                </a:solidFill>
                <a:latin typeface="Tamil Bible" pitchFamily="2" charset="0"/>
              </a:rPr>
              <a:t>vNu</a:t>
            </a:r>
            <a:r>
              <a:rPr kumimoji="0" lang="es-ES" b="1" i="0" u="none" strike="noStrike" kern="1200" cap="none" spc="0" normalizeH="0" baseline="0" noProof="0" dirty="0">
                <a:ln>
                  <a:noFill/>
                </a:ln>
                <a:solidFill>
                  <a:srgbClr val="0099CC"/>
                </a:solidFill>
                <a:effectLst/>
                <a:uLnTx/>
                <a:uFillTx/>
                <a:latin typeface="Aptos" panose="02110004020202020204"/>
              </a:rPr>
              <a:t> 13:1-11</a:t>
            </a:r>
            <a:r>
              <a:rPr kumimoji="0" lang="es-ES" b="1" i="0" u="none" strike="noStrike" kern="1200" cap="none" spc="0" normalizeH="0" baseline="0" noProof="0" dirty="0">
                <a:ln>
                  <a:noFill/>
                </a:ln>
                <a:solidFill>
                  <a:prstClr val="black"/>
                </a:solidFill>
                <a:effectLst/>
                <a:uLnTx/>
                <a:uFillTx/>
                <a:latin typeface="Aptos" panose="02110004020202020204"/>
              </a:rPr>
              <a:t>. </a:t>
            </a:r>
            <a:r>
              <a:rPr lang="en-US" b="1" dirty="0" err="1">
                <a:solidFill>
                  <a:prstClr val="black"/>
                </a:solidFill>
                <a:latin typeface="Tamil Bible" pitchFamily="2" charset="0"/>
              </a:rPr>
              <a:t>Njtdpd</a:t>
            </a:r>
            <a:r>
              <a:rPr lang="en-US" b="1" dirty="0">
                <a:solidFill>
                  <a:prstClr val="black"/>
                </a:solidFill>
                <a:latin typeface="Tamil Bible" pitchFamily="2" charset="0"/>
              </a:rPr>
              <a:t>; </a:t>
            </a:r>
            <a:r>
              <a:rPr lang="en-US" b="1" dirty="0" err="1">
                <a:solidFill>
                  <a:prstClr val="black"/>
                </a:solidFill>
                <a:latin typeface="Tamil Bible" pitchFamily="2" charset="0"/>
              </a:rPr>
              <a:t>fl;lisg;gb</a:t>
            </a:r>
            <a:r>
              <a:rPr lang="en-US" b="1" dirty="0">
                <a:solidFill>
                  <a:prstClr val="black"/>
                </a:solidFill>
                <a:latin typeface="Tamil Bible" pitchFamily="2" charset="0"/>
              </a:rPr>
              <a:t>&gt; </a:t>
            </a:r>
            <a:r>
              <a:rPr lang="en-US" b="1" dirty="0" err="1">
                <a:solidFill>
                  <a:prstClr val="black"/>
                </a:solidFill>
                <a:latin typeface="Tamil Bible" pitchFamily="2" charset="0"/>
              </a:rPr>
              <a:t>vNukpah</a:t>
            </a:r>
            <a:r>
              <a:rPr lang="en-US" b="1" dirty="0">
                <a:solidFill>
                  <a:prstClr val="black"/>
                </a:solidFill>
                <a:latin typeface="Tamil Bible" pitchFamily="2" charset="0"/>
              </a:rPr>
              <a:t> </a:t>
            </a:r>
            <a:r>
              <a:rPr lang="en-US" b="1" dirty="0" err="1">
                <a:solidFill>
                  <a:prstClr val="black"/>
                </a:solidFill>
                <a:latin typeface="Tamil Bible" pitchFamily="2" charset="0"/>
              </a:rPr>
              <a:t>xU</a:t>
            </a:r>
            <a:r>
              <a:rPr lang="en-US" b="1" dirty="0">
                <a:solidFill>
                  <a:prstClr val="black"/>
                </a:solidFill>
                <a:latin typeface="Tamil Bible" pitchFamily="2" charset="0"/>
              </a:rPr>
              <a:t> ,</a:t>
            </a:r>
            <a:r>
              <a:rPr lang="en-US" b="1" dirty="0" err="1">
                <a:solidFill>
                  <a:prstClr val="black"/>
                </a:solidFill>
                <a:latin typeface="Tamil Bible" pitchFamily="2" charset="0"/>
              </a:rPr>
              <a:t>ilf;fr;iria</a:t>
            </a:r>
            <a:r>
              <a:rPr lang="en-US" b="1" dirty="0">
                <a:solidFill>
                  <a:prstClr val="black"/>
                </a:solidFill>
                <a:latin typeface="Tamil Bible" pitchFamily="2" charset="0"/>
              </a:rPr>
              <a:t> </a:t>
            </a:r>
            <a:r>
              <a:rPr lang="en-US" b="1" dirty="0" err="1">
                <a:solidFill>
                  <a:prstClr val="black"/>
                </a:solidFill>
                <a:latin typeface="Tamil Bible" pitchFamily="2" charset="0"/>
              </a:rPr>
              <a:t>thq;fp</a:t>
            </a:r>
            <a:r>
              <a:rPr lang="en-US" b="1" dirty="0">
                <a:solidFill>
                  <a:prstClr val="black"/>
                </a:solidFill>
                <a:latin typeface="Tamil Bible" pitchFamily="2" charset="0"/>
              </a:rPr>
              <a:t> </a:t>
            </a:r>
            <a:r>
              <a:rPr lang="en-US" b="1" dirty="0" err="1">
                <a:solidFill>
                  <a:prstClr val="black"/>
                </a:solidFill>
                <a:latin typeface="Tamil Bible" pitchFamily="2" charset="0"/>
              </a:rPr>
              <a:t>mij</a:t>
            </a:r>
            <a:r>
              <a:rPr lang="en-US" b="1" dirty="0">
                <a:solidFill>
                  <a:prstClr val="black"/>
                </a:solidFill>
                <a:latin typeface="Tamil Bible" pitchFamily="2" charset="0"/>
              </a:rPr>
              <a:t> </a:t>
            </a:r>
            <a:r>
              <a:rPr lang="en-US" b="1" dirty="0" err="1">
                <a:solidFill>
                  <a:prstClr val="black"/>
                </a:solidFill>
                <a:latin typeface="Tamil Bible" pitchFamily="2" charset="0"/>
              </a:rPr>
              <a:t>kiwj;J</a:t>
            </a:r>
            <a:r>
              <a:rPr lang="en-US" b="1" dirty="0">
                <a:solidFill>
                  <a:prstClr val="black"/>
                </a:solidFill>
                <a:latin typeface="Tamil Bible" pitchFamily="2" charset="0"/>
              </a:rPr>
              <a:t> </a:t>
            </a:r>
            <a:r>
              <a:rPr lang="en-US" b="1" dirty="0" err="1">
                <a:solidFill>
                  <a:prstClr val="black"/>
                </a:solidFill>
                <a:latin typeface="Tamil Bible" pitchFamily="2" charset="0"/>
              </a:rPr>
              <a:t>itj;jhd</a:t>
            </a:r>
            <a:r>
              <a:rPr lang="en-US" b="1" dirty="0">
                <a:solidFill>
                  <a:prstClr val="black"/>
                </a:solidFill>
                <a:latin typeface="Tamil Bible" pitchFamily="2" charset="0"/>
              </a:rPr>
              <a:t>;. </a:t>
            </a:r>
            <a:r>
              <a:rPr lang="en-US" b="1" dirty="0" err="1">
                <a:solidFill>
                  <a:prstClr val="black"/>
                </a:solidFill>
                <a:latin typeface="Tamil Bible" pitchFamily="2" charset="0"/>
              </a:rPr>
              <a:t>gpd;du</a:t>
            </a:r>
            <a:r>
              <a:rPr lang="en-US" b="1" dirty="0">
                <a:solidFill>
                  <a:prstClr val="black"/>
                </a:solidFill>
                <a:latin typeface="Tamil Bible" pitchFamily="2" charset="0"/>
              </a:rPr>
              <a:t>;&gt; </a:t>
            </a:r>
            <a:r>
              <a:rPr lang="en-US" b="1" dirty="0" err="1">
                <a:solidFill>
                  <a:prstClr val="black"/>
                </a:solidFill>
                <a:latin typeface="Tamil Bible" pitchFamily="2" charset="0"/>
              </a:rPr>
              <a:t>vUrNykpd</a:t>
            </a:r>
            <a:r>
              <a:rPr lang="en-US" b="1" dirty="0">
                <a:solidFill>
                  <a:prstClr val="black"/>
                </a:solidFill>
                <a:latin typeface="Tamil Bible" pitchFamily="2" charset="0"/>
              </a:rPr>
              <a:t>; </a:t>
            </a:r>
            <a:r>
              <a:rPr lang="en-US" b="1" dirty="0" err="1">
                <a:solidFill>
                  <a:prstClr val="black"/>
                </a:solidFill>
                <a:latin typeface="Tamil Bible" pitchFamily="2" charset="0"/>
              </a:rPr>
              <a:t>xOf;f</a:t>
            </a:r>
            <a:r>
              <a:rPr lang="en-US" b="1" dirty="0">
                <a:solidFill>
                  <a:prstClr val="black"/>
                </a:solidFill>
                <a:latin typeface="Tamil Bible" pitchFamily="2" charset="0"/>
              </a:rPr>
              <a:t> </a:t>
            </a:r>
            <a:r>
              <a:rPr lang="en-US" b="1" dirty="0" err="1">
                <a:solidFill>
                  <a:prstClr val="black"/>
                </a:solidFill>
                <a:latin typeface="Tamil Bible" pitchFamily="2" charset="0"/>
              </a:rPr>
              <a:t>epiyia</a:t>
            </a:r>
            <a:r>
              <a:rPr lang="en-US" b="1" dirty="0">
                <a:solidFill>
                  <a:prstClr val="black"/>
                </a:solidFill>
                <a:latin typeface="Tamil Bible" pitchFamily="2" charset="0"/>
              </a:rPr>
              <a:t> </a:t>
            </a:r>
            <a:r>
              <a:rPr lang="en-US" b="1" dirty="0" err="1">
                <a:solidFill>
                  <a:prstClr val="black"/>
                </a:solidFill>
                <a:latin typeface="Tamil Bible" pitchFamily="2" charset="0"/>
              </a:rPr>
              <a:t>ntspg;gLj;Jtjw;fhf</a:t>
            </a:r>
            <a:r>
              <a:rPr lang="en-US" b="1" dirty="0">
                <a:solidFill>
                  <a:prstClr val="black"/>
                </a:solidFill>
                <a:latin typeface="Tamil Bible" pitchFamily="2" charset="0"/>
              </a:rPr>
              <a:t>&gt; </a:t>
            </a:r>
            <a:r>
              <a:rPr lang="en-US" b="1" dirty="0" err="1">
                <a:solidFill>
                  <a:prstClr val="black"/>
                </a:solidFill>
                <a:latin typeface="Tamil Bible" pitchFamily="2" charset="0"/>
              </a:rPr>
              <a:t>mij</a:t>
            </a:r>
            <a:r>
              <a:rPr lang="en-US" b="1" dirty="0">
                <a:solidFill>
                  <a:prstClr val="black"/>
                </a:solidFill>
                <a:latin typeface="Tamil Bible" pitchFamily="2" charset="0"/>
              </a:rPr>
              <a:t> </a:t>
            </a:r>
            <a:r>
              <a:rPr lang="en-US" b="1" dirty="0" err="1">
                <a:solidFill>
                  <a:prstClr val="black"/>
                </a:solidFill>
                <a:latin typeface="Tamil Bible" pitchFamily="2" charset="0"/>
              </a:rPr>
              <a:t>jpUk;g</a:t>
            </a:r>
            <a:r>
              <a:rPr lang="en-US" b="1" dirty="0">
                <a:solidFill>
                  <a:prstClr val="black"/>
                </a:solidFill>
                <a:latin typeface="Tamil Bible" pitchFamily="2" charset="0"/>
              </a:rPr>
              <a:t> </a:t>
            </a:r>
            <a:r>
              <a:rPr lang="en-US" b="1" dirty="0" err="1">
                <a:solidFill>
                  <a:prstClr val="black"/>
                </a:solidFill>
                <a:latin typeface="Tamil Bible" pitchFamily="2" charset="0"/>
              </a:rPr>
              <a:t>vLj;J</a:t>
            </a:r>
            <a:r>
              <a:rPr lang="en-US" b="1" dirty="0">
                <a:solidFill>
                  <a:prstClr val="black"/>
                </a:solidFill>
                <a:latin typeface="Tamil Bible" pitchFamily="2" charset="0"/>
              </a:rPr>
              <a:t> </a:t>
            </a:r>
            <a:r>
              <a:rPr lang="en-US" b="1" dirty="0" err="1">
                <a:solidFill>
                  <a:prstClr val="black"/>
                </a:solidFill>
                <a:latin typeface="Tamil Bible" pitchFamily="2" charset="0"/>
              </a:rPr>
              <a:t>tUkhW</a:t>
            </a:r>
            <a:r>
              <a:rPr lang="en-US" b="1" dirty="0">
                <a:solidFill>
                  <a:prstClr val="black"/>
                </a:solidFill>
                <a:latin typeface="Tamil Bible" pitchFamily="2" charset="0"/>
              </a:rPr>
              <a:t> </a:t>
            </a:r>
            <a:r>
              <a:rPr lang="en-US" b="1" dirty="0" err="1">
                <a:solidFill>
                  <a:prstClr val="black"/>
                </a:solidFill>
                <a:latin typeface="Tamil Bible" pitchFamily="2" charset="0"/>
              </a:rPr>
              <a:t>Njtd</a:t>
            </a:r>
            <a:r>
              <a:rPr lang="en-US" b="1" dirty="0">
                <a:solidFill>
                  <a:prstClr val="black"/>
                </a:solidFill>
                <a:latin typeface="Tamil Bible" pitchFamily="2" charset="0"/>
              </a:rPr>
              <a:t>; </a:t>
            </a:r>
            <a:r>
              <a:rPr lang="en-US" b="1" dirty="0" err="1">
                <a:solidFill>
                  <a:prstClr val="black"/>
                </a:solidFill>
                <a:latin typeface="Tamil Bible" pitchFamily="2" charset="0"/>
              </a:rPr>
              <a:t>mtdplk</a:t>
            </a:r>
            <a:r>
              <a:rPr lang="en-US" b="1" dirty="0">
                <a:solidFill>
                  <a:prstClr val="black"/>
                </a:solidFill>
                <a:latin typeface="Tamil Bible" pitchFamily="2" charset="0"/>
              </a:rPr>
              <a:t>; $</a:t>
            </a:r>
            <a:r>
              <a:rPr lang="en-US" b="1" dirty="0" err="1">
                <a:solidFill>
                  <a:prstClr val="black"/>
                </a:solidFill>
                <a:latin typeface="Tamil Bible" pitchFamily="2" charset="0"/>
              </a:rPr>
              <a:t>wpdhu</a:t>
            </a:r>
            <a:r>
              <a:rPr lang="en-US" b="1" dirty="0">
                <a:solidFill>
                  <a:prstClr val="black"/>
                </a:solidFill>
                <a:latin typeface="Tamil Bible" pitchFamily="2" charset="0"/>
              </a:rPr>
              <a:t>;</a:t>
            </a:r>
            <a:r>
              <a:rPr kumimoji="0" lang="es-ES" b="1" i="0" u="none" strike="noStrike" kern="1200" cap="none" spc="0" normalizeH="0" baseline="0" noProof="0" dirty="0">
                <a:ln>
                  <a:noFill/>
                </a:ln>
                <a:solidFill>
                  <a:prstClr val="black"/>
                </a:solidFill>
                <a:effectLst/>
                <a:uLnTx/>
                <a:uFillTx/>
                <a:latin typeface="Aptos" panose="02110004020202020204"/>
              </a:rPr>
              <a:t>.</a:t>
            </a:r>
          </a:p>
        </p:txBody>
      </p:sp>
    </p:spTree>
    <p:extLst>
      <p:ext uri="{BB962C8B-B14F-4D97-AF65-F5344CB8AC3E}">
        <p14:creationId xmlns:p14="http://schemas.microsoft.com/office/powerpoint/2010/main" val="15277443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left)">
                                      <p:cBhvr>
                                        <p:cTn id="23" dur="500"/>
                                        <p:tgtEl>
                                          <p:spTgt spid="5"/>
                                        </p:tgtEl>
                                      </p:cBhvr>
                                    </p:animEffect>
                                  </p:childTnLst>
                                </p:cTn>
                              </p:par>
                            </p:childTnLst>
                          </p:cTn>
                        </p:par>
                      </p:childTnLst>
                    </p:cTn>
                  </p:par>
                  <p:par>
                    <p:cTn id="24" fill="hold">
                      <p:stCondLst>
                        <p:cond delay="indefinite"/>
                      </p:stCondLst>
                      <p:childTnLst>
                        <p:par>
                          <p:cTn id="25" fill="hold">
                            <p:stCondLst>
                              <p:cond delay="0"/>
                            </p:stCondLst>
                            <p:childTnLst>
                              <p:par>
                                <p:cTn id="26" presetID="49" presetClass="entr" presetSubtype="0" decel="10000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fltVal val="0"/>
                                          </p:val>
                                        </p:tav>
                                        <p:tav tm="100000">
                                          <p:val>
                                            <p:strVal val="#ppt_w"/>
                                          </p:val>
                                        </p:tav>
                                      </p:tavLst>
                                    </p:anim>
                                    <p:anim calcmode="lin" valueType="num">
                                      <p:cBhvr>
                                        <p:cTn id="29" dur="500" fill="hold"/>
                                        <p:tgtEl>
                                          <p:spTgt spid="7"/>
                                        </p:tgtEl>
                                        <p:attrNameLst>
                                          <p:attrName>ppt_h</p:attrName>
                                        </p:attrNameLst>
                                      </p:cBhvr>
                                      <p:tavLst>
                                        <p:tav tm="0">
                                          <p:val>
                                            <p:fltVal val="0"/>
                                          </p:val>
                                        </p:tav>
                                        <p:tav tm="100000">
                                          <p:val>
                                            <p:strVal val="#ppt_h"/>
                                          </p:val>
                                        </p:tav>
                                      </p:tavLst>
                                    </p:anim>
                                    <p:anim calcmode="lin" valueType="num">
                                      <p:cBhvr>
                                        <p:cTn id="30" dur="500" fill="hold"/>
                                        <p:tgtEl>
                                          <p:spTgt spid="7"/>
                                        </p:tgtEl>
                                        <p:attrNameLst>
                                          <p:attrName>style.rotation</p:attrName>
                                        </p:attrNameLst>
                                      </p:cBhvr>
                                      <p:tavLst>
                                        <p:tav tm="0">
                                          <p:val>
                                            <p:fltVal val="360"/>
                                          </p:val>
                                        </p:tav>
                                        <p:tav tm="100000">
                                          <p:val>
                                            <p:fltVal val="0"/>
                                          </p:val>
                                        </p:tav>
                                      </p:tavLst>
                                    </p:anim>
                                    <p:animEffect transition="in" filter="fade">
                                      <p:cBhvr>
                                        <p:cTn id="31" dur="500"/>
                                        <p:tgtEl>
                                          <p:spTgt spid="7"/>
                                        </p:tgtEl>
                                      </p:cBhvr>
                                    </p:animEffect>
                                  </p:childTnLst>
                                </p:cTn>
                              </p:par>
                            </p:childTnLst>
                          </p:cTn>
                        </p:par>
                      </p:childTnLst>
                    </p:cTn>
                  </p:par>
                  <p:par>
                    <p:cTn id="32" fill="hold">
                      <p:stCondLst>
                        <p:cond delay="indefinite"/>
                      </p:stCondLst>
                      <p:childTnLst>
                        <p:par>
                          <p:cTn id="33" fill="hold">
                            <p:stCondLst>
                              <p:cond delay="0"/>
                            </p:stCondLst>
                            <p:childTnLst>
                              <p:par>
                                <p:cTn id="34" presetID="31" presetClass="entr" presetSubtype="0" fill="hold" nodeType="clickEffect">
                                  <p:stCondLst>
                                    <p:cond delay="0"/>
                                  </p:stCondLst>
                                  <p:childTnLst>
                                    <p:set>
                                      <p:cBhvr>
                                        <p:cTn id="35" dur="1" fill="hold">
                                          <p:stCondLst>
                                            <p:cond delay="0"/>
                                          </p:stCondLst>
                                        </p:cTn>
                                        <p:tgtEl>
                                          <p:spTgt spid="6"/>
                                        </p:tgtEl>
                                        <p:attrNameLst>
                                          <p:attrName>style.visibility</p:attrName>
                                        </p:attrNameLst>
                                      </p:cBhvr>
                                      <p:to>
                                        <p:strVal val="visible"/>
                                      </p:to>
                                    </p:set>
                                    <p:anim calcmode="lin" valueType="num">
                                      <p:cBhvr>
                                        <p:cTn id="36" dur="1000" fill="hold"/>
                                        <p:tgtEl>
                                          <p:spTgt spid="6"/>
                                        </p:tgtEl>
                                        <p:attrNameLst>
                                          <p:attrName>ppt_w</p:attrName>
                                        </p:attrNameLst>
                                      </p:cBhvr>
                                      <p:tavLst>
                                        <p:tav tm="0">
                                          <p:val>
                                            <p:fltVal val="0"/>
                                          </p:val>
                                        </p:tav>
                                        <p:tav tm="100000">
                                          <p:val>
                                            <p:strVal val="#ppt_w"/>
                                          </p:val>
                                        </p:tav>
                                      </p:tavLst>
                                    </p:anim>
                                    <p:anim calcmode="lin" valueType="num">
                                      <p:cBhvr>
                                        <p:cTn id="37" dur="1000" fill="hold"/>
                                        <p:tgtEl>
                                          <p:spTgt spid="6"/>
                                        </p:tgtEl>
                                        <p:attrNameLst>
                                          <p:attrName>ppt_h</p:attrName>
                                        </p:attrNameLst>
                                      </p:cBhvr>
                                      <p:tavLst>
                                        <p:tav tm="0">
                                          <p:val>
                                            <p:fltVal val="0"/>
                                          </p:val>
                                        </p:tav>
                                        <p:tav tm="100000">
                                          <p:val>
                                            <p:strVal val="#ppt_h"/>
                                          </p:val>
                                        </p:tav>
                                      </p:tavLst>
                                    </p:anim>
                                    <p:anim calcmode="lin" valueType="num">
                                      <p:cBhvr>
                                        <p:cTn id="38" dur="1000" fill="hold"/>
                                        <p:tgtEl>
                                          <p:spTgt spid="6"/>
                                        </p:tgtEl>
                                        <p:attrNameLst>
                                          <p:attrName>style.rotation</p:attrName>
                                        </p:attrNameLst>
                                      </p:cBhvr>
                                      <p:tavLst>
                                        <p:tav tm="0">
                                          <p:val>
                                            <p:fltVal val="90"/>
                                          </p:val>
                                        </p:tav>
                                        <p:tav tm="100000">
                                          <p:val>
                                            <p:fltVal val="0"/>
                                          </p:val>
                                        </p:tav>
                                      </p:tavLst>
                                    </p:anim>
                                    <p:animEffect transition="in" filter="fade">
                                      <p:cBhvr>
                                        <p:cTn id="39" dur="1000"/>
                                        <p:tgtEl>
                                          <p:spTgt spid="6"/>
                                        </p:tgtEl>
                                      </p:cBhvr>
                                    </p:animEffect>
                                  </p:childTnLst>
                                </p:cTn>
                              </p:par>
                            </p:childTnLst>
                          </p:cTn>
                        </p:par>
                        <p:par>
                          <p:cTn id="40" fill="hold">
                            <p:stCondLst>
                              <p:cond delay="1000"/>
                            </p:stCondLst>
                            <p:childTnLst>
                              <p:par>
                                <p:cTn id="41" presetID="22" presetClass="entr" presetSubtype="8" fill="hold" grpId="0" nodeType="after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wipe(left)">
                                      <p:cBhvr>
                                        <p:cTn id="43" dur="500"/>
                                        <p:tgtEl>
                                          <p:spTgt spid="9"/>
                                        </p:tgtEl>
                                      </p:cBhvr>
                                    </p:animEffect>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nodeType="clickEffect">
                                  <p:stCondLst>
                                    <p:cond delay="0"/>
                                  </p:stCondLst>
                                  <p:childTnLst>
                                    <p:set>
                                      <p:cBhvr>
                                        <p:cTn id="47" dur="1" fill="hold">
                                          <p:stCondLst>
                                            <p:cond delay="0"/>
                                          </p:stCondLst>
                                        </p:cTn>
                                        <p:tgtEl>
                                          <p:spTgt spid="10"/>
                                        </p:tgtEl>
                                        <p:attrNameLst>
                                          <p:attrName>style.visibility</p:attrName>
                                        </p:attrNameLst>
                                      </p:cBhvr>
                                      <p:to>
                                        <p:strVal val="visible"/>
                                      </p:to>
                                    </p:set>
                                    <p:anim calcmode="lin" valueType="num">
                                      <p:cBhvr>
                                        <p:cTn id="48" dur="500" fill="hold"/>
                                        <p:tgtEl>
                                          <p:spTgt spid="10"/>
                                        </p:tgtEl>
                                        <p:attrNameLst>
                                          <p:attrName>ppt_w</p:attrName>
                                        </p:attrNameLst>
                                      </p:cBhvr>
                                      <p:tavLst>
                                        <p:tav tm="0">
                                          <p:val>
                                            <p:fltVal val="0"/>
                                          </p:val>
                                        </p:tav>
                                        <p:tav tm="100000">
                                          <p:val>
                                            <p:strVal val="#ppt_w"/>
                                          </p:val>
                                        </p:tav>
                                      </p:tavLst>
                                    </p:anim>
                                    <p:anim calcmode="lin" valueType="num">
                                      <p:cBhvr>
                                        <p:cTn id="49" dur="500" fill="hold"/>
                                        <p:tgtEl>
                                          <p:spTgt spid="10"/>
                                        </p:tgtEl>
                                        <p:attrNameLst>
                                          <p:attrName>ppt_h</p:attrName>
                                        </p:attrNameLst>
                                      </p:cBhvr>
                                      <p:tavLst>
                                        <p:tav tm="0">
                                          <p:val>
                                            <p:fltVal val="0"/>
                                          </p:val>
                                        </p:tav>
                                        <p:tav tm="100000">
                                          <p:val>
                                            <p:strVal val="#ppt_h"/>
                                          </p:val>
                                        </p:tav>
                                      </p:tavLst>
                                    </p:anim>
                                    <p:animEffect transition="in" filter="fade">
                                      <p:cBhvr>
                                        <p:cTn id="50" dur="500"/>
                                        <p:tgtEl>
                                          <p:spTgt spid="10"/>
                                        </p:tgtEl>
                                      </p:cBhvr>
                                    </p:animEffect>
                                  </p:childTnLst>
                                </p:cTn>
                              </p:par>
                            </p:childTnLst>
                          </p:cTn>
                        </p:par>
                        <p:par>
                          <p:cTn id="51" fill="hold">
                            <p:stCondLst>
                              <p:cond delay="500"/>
                            </p:stCondLst>
                            <p:childTnLst>
                              <p:par>
                                <p:cTn id="52" presetID="22" presetClass="entr" presetSubtype="8" fill="hold" grpId="0" nodeType="afterEffect">
                                  <p:stCondLst>
                                    <p:cond delay="0"/>
                                  </p:stCondLst>
                                  <p:childTnLst>
                                    <p:set>
                                      <p:cBhvr>
                                        <p:cTn id="53" dur="1" fill="hold">
                                          <p:stCondLst>
                                            <p:cond delay="0"/>
                                          </p:stCondLst>
                                        </p:cTn>
                                        <p:tgtEl>
                                          <p:spTgt spid="12"/>
                                        </p:tgtEl>
                                        <p:attrNameLst>
                                          <p:attrName>style.visibility</p:attrName>
                                        </p:attrNameLst>
                                      </p:cBhvr>
                                      <p:to>
                                        <p:strVal val="visible"/>
                                      </p:to>
                                    </p:set>
                                    <p:animEffect transition="in" filter="wipe(left)">
                                      <p:cBhvr>
                                        <p:cTn id="54" dur="500"/>
                                        <p:tgtEl>
                                          <p:spTgt spid="12"/>
                                        </p:tgtEl>
                                      </p:cBhvr>
                                    </p:animEffect>
                                  </p:childTnLst>
                                </p:cTn>
                              </p:par>
                            </p:childTnLst>
                          </p:cTn>
                        </p:par>
                      </p:childTnLst>
                    </p:cTn>
                  </p:par>
                  <p:par>
                    <p:cTn id="55" fill="hold">
                      <p:stCondLst>
                        <p:cond delay="indefinite"/>
                      </p:stCondLst>
                      <p:childTnLst>
                        <p:par>
                          <p:cTn id="56" fill="hold">
                            <p:stCondLst>
                              <p:cond delay="0"/>
                            </p:stCondLst>
                            <p:childTnLst>
                              <p:par>
                                <p:cTn id="57" presetID="18" presetClass="entr" presetSubtype="12" fill="hold" nodeType="clickEffect">
                                  <p:stCondLst>
                                    <p:cond delay="0"/>
                                  </p:stCondLst>
                                  <p:childTnLst>
                                    <p:set>
                                      <p:cBhvr>
                                        <p:cTn id="58" dur="1" fill="hold">
                                          <p:stCondLst>
                                            <p:cond delay="0"/>
                                          </p:stCondLst>
                                        </p:cTn>
                                        <p:tgtEl>
                                          <p:spTgt spid="8"/>
                                        </p:tgtEl>
                                        <p:attrNameLst>
                                          <p:attrName>style.visibility</p:attrName>
                                        </p:attrNameLst>
                                      </p:cBhvr>
                                      <p:to>
                                        <p:strVal val="visible"/>
                                      </p:to>
                                    </p:set>
                                    <p:animEffect transition="in" filter="strips(downLeft)">
                                      <p:cBhvr>
                                        <p:cTn id="59" dur="500"/>
                                        <p:tgtEl>
                                          <p:spTgt spid="8"/>
                                        </p:tgtEl>
                                      </p:cBhvr>
                                    </p:animEffect>
                                  </p:childTnLst>
                                </p:cTn>
                              </p:par>
                            </p:childTnLst>
                          </p:cTn>
                        </p:par>
                        <p:par>
                          <p:cTn id="60" fill="hold">
                            <p:stCondLst>
                              <p:cond delay="500"/>
                            </p:stCondLst>
                            <p:childTnLst>
                              <p:par>
                                <p:cTn id="61" presetID="22" presetClass="entr" presetSubtype="8" fill="hold" grpId="0" nodeType="afterEffect">
                                  <p:stCondLst>
                                    <p:cond delay="0"/>
                                  </p:stCondLst>
                                  <p:childTnLst>
                                    <p:set>
                                      <p:cBhvr>
                                        <p:cTn id="62" dur="1" fill="hold">
                                          <p:stCondLst>
                                            <p:cond delay="0"/>
                                          </p:stCondLst>
                                        </p:cTn>
                                        <p:tgtEl>
                                          <p:spTgt spid="16"/>
                                        </p:tgtEl>
                                        <p:attrNameLst>
                                          <p:attrName>style.visibility</p:attrName>
                                        </p:attrNameLst>
                                      </p:cBhvr>
                                      <p:to>
                                        <p:strVal val="visible"/>
                                      </p:to>
                                    </p:set>
                                    <p:animEffect transition="in" filter="wipe(left)">
                                      <p:cBhvr>
                                        <p:cTn id="63" dur="500"/>
                                        <p:tgtEl>
                                          <p:spTgt spid="16"/>
                                        </p:tgtEl>
                                      </p:cBhvr>
                                    </p:animEffect>
                                  </p:childTnLst>
                                </p:cTn>
                              </p:par>
                            </p:childTnLst>
                          </p:cTn>
                        </p:par>
                      </p:childTnLst>
                    </p:cTn>
                  </p:par>
                  <p:par>
                    <p:cTn id="64" fill="hold">
                      <p:stCondLst>
                        <p:cond delay="indefinite"/>
                      </p:stCondLst>
                      <p:childTnLst>
                        <p:par>
                          <p:cTn id="65" fill="hold">
                            <p:stCondLst>
                              <p:cond delay="0"/>
                            </p:stCondLst>
                            <p:childTnLst>
                              <p:par>
                                <p:cTn id="66" presetID="6" presetClass="entr" presetSubtype="32" fill="hold" nodeType="clickEffect">
                                  <p:stCondLst>
                                    <p:cond delay="0"/>
                                  </p:stCondLst>
                                  <p:childTnLst>
                                    <p:set>
                                      <p:cBhvr>
                                        <p:cTn id="67" dur="1" fill="hold">
                                          <p:stCondLst>
                                            <p:cond delay="0"/>
                                          </p:stCondLst>
                                        </p:cTn>
                                        <p:tgtEl>
                                          <p:spTgt spid="13"/>
                                        </p:tgtEl>
                                        <p:attrNameLst>
                                          <p:attrName>style.visibility</p:attrName>
                                        </p:attrNameLst>
                                      </p:cBhvr>
                                      <p:to>
                                        <p:strVal val="visible"/>
                                      </p:to>
                                    </p:set>
                                    <p:animEffect transition="in" filter="circle(out)">
                                      <p:cBhvr>
                                        <p:cTn id="68" dur="1000"/>
                                        <p:tgtEl>
                                          <p:spTgt spid="13"/>
                                        </p:tgtEl>
                                      </p:cBhvr>
                                    </p:animEffect>
                                  </p:childTnLst>
                                </p:cTn>
                              </p:par>
                              <p:par>
                                <p:cTn id="69" presetID="6" presetClass="entr" presetSubtype="32" fill="hold" nodeType="withEffect">
                                  <p:stCondLst>
                                    <p:cond delay="500"/>
                                  </p:stCondLst>
                                  <p:childTnLst>
                                    <p:set>
                                      <p:cBhvr>
                                        <p:cTn id="70" dur="1" fill="hold">
                                          <p:stCondLst>
                                            <p:cond delay="0"/>
                                          </p:stCondLst>
                                        </p:cTn>
                                        <p:tgtEl>
                                          <p:spTgt spid="11"/>
                                        </p:tgtEl>
                                        <p:attrNameLst>
                                          <p:attrName>style.visibility</p:attrName>
                                        </p:attrNameLst>
                                      </p:cBhvr>
                                      <p:to>
                                        <p:strVal val="visible"/>
                                      </p:to>
                                    </p:set>
                                    <p:animEffect transition="in" filter="circle(out)">
                                      <p:cBhvr>
                                        <p:cTn id="71" dur="1000"/>
                                        <p:tgtEl>
                                          <p:spTgt spid="11"/>
                                        </p:tgtEl>
                                      </p:cBhvr>
                                    </p:animEffect>
                                  </p:childTnLst>
                                </p:cTn>
                              </p:par>
                              <p:par>
                                <p:cTn id="72" presetID="6" presetClass="entr" presetSubtype="32" fill="hold" nodeType="withEffect">
                                  <p:stCondLst>
                                    <p:cond delay="1000"/>
                                  </p:stCondLst>
                                  <p:childTnLst>
                                    <p:set>
                                      <p:cBhvr>
                                        <p:cTn id="73" dur="1" fill="hold">
                                          <p:stCondLst>
                                            <p:cond delay="0"/>
                                          </p:stCondLst>
                                        </p:cTn>
                                        <p:tgtEl>
                                          <p:spTgt spid="14"/>
                                        </p:tgtEl>
                                        <p:attrNameLst>
                                          <p:attrName>style.visibility</p:attrName>
                                        </p:attrNameLst>
                                      </p:cBhvr>
                                      <p:to>
                                        <p:strVal val="visible"/>
                                      </p:to>
                                    </p:set>
                                    <p:animEffect transition="in" filter="circle(out)">
                                      <p:cBhvr>
                                        <p:cTn id="74" dur="1000"/>
                                        <p:tgtEl>
                                          <p:spTgt spid="14"/>
                                        </p:tgtEl>
                                      </p:cBhvr>
                                    </p:animEffect>
                                  </p:childTnLst>
                                </p:cTn>
                              </p:par>
                            </p:childTnLst>
                          </p:cTn>
                        </p:par>
                        <p:par>
                          <p:cTn id="75" fill="hold">
                            <p:stCondLst>
                              <p:cond delay="2000"/>
                            </p:stCondLst>
                            <p:childTnLst>
                              <p:par>
                                <p:cTn id="76" presetID="22" presetClass="entr" presetSubtype="8" fill="hold" grpId="0" nodeType="afterEffect">
                                  <p:stCondLst>
                                    <p:cond delay="0"/>
                                  </p:stCondLst>
                                  <p:childTnLst>
                                    <p:set>
                                      <p:cBhvr>
                                        <p:cTn id="77" dur="1" fill="hold">
                                          <p:stCondLst>
                                            <p:cond delay="0"/>
                                          </p:stCondLst>
                                        </p:cTn>
                                        <p:tgtEl>
                                          <p:spTgt spid="17"/>
                                        </p:tgtEl>
                                        <p:attrNameLst>
                                          <p:attrName>style.visibility</p:attrName>
                                        </p:attrNameLst>
                                      </p:cBhvr>
                                      <p:to>
                                        <p:strVal val="visible"/>
                                      </p:to>
                                    </p:set>
                                    <p:animEffect transition="in" filter="wipe(left)">
                                      <p:cBhvr>
                                        <p:cTn id="7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7" grpId="0" animBg="1"/>
      <p:bldP spid="9" grpId="0"/>
      <p:bldP spid="16" grpId="0"/>
      <p:bldP spid="12" grpId="0"/>
      <p:bldP spid="17"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duotone>
              <a:schemeClr val="accent5">
                <a:shade val="45000"/>
                <a:satMod val="135000"/>
              </a:schemeClr>
              <a:prstClr val="white"/>
            </a:duotone>
          </a:blip>
          <a:srcRect/>
          <a:stretch>
            <a:fillRect r="-9000" b="-8000"/>
          </a:stretch>
        </a:blipFill>
        <a:effectLst/>
      </p:bgPr>
    </p:bg>
    <p:spTree>
      <p:nvGrpSpPr>
        <p:cNvPr id="1" name="">
          <a:extLst>
            <a:ext uri="{FF2B5EF4-FFF2-40B4-BE49-F238E27FC236}">
              <a16:creationId xmlns:a16="http://schemas.microsoft.com/office/drawing/2014/main" id="{7B5FD225-9D04-F067-5ECF-B8DEBB865B7A}"/>
            </a:ext>
          </a:extLst>
        </p:cNvPr>
        <p:cNvGrpSpPr/>
        <p:nvPr/>
      </p:nvGrpSpPr>
      <p:grpSpPr>
        <a:xfrm>
          <a:off x="0" y="0"/>
          <a:ext cx="0" cy="0"/>
          <a:chOff x="0" y="0"/>
          <a:chExt cx="0" cy="0"/>
        </a:xfrm>
      </p:grpSpPr>
      <p:sp>
        <p:nvSpPr>
          <p:cNvPr id="12" name="CuadroTexto 11">
            <a:extLst>
              <a:ext uri="{FF2B5EF4-FFF2-40B4-BE49-F238E27FC236}">
                <a16:creationId xmlns:a16="http://schemas.microsoft.com/office/drawing/2014/main" id="{D4839D28-FC94-EC86-498F-36BE75AFF7A3}"/>
              </a:ext>
            </a:extLst>
          </p:cNvPr>
          <p:cNvSpPr txBox="1"/>
          <p:nvPr/>
        </p:nvSpPr>
        <p:spPr>
          <a:xfrm>
            <a:off x="0" y="0"/>
            <a:ext cx="12191999" cy="707886"/>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defPPr>
              <a:defRPr lang="es-ES"/>
            </a:defPPr>
            <a:lvl1pPr algn="ctr">
              <a:defRPr sz="4000" b="1">
                <a:ln/>
                <a:solidFill>
                  <a:schemeClr val="accent1">
                    <a:lumMod val="75000"/>
                  </a:schemeClr>
                </a:solidFill>
              </a:defRPr>
            </a:lvl1pPr>
          </a:lstStyle>
          <a:p>
            <a:r>
              <a:rPr lang="es-ES" dirty="0" err="1">
                <a:latin typeface="Tamil Bible" pitchFamily="2" charset="0"/>
              </a:rPr>
              <a:t>ehlfk</a:t>
            </a:r>
            <a:r>
              <a:rPr lang="es-ES" dirty="0">
                <a:latin typeface="Tamil Bible" pitchFamily="2" charset="0"/>
              </a:rPr>
              <a:t>;</a:t>
            </a:r>
            <a:r>
              <a:rPr lang="es-ES" dirty="0"/>
              <a:t>, </a:t>
            </a:r>
            <a:r>
              <a:rPr lang="es-ES" dirty="0" err="1">
                <a:latin typeface="Tamil Bible" pitchFamily="2" charset="0"/>
              </a:rPr>
              <a:t>FwpaPLfs</a:t>
            </a:r>
            <a:r>
              <a:rPr lang="es-ES" dirty="0">
                <a:latin typeface="Tamil Bible" pitchFamily="2" charset="0"/>
              </a:rPr>
              <a:t>;</a:t>
            </a:r>
            <a:r>
              <a:rPr lang="es-ES" dirty="0"/>
              <a:t>, </a:t>
            </a:r>
            <a:r>
              <a:rPr lang="es-ES" dirty="0" err="1">
                <a:latin typeface="Tamil Bible" pitchFamily="2" charset="0"/>
              </a:rPr>
              <a:t>ctikfs</a:t>
            </a:r>
            <a:r>
              <a:rPr lang="es-ES" dirty="0">
                <a:latin typeface="Tamil Bible" pitchFamily="2" charset="0"/>
              </a:rPr>
              <a:t>;</a:t>
            </a:r>
          </a:p>
        </p:txBody>
      </p:sp>
      <p:sp>
        <p:nvSpPr>
          <p:cNvPr id="17" name="CuadroTexto 16">
            <a:extLst>
              <a:ext uri="{FF2B5EF4-FFF2-40B4-BE49-F238E27FC236}">
                <a16:creationId xmlns:a16="http://schemas.microsoft.com/office/drawing/2014/main" id="{41FD9DE6-8267-A20D-ED76-21B6DA43C53B}"/>
              </a:ext>
            </a:extLst>
          </p:cNvPr>
          <p:cNvSpPr txBox="1"/>
          <p:nvPr/>
        </p:nvSpPr>
        <p:spPr>
          <a:xfrm>
            <a:off x="1655062" y="735952"/>
            <a:ext cx="2285143" cy="400110"/>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defPPr>
              <a:defRPr lang="es-ES"/>
            </a:defPPr>
            <a:lvl1pPr algn="ctr">
              <a:spcBef>
                <a:spcPts val="600"/>
              </a:spcBef>
              <a:defRPr sz="2000" b="1">
                <a:solidFill>
                  <a:schemeClr val="accent3">
                    <a:lumMod val="75000"/>
                  </a:schemeClr>
                </a:solidFill>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es-ES" dirty="0" err="1">
                <a:latin typeface="Tamil Bible" pitchFamily="2" charset="0"/>
              </a:rPr>
              <a:t>FwpaPLfs</a:t>
            </a:r>
            <a:r>
              <a:rPr lang="es-ES" dirty="0">
                <a:latin typeface="Tamil Bible" pitchFamily="2" charset="0"/>
              </a:rPr>
              <a:t>;</a:t>
            </a:r>
          </a:p>
        </p:txBody>
      </p:sp>
      <p:sp>
        <p:nvSpPr>
          <p:cNvPr id="21" name="CuadroTexto 20">
            <a:extLst>
              <a:ext uri="{FF2B5EF4-FFF2-40B4-BE49-F238E27FC236}">
                <a16:creationId xmlns:a16="http://schemas.microsoft.com/office/drawing/2014/main" id="{B149B095-E5C5-A016-0721-485A254D67F2}"/>
              </a:ext>
            </a:extLst>
          </p:cNvPr>
          <p:cNvSpPr txBox="1"/>
          <p:nvPr/>
        </p:nvSpPr>
        <p:spPr>
          <a:xfrm>
            <a:off x="6436103" y="4625546"/>
            <a:ext cx="1784030" cy="400110"/>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defPPr>
              <a:defRPr lang="es-ES"/>
            </a:defPPr>
            <a:lvl1pPr algn="ctr">
              <a:spcBef>
                <a:spcPts val="600"/>
              </a:spcBef>
              <a:defRPr sz="2000" b="1">
                <a:solidFill>
                  <a:schemeClr val="accent3">
                    <a:lumMod val="75000"/>
                  </a:schemeClr>
                </a:solidFill>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es-ES" dirty="0" err="1">
                <a:latin typeface="Tamil Bible" pitchFamily="2" charset="0"/>
              </a:rPr>
              <a:t>ctikfs</a:t>
            </a:r>
            <a:r>
              <a:rPr lang="es-ES" dirty="0">
                <a:latin typeface="Tamil Bible" pitchFamily="2" charset="0"/>
              </a:rPr>
              <a:t>;</a:t>
            </a:r>
          </a:p>
        </p:txBody>
      </p:sp>
      <p:sp>
        <p:nvSpPr>
          <p:cNvPr id="23" name="CuadroTexto 22">
            <a:extLst>
              <a:ext uri="{FF2B5EF4-FFF2-40B4-BE49-F238E27FC236}">
                <a16:creationId xmlns:a16="http://schemas.microsoft.com/office/drawing/2014/main" id="{B90F9E95-3CDB-DE5E-D049-82F04A7D057B}"/>
              </a:ext>
            </a:extLst>
          </p:cNvPr>
          <p:cNvSpPr txBox="1"/>
          <p:nvPr/>
        </p:nvSpPr>
        <p:spPr>
          <a:xfrm>
            <a:off x="6436103" y="5059019"/>
            <a:ext cx="5747584" cy="1015663"/>
          </a:xfrm>
          <a:prstGeom prst="rect">
            <a:avLst/>
          </a:prstGeom>
          <a:noFill/>
        </p:spPr>
        <p:txBody>
          <a:bodyPr wrap="square" rtlCol="0">
            <a:spAutoFit/>
            <a:scene3d>
              <a:camera prst="orthographicFront"/>
              <a:lightRig rig="threePt" dir="t"/>
            </a:scene3d>
            <a:sp3d extrusionH="57150">
              <a:bevelT w="38100" h="38100"/>
            </a:sp3d>
          </a:bodyPr>
          <a:lstStyle/>
          <a:p>
            <a:pPr>
              <a:spcBef>
                <a:spcPts val="600"/>
              </a:spcBef>
            </a:pPr>
            <a:r>
              <a:rPr lang="es-ES" sz="2000" b="1" dirty="0" err="1">
                <a:solidFill>
                  <a:schemeClr val="accent1">
                    <a:lumMod val="75000"/>
                  </a:schemeClr>
                </a:solidFill>
                <a:latin typeface="Tamil Bible" pitchFamily="2" charset="0"/>
              </a:rPr>
              <a:t>Vrhah</a:t>
            </a:r>
            <a:r>
              <a:rPr lang="es-ES" sz="2000" b="1" dirty="0">
                <a:solidFill>
                  <a:schemeClr val="accent1">
                    <a:lumMod val="75000"/>
                  </a:schemeClr>
                </a:solidFill>
              </a:rPr>
              <a:t> 5:1-7</a:t>
            </a:r>
            <a:r>
              <a:rPr lang="es-ES" sz="2000" b="1" dirty="0"/>
              <a:t>. </a:t>
            </a:r>
            <a:r>
              <a:rPr lang="en-US" sz="2000" b="1" dirty="0" err="1">
                <a:latin typeface="Tamil Bible" pitchFamily="2" charset="0"/>
              </a:rPr>
              <a:t>jPu;f;fjuprpfs</a:t>
            </a:r>
            <a:r>
              <a:rPr lang="en-US" sz="2000" b="1" dirty="0">
                <a:latin typeface="Tamil Bible" pitchFamily="2" charset="0"/>
              </a:rPr>
              <a:t>;&gt; </a:t>
            </a:r>
            <a:r>
              <a:rPr lang="en-US" sz="2000" b="1" dirty="0" err="1">
                <a:latin typeface="Tamil Bible" pitchFamily="2" charset="0"/>
              </a:rPr>
              <a:t>kf;fs</a:t>
            </a:r>
            <a:r>
              <a:rPr lang="en-US" sz="2000" b="1" dirty="0">
                <a:latin typeface="Tamil Bible" pitchFamily="2" charset="0"/>
              </a:rPr>
              <a:t>; </a:t>
            </a:r>
            <a:r>
              <a:rPr lang="en-US" sz="2000" b="1" dirty="0" err="1">
                <a:latin typeface="Tamil Bible" pitchFamily="2" charset="0"/>
              </a:rPr>
              <a:t>jq;fs</a:t>
            </a:r>
            <a:r>
              <a:rPr lang="en-US" sz="2000" b="1" dirty="0">
                <a:latin typeface="Tamil Bible" pitchFamily="2" charset="0"/>
              </a:rPr>
              <a:t>; </a:t>
            </a:r>
            <a:r>
              <a:rPr lang="en-US" sz="2000" b="1" dirty="0" err="1">
                <a:latin typeface="Tamil Bible" pitchFamily="2" charset="0"/>
              </a:rPr>
              <a:t>Md;kPf</a:t>
            </a:r>
            <a:r>
              <a:rPr lang="en-US" sz="2000" b="1" dirty="0">
                <a:latin typeface="Tamil Bible" pitchFamily="2" charset="0"/>
              </a:rPr>
              <a:t> </a:t>
            </a:r>
            <a:r>
              <a:rPr lang="en-US" sz="2000" b="1" dirty="0" err="1">
                <a:latin typeface="Tamil Bible" pitchFamily="2" charset="0"/>
              </a:rPr>
              <a:t>epiyia</a:t>
            </a:r>
            <a:r>
              <a:rPr lang="en-US" sz="2000" b="1" dirty="0">
                <a:latin typeface="Tamil Bible" pitchFamily="2" charset="0"/>
              </a:rPr>
              <a:t> </a:t>
            </a:r>
            <a:r>
              <a:rPr lang="en-US" sz="2000" b="1" dirty="0" err="1">
                <a:latin typeface="Tamil Bible" pitchFamily="2" charset="0"/>
              </a:rPr>
              <a:t>gw;wp</a:t>
            </a:r>
            <a:r>
              <a:rPr lang="en-US" sz="2000" b="1" dirty="0">
                <a:latin typeface="Tamil Bible" pitchFamily="2" charset="0"/>
              </a:rPr>
              <a:t> </a:t>
            </a:r>
            <a:r>
              <a:rPr lang="en-US" sz="2000" b="1" dirty="0" err="1">
                <a:latin typeface="Tamil Bible" pitchFamily="2" charset="0"/>
              </a:rPr>
              <a:t>rpe;jpf;Fk;gb</a:t>
            </a:r>
            <a:r>
              <a:rPr lang="en-US" sz="2000" b="1" dirty="0">
                <a:latin typeface="Tamil Bible" pitchFamily="2" charset="0"/>
              </a:rPr>
              <a:t> </a:t>
            </a:r>
            <a:r>
              <a:rPr lang="en-US" sz="2000" b="1" dirty="0" err="1">
                <a:latin typeface="Tamil Bible" pitchFamily="2" charset="0"/>
              </a:rPr>
              <a:t>miog;G</a:t>
            </a:r>
            <a:r>
              <a:rPr lang="en-US" sz="2000" b="1" dirty="0">
                <a:latin typeface="Tamil Bible" pitchFamily="2" charset="0"/>
              </a:rPr>
              <a:t> </a:t>
            </a:r>
            <a:r>
              <a:rPr lang="en-US" sz="2000" b="1" dirty="0" err="1">
                <a:latin typeface="Tamil Bible" pitchFamily="2" charset="0"/>
              </a:rPr>
              <a:t>tpLf;f</a:t>
            </a:r>
            <a:r>
              <a:rPr lang="en-US" sz="2000" b="1" dirty="0">
                <a:latin typeface="Tamil Bible" pitchFamily="2" charset="0"/>
              </a:rPr>
              <a:t> </a:t>
            </a:r>
            <a:r>
              <a:rPr lang="en-US" sz="2000" b="1" dirty="0" err="1">
                <a:latin typeface="Tamil Bible" pitchFamily="2" charset="0"/>
              </a:rPr>
              <a:t>ctikfis</a:t>
            </a:r>
            <a:r>
              <a:rPr lang="en-US" sz="2000" b="1" dirty="0">
                <a:latin typeface="Tamil Bible" pitchFamily="2" charset="0"/>
              </a:rPr>
              <a:t> </a:t>
            </a:r>
            <a:r>
              <a:rPr lang="en-US" sz="2000" b="1" dirty="0" err="1">
                <a:latin typeface="Tamil Bible" pitchFamily="2" charset="0"/>
              </a:rPr>
              <a:t>gad;gLj;jpdu</a:t>
            </a:r>
            <a:r>
              <a:rPr lang="en-US" sz="2000" b="1" dirty="0">
                <a:latin typeface="Tamil Bible" pitchFamily="2" charset="0"/>
              </a:rPr>
              <a:t>;</a:t>
            </a:r>
            <a:r>
              <a:rPr lang="es-ES" sz="2000" b="1" dirty="0"/>
              <a:t>.</a:t>
            </a:r>
          </a:p>
        </p:txBody>
      </p:sp>
      <p:pic>
        <p:nvPicPr>
          <p:cNvPr id="25" name="Imagen 24">
            <a:extLst>
              <a:ext uri="{FF2B5EF4-FFF2-40B4-BE49-F238E27FC236}">
                <a16:creationId xmlns:a16="http://schemas.microsoft.com/office/drawing/2014/main" id="{8C5C8857-69AB-FCD7-4E3D-03D42EBB59B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85499" y="801700"/>
            <a:ext cx="2722971" cy="3631763"/>
          </a:xfrm>
          <a:prstGeom prst="snip2DiagRect">
            <a:avLst>
              <a:gd name="adj1" fmla="val 0"/>
              <a:gd name="adj2" fmla="val 8808"/>
            </a:avLst>
          </a:prstGeom>
          <a:solidFill>
            <a:srgbClr val="FFFFFF">
              <a:shade val="85000"/>
            </a:srgbClr>
          </a:solidFill>
          <a:ln w="38100" cap="sq">
            <a:solidFill>
              <a:srgbClr val="2F3195"/>
            </a:solidFill>
            <a:miter lim="800000"/>
          </a:ln>
          <a:effectLst/>
          <a:scene3d>
            <a:camera prst="orthographicFront"/>
            <a:lightRig rig="twoPt" dir="t">
              <a:rot lat="0" lon="0" rev="7200000"/>
            </a:lightRig>
          </a:scene3d>
          <a:sp3d>
            <a:bevelT w="25400" h="19050"/>
            <a:contourClr>
              <a:srgbClr val="FFFFFF"/>
            </a:contourClr>
          </a:sp3d>
        </p:spPr>
      </p:pic>
      <p:pic>
        <p:nvPicPr>
          <p:cNvPr id="27" name="Imagen 26">
            <a:extLst>
              <a:ext uri="{FF2B5EF4-FFF2-40B4-BE49-F238E27FC236}">
                <a16:creationId xmlns:a16="http://schemas.microsoft.com/office/drawing/2014/main" id="{241CEACC-E27D-7997-E830-FD1EB97BC01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87562" y="801700"/>
            <a:ext cx="3569110" cy="1997002"/>
          </a:xfrm>
          <a:prstGeom prst="snip2DiagRect">
            <a:avLst>
              <a:gd name="adj1" fmla="val 9742"/>
              <a:gd name="adj2" fmla="val 0"/>
            </a:avLst>
          </a:prstGeom>
          <a:solidFill>
            <a:srgbClr val="FFFFFF">
              <a:shade val="85000"/>
            </a:srgbClr>
          </a:solidFill>
          <a:ln w="38100" cap="sq">
            <a:solidFill>
              <a:schemeClr val="accent3"/>
            </a:solidFill>
            <a:miter lim="800000"/>
          </a:ln>
          <a:effectLst/>
          <a:scene3d>
            <a:camera prst="orthographicFront"/>
            <a:lightRig rig="twoPt" dir="t">
              <a:rot lat="0" lon="0" rev="7200000"/>
            </a:lightRig>
          </a:scene3d>
          <a:sp3d>
            <a:bevelT w="25400" h="19050"/>
            <a:contourClr>
              <a:srgbClr val="FFFFFF"/>
            </a:contourClr>
          </a:sp3d>
        </p:spPr>
      </p:pic>
      <p:pic>
        <p:nvPicPr>
          <p:cNvPr id="29" name="Imagen 28">
            <a:extLst>
              <a:ext uri="{FF2B5EF4-FFF2-40B4-BE49-F238E27FC236}">
                <a16:creationId xmlns:a16="http://schemas.microsoft.com/office/drawing/2014/main" id="{28352A06-FA18-D120-E46F-D8649E91B96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387562" y="3018032"/>
            <a:ext cx="3569110" cy="2007624"/>
          </a:xfrm>
          <a:prstGeom prst="snip2DiagRect">
            <a:avLst>
              <a:gd name="adj1" fmla="val 0"/>
              <a:gd name="adj2" fmla="val 9399"/>
            </a:avLst>
          </a:prstGeom>
          <a:solidFill>
            <a:srgbClr val="FFFFFF">
              <a:shade val="85000"/>
            </a:srgbClr>
          </a:solidFill>
          <a:ln w="38100" cap="sq">
            <a:solidFill>
              <a:srgbClr val="BEA60B"/>
            </a:solidFill>
            <a:miter lim="800000"/>
          </a:ln>
          <a:effectLst/>
          <a:scene3d>
            <a:camera prst="orthographicFront"/>
            <a:lightRig rig="twoPt" dir="t">
              <a:rot lat="0" lon="0" rev="7200000"/>
            </a:lightRig>
          </a:scene3d>
          <a:sp3d>
            <a:bevelT w="25400" h="19050"/>
            <a:contourClr>
              <a:srgbClr val="FFFFFF"/>
            </a:contourClr>
          </a:sp3d>
        </p:spPr>
      </p:pic>
      <p:pic>
        <p:nvPicPr>
          <p:cNvPr id="33" name="Imagen 32">
            <a:extLst>
              <a:ext uri="{FF2B5EF4-FFF2-40B4-BE49-F238E27FC236}">
                <a16:creationId xmlns:a16="http://schemas.microsoft.com/office/drawing/2014/main" id="{3AB1E778-DFC3-744D-1758-CA219884A74C}"/>
              </a:ext>
            </a:extLst>
          </p:cNvPr>
          <p:cNvPicPr>
            <a:picLocks noChangeAspect="1"/>
          </p:cNvPicPr>
          <p:nvPr/>
        </p:nvPicPr>
        <p:blipFill rotWithShape="1">
          <a:blip r:embed="rId7">
            <a:extLst>
              <a:ext uri="{28A0092B-C50C-407E-A947-70E740481C1C}">
                <a14:useLocalDpi xmlns:a14="http://schemas.microsoft.com/office/drawing/2010/main" val="0"/>
              </a:ext>
            </a:extLst>
          </a:blip>
          <a:srcRect l="2166" t="-348" r="19368" b="348"/>
          <a:stretch>
            <a:fillRect/>
          </a:stretch>
        </p:blipFill>
        <p:spPr>
          <a:xfrm>
            <a:off x="165370" y="4625546"/>
            <a:ext cx="2232624" cy="2124517"/>
          </a:xfrm>
          <a:prstGeom prst="snip2DiagRect">
            <a:avLst/>
          </a:prstGeom>
          <a:solidFill>
            <a:srgbClr val="FFFFFF">
              <a:shade val="85000"/>
            </a:srgbClr>
          </a:solidFill>
          <a:ln w="38100" cap="sq">
            <a:solidFill>
              <a:schemeClr val="accent1">
                <a:lumMod val="75000"/>
              </a:schemeClr>
            </a:solidFill>
            <a:miter lim="800000"/>
          </a:ln>
          <a:effectLst/>
          <a:scene3d>
            <a:camera prst="orthographicFront"/>
            <a:lightRig rig="twoPt" dir="t">
              <a:rot lat="0" lon="0" rev="7200000"/>
            </a:lightRig>
          </a:scene3d>
          <a:sp3d>
            <a:bevelT w="25400" h="19050"/>
            <a:contourClr>
              <a:srgbClr val="FFFFFF"/>
            </a:contourClr>
          </a:sp3d>
        </p:spPr>
      </p:pic>
      <p:sp>
        <p:nvSpPr>
          <p:cNvPr id="3" name="CuadroTexto 2">
            <a:extLst>
              <a:ext uri="{FF2B5EF4-FFF2-40B4-BE49-F238E27FC236}">
                <a16:creationId xmlns:a16="http://schemas.microsoft.com/office/drawing/2014/main" id="{1AEDEA53-AAEF-CF66-ED7B-4C6EC9A272BA}"/>
              </a:ext>
            </a:extLst>
          </p:cNvPr>
          <p:cNvSpPr txBox="1"/>
          <p:nvPr/>
        </p:nvSpPr>
        <p:spPr>
          <a:xfrm>
            <a:off x="0" y="3626302"/>
            <a:ext cx="5650992" cy="1015663"/>
          </a:xfrm>
          <a:prstGeom prst="rect">
            <a:avLst/>
          </a:prstGeom>
          <a:noFill/>
        </p:spPr>
        <p:txBody>
          <a:bodyPr wrap="square">
            <a:spAutoFit/>
            <a:scene3d>
              <a:camera prst="orthographicFront"/>
              <a:lightRig rig="threePt" dir="t"/>
            </a:scene3d>
            <a:sp3d extrusionH="57150">
              <a:bevelT w="38100" h="38100"/>
            </a:sp3d>
          </a:bodyPr>
          <a:lstStyle/>
          <a:p>
            <a:pPr lvl="0">
              <a:spcBef>
                <a:spcPts val="600"/>
              </a:spcBef>
              <a:defRPr/>
            </a:pPr>
            <a:r>
              <a:rPr lang="es-ES" sz="2000" b="1" dirty="0" err="1">
                <a:solidFill>
                  <a:srgbClr val="BEA60B"/>
                </a:solidFill>
                <a:latin typeface="Tamil Bible" pitchFamily="2" charset="0"/>
              </a:rPr>
              <a:t>Nahthd</a:t>
            </a:r>
            <a:r>
              <a:rPr lang="es-ES" sz="2000" b="1" dirty="0">
                <a:solidFill>
                  <a:srgbClr val="BEA60B"/>
                </a:solidFill>
                <a:latin typeface="Tamil Bible" pitchFamily="2" charset="0"/>
              </a:rPr>
              <a:t>;</a:t>
            </a:r>
            <a:r>
              <a:rPr kumimoji="0" lang="es-ES" sz="2000" b="1" i="0" u="none" strike="noStrike" kern="1200" cap="none" spc="0" normalizeH="0" baseline="0" noProof="0" dirty="0">
                <a:ln>
                  <a:noFill/>
                </a:ln>
                <a:solidFill>
                  <a:srgbClr val="BEA60B"/>
                </a:solidFill>
                <a:effectLst/>
                <a:uLnTx/>
                <a:uFillTx/>
                <a:latin typeface="Aptos" panose="02110004020202020204"/>
              </a:rPr>
              <a:t> 15:1</a:t>
            </a:r>
            <a:r>
              <a:rPr kumimoji="0" lang="es-ES" sz="2000" b="1" i="0" u="none" strike="noStrike" kern="1200" cap="none" spc="0" normalizeH="0" baseline="0" noProof="0" dirty="0">
                <a:ln>
                  <a:noFill/>
                </a:ln>
                <a:solidFill>
                  <a:prstClr val="black"/>
                </a:solidFill>
                <a:effectLst/>
                <a:uLnTx/>
                <a:uFillTx/>
                <a:latin typeface="Aptos" panose="02110004020202020204"/>
              </a:rPr>
              <a:t>. </a:t>
            </a:r>
            <a:r>
              <a:rPr lang="en-US" sz="2000" b="1" dirty="0">
                <a:solidFill>
                  <a:prstClr val="black"/>
                </a:solidFill>
                <a:latin typeface="Tamil Bible" pitchFamily="2" charset="0"/>
              </a:rPr>
              <a:t>,</a:t>
            </a:r>
            <a:r>
              <a:rPr lang="en-US" sz="2000" b="1" dirty="0" err="1">
                <a:solidFill>
                  <a:prstClr val="black"/>
                </a:solidFill>
                <a:latin typeface="Tamil Bible" pitchFamily="2" charset="0"/>
              </a:rPr>
              <a:t>NaR</a:t>
            </a:r>
            <a:r>
              <a:rPr lang="en-US" sz="2000" b="1" dirty="0">
                <a:solidFill>
                  <a:prstClr val="black"/>
                </a:solidFill>
                <a:latin typeface="Tamil Bible" pitchFamily="2" charset="0"/>
              </a:rPr>
              <a:t> </a:t>
            </a:r>
            <a:r>
              <a:rPr lang="en-US" sz="2000" b="1" dirty="0" err="1">
                <a:solidFill>
                  <a:prstClr val="black"/>
                </a:solidFill>
                <a:latin typeface="Tamil Bible" pitchFamily="2" charset="0"/>
              </a:rPr>
              <a:t>jdJ</a:t>
            </a:r>
            <a:r>
              <a:rPr lang="en-US" sz="2000" b="1" dirty="0">
                <a:solidFill>
                  <a:prstClr val="black"/>
                </a:solidFill>
                <a:latin typeface="Tamil Bible" pitchFamily="2" charset="0"/>
              </a:rPr>
              <a:t> </a:t>
            </a:r>
            <a:r>
              <a:rPr lang="en-US" sz="2000" b="1" dirty="0" err="1">
                <a:solidFill>
                  <a:prstClr val="black"/>
                </a:solidFill>
                <a:latin typeface="Tamil Bible" pitchFamily="2" charset="0"/>
              </a:rPr>
              <a:t>gzpia</a:t>
            </a:r>
            <a:r>
              <a:rPr lang="en-US" sz="2000" b="1" dirty="0">
                <a:solidFill>
                  <a:prstClr val="black"/>
                </a:solidFill>
                <a:latin typeface="Tamil Bible" pitchFamily="2" charset="0"/>
              </a:rPr>
              <a:t> </a:t>
            </a:r>
            <a:r>
              <a:rPr lang="en-US" sz="2000" b="1" dirty="0" err="1">
                <a:solidFill>
                  <a:prstClr val="black"/>
                </a:solidFill>
                <a:latin typeface="Tamil Bible" pitchFamily="2" charset="0"/>
              </a:rPr>
              <a:t>tpsf;Ftjw;F</a:t>
            </a:r>
            <a:r>
              <a:rPr lang="en-US" sz="2000" b="1" dirty="0">
                <a:solidFill>
                  <a:prstClr val="black"/>
                </a:solidFill>
                <a:latin typeface="Tamil Bible" pitchFamily="2" charset="0"/>
              </a:rPr>
              <a:t> </a:t>
            </a:r>
            <a:r>
              <a:rPr lang="en-US" sz="2000" b="1" dirty="0" err="1">
                <a:solidFill>
                  <a:prstClr val="black"/>
                </a:solidFill>
                <a:latin typeface="Tamil Bible" pitchFamily="2" charset="0"/>
              </a:rPr>
              <a:t>xsp</a:t>
            </a:r>
            <a:r>
              <a:rPr lang="en-US" sz="2000" b="1" dirty="0">
                <a:solidFill>
                  <a:prstClr val="black"/>
                </a:solidFill>
                <a:latin typeface="Tamil Bible" pitchFamily="2" charset="0"/>
              </a:rPr>
              <a:t>&gt; </a:t>
            </a:r>
            <a:r>
              <a:rPr lang="en-US" sz="2000" b="1" dirty="0" err="1">
                <a:solidFill>
                  <a:prstClr val="black"/>
                </a:solidFill>
                <a:latin typeface="Tamil Bible" pitchFamily="2" charset="0"/>
              </a:rPr>
              <a:t>jpuhl;irf</a:t>
            </a:r>
            <a:r>
              <a:rPr lang="en-US" sz="2000" b="1" dirty="0">
                <a:solidFill>
                  <a:prstClr val="black"/>
                </a:solidFill>
                <a:latin typeface="Tamil Bible" pitchFamily="2" charset="0"/>
              </a:rPr>
              <a:t>; </a:t>
            </a:r>
            <a:r>
              <a:rPr lang="en-US" sz="2000" b="1" dirty="0" err="1">
                <a:solidFill>
                  <a:prstClr val="black"/>
                </a:solidFill>
                <a:latin typeface="Tamil Bible" pitchFamily="2" charset="0"/>
              </a:rPr>
              <a:t>nfhb</a:t>
            </a:r>
            <a:r>
              <a:rPr lang="en-US" sz="2000" b="1" dirty="0">
                <a:solidFill>
                  <a:prstClr val="black"/>
                </a:solidFill>
                <a:latin typeface="Tamil Bible" pitchFamily="2" charset="0"/>
              </a:rPr>
              <a:t>&gt; </a:t>
            </a:r>
            <a:r>
              <a:rPr lang="en-US" sz="2000" b="1" dirty="0" err="1">
                <a:solidFill>
                  <a:prstClr val="black"/>
                </a:solidFill>
                <a:latin typeface="Tamil Bible" pitchFamily="2" charset="0"/>
              </a:rPr>
              <a:t>ey;y</a:t>
            </a:r>
            <a:r>
              <a:rPr lang="en-US" sz="2000" b="1" dirty="0">
                <a:solidFill>
                  <a:prstClr val="black"/>
                </a:solidFill>
                <a:latin typeface="Tamil Bible" pitchFamily="2" charset="0"/>
              </a:rPr>
              <a:t> </a:t>
            </a:r>
            <a:r>
              <a:rPr lang="en-US" sz="2000" b="1" dirty="0" err="1">
                <a:solidFill>
                  <a:prstClr val="black"/>
                </a:solidFill>
                <a:latin typeface="Tamil Bible" pitchFamily="2" charset="0"/>
              </a:rPr>
              <a:t>Nka;g;gd</a:t>
            </a:r>
            <a:r>
              <a:rPr lang="en-US" sz="2000" b="1" dirty="0">
                <a:solidFill>
                  <a:prstClr val="black"/>
                </a:solidFill>
                <a:latin typeface="Tamil Bible" pitchFamily="2" charset="0"/>
              </a:rPr>
              <a:t>; </a:t>
            </a:r>
            <a:r>
              <a:rPr lang="en-US" sz="2000" b="1" dirty="0" err="1">
                <a:solidFill>
                  <a:prstClr val="black"/>
                </a:solidFill>
                <a:latin typeface="Tamil Bible" pitchFamily="2" charset="0"/>
              </a:rPr>
              <a:t>Nghd;w</a:t>
            </a:r>
            <a:r>
              <a:rPr lang="en-US" sz="2000" b="1" dirty="0">
                <a:solidFill>
                  <a:prstClr val="black"/>
                </a:solidFill>
                <a:latin typeface="Tamil Bible" pitchFamily="2" charset="0"/>
              </a:rPr>
              <a:t> </a:t>
            </a:r>
            <a:r>
              <a:rPr lang="en-US" sz="2000" b="1" dirty="0" err="1">
                <a:solidFill>
                  <a:prstClr val="black"/>
                </a:solidFill>
                <a:latin typeface="Tamil Bible" pitchFamily="2" charset="0"/>
              </a:rPr>
              <a:t>FwpaPLfis</a:t>
            </a:r>
            <a:r>
              <a:rPr lang="en-US" sz="2000" b="1" dirty="0">
                <a:solidFill>
                  <a:prstClr val="black"/>
                </a:solidFill>
                <a:latin typeface="Tamil Bible" pitchFamily="2" charset="0"/>
              </a:rPr>
              <a:t> </a:t>
            </a:r>
            <a:r>
              <a:rPr lang="en-US" sz="2000" b="1" dirty="0" err="1">
                <a:solidFill>
                  <a:prstClr val="black"/>
                </a:solidFill>
                <a:latin typeface="Tamil Bible" pitchFamily="2" charset="0"/>
              </a:rPr>
              <a:t>gad;gLj;jpdhu</a:t>
            </a:r>
            <a:r>
              <a:rPr lang="en-US" sz="2000" b="1" dirty="0">
                <a:solidFill>
                  <a:prstClr val="black"/>
                </a:solidFill>
                <a:latin typeface="Tamil Bible" pitchFamily="2" charset="0"/>
              </a:rPr>
              <a:t>;</a:t>
            </a:r>
            <a:r>
              <a:rPr kumimoji="0" lang="es-ES" sz="2000" b="1" i="0" u="none" strike="noStrike" kern="1200" cap="none" spc="0" normalizeH="0" baseline="0" noProof="0" dirty="0">
                <a:ln>
                  <a:noFill/>
                </a:ln>
                <a:solidFill>
                  <a:prstClr val="black"/>
                </a:solidFill>
                <a:effectLst/>
                <a:uLnTx/>
                <a:uFillTx/>
                <a:latin typeface="Aptos" panose="02110004020202020204"/>
              </a:rPr>
              <a:t>…</a:t>
            </a:r>
          </a:p>
        </p:txBody>
      </p:sp>
      <p:sp>
        <p:nvSpPr>
          <p:cNvPr id="5" name="CuadroTexto 4">
            <a:extLst>
              <a:ext uri="{FF2B5EF4-FFF2-40B4-BE49-F238E27FC236}">
                <a16:creationId xmlns:a16="http://schemas.microsoft.com/office/drawing/2014/main" id="{401C1AE1-D702-D50D-D13F-E902B3652608}"/>
              </a:ext>
            </a:extLst>
          </p:cNvPr>
          <p:cNvSpPr txBox="1"/>
          <p:nvPr/>
        </p:nvSpPr>
        <p:spPr>
          <a:xfrm>
            <a:off x="0" y="2050224"/>
            <a:ext cx="5485498" cy="1631216"/>
          </a:xfrm>
          <a:prstGeom prst="rect">
            <a:avLst/>
          </a:prstGeom>
          <a:noFill/>
        </p:spPr>
        <p:txBody>
          <a:bodyPr wrap="square">
            <a:spAutoFit/>
            <a:scene3d>
              <a:camera prst="orthographicFront"/>
              <a:lightRig rig="threePt" dir="t"/>
            </a:scene3d>
            <a:sp3d extrusionH="57150">
              <a:bevelT w="38100" h="38100"/>
            </a:sp3d>
          </a:bodyPr>
          <a:lstStyle/>
          <a:p>
            <a:pPr lvl="0">
              <a:spcBef>
                <a:spcPts val="600"/>
              </a:spcBef>
              <a:defRPr/>
            </a:pPr>
            <a:r>
              <a:rPr lang="es-ES" sz="2000" b="1" dirty="0" err="1">
                <a:solidFill>
                  <a:srgbClr val="CC0000"/>
                </a:solidFill>
                <a:latin typeface="Tamil Bible" pitchFamily="2" charset="0"/>
              </a:rPr>
              <a:t>ntsp</a:t>
            </a:r>
            <a:r>
              <a:rPr kumimoji="0" lang="es-ES" sz="2000" b="1" i="0" u="none" strike="noStrike" kern="1200" cap="none" spc="0" normalizeH="0" baseline="0" noProof="0" dirty="0">
                <a:ln>
                  <a:noFill/>
                </a:ln>
                <a:solidFill>
                  <a:srgbClr val="CC0000"/>
                </a:solidFill>
                <a:effectLst/>
                <a:uLnTx/>
                <a:uFillTx/>
                <a:latin typeface="Aptos" panose="02110004020202020204"/>
              </a:rPr>
              <a:t> 13:2</a:t>
            </a:r>
            <a:r>
              <a:rPr kumimoji="0" lang="es-ES" sz="2000" b="1" i="0" u="none" strike="noStrike" kern="1200" cap="none" spc="0" normalizeH="0" baseline="0" noProof="0" dirty="0">
                <a:ln>
                  <a:noFill/>
                </a:ln>
                <a:solidFill>
                  <a:prstClr val="black"/>
                </a:solidFill>
                <a:effectLst/>
                <a:uLnTx/>
                <a:uFillTx/>
                <a:latin typeface="Aptos" panose="02110004020202020204"/>
              </a:rPr>
              <a:t>. </a:t>
            </a:r>
            <a:r>
              <a:rPr lang="en-US" sz="2000" b="1" dirty="0" err="1">
                <a:solidFill>
                  <a:prstClr val="black"/>
                </a:solidFill>
                <a:latin typeface="Tamil Bible" pitchFamily="2" charset="0"/>
              </a:rPr>
              <a:t>jhdpNay</a:t>
            </a:r>
            <a:r>
              <a:rPr lang="en-US" sz="2000" b="1" dirty="0">
                <a:solidFill>
                  <a:prstClr val="black"/>
                </a:solidFill>
                <a:latin typeface="Tamil Bible" pitchFamily="2" charset="0"/>
              </a:rPr>
              <a:t>; </a:t>
            </a:r>
            <a:r>
              <a:rPr lang="en-US" sz="2000" b="1" dirty="0" err="1">
                <a:solidFill>
                  <a:prstClr val="black"/>
                </a:solidFill>
                <a:latin typeface="Tamil Bible" pitchFamily="2" charset="0"/>
              </a:rPr>
              <a:t>kw;Wk</a:t>
            </a:r>
            <a:r>
              <a:rPr lang="en-US" sz="2000" b="1" dirty="0">
                <a:solidFill>
                  <a:prstClr val="black"/>
                </a:solidFill>
                <a:latin typeface="Tamil Bible" pitchFamily="2" charset="0"/>
              </a:rPr>
              <a:t>; </a:t>
            </a:r>
            <a:r>
              <a:rPr lang="en-US" sz="2000" b="1" dirty="0" err="1">
                <a:solidFill>
                  <a:prstClr val="black"/>
                </a:solidFill>
                <a:latin typeface="Tamil Bible" pitchFamily="2" charset="0"/>
              </a:rPr>
              <a:t>ntspg;gLj;jpd</a:t>
            </a:r>
            <a:r>
              <a:rPr lang="en-US" sz="2000" b="1" dirty="0">
                <a:solidFill>
                  <a:prstClr val="black"/>
                </a:solidFill>
                <a:latin typeface="Tamil Bible" pitchFamily="2" charset="0"/>
              </a:rPr>
              <a:t> </a:t>
            </a:r>
            <a:r>
              <a:rPr lang="en-US" sz="2000" b="1" dirty="0" err="1">
                <a:solidFill>
                  <a:prstClr val="black"/>
                </a:solidFill>
                <a:latin typeface="Tamil Bible" pitchFamily="2" charset="0"/>
              </a:rPr>
              <a:t>tpNr</a:t>
            </a:r>
            <a:r>
              <a:rPr lang="en-US" sz="2000" b="1" dirty="0">
                <a:solidFill>
                  <a:prstClr val="black"/>
                </a:solidFill>
                <a:latin typeface="Tamil Bible" pitchFamily="2" charset="0"/>
              </a:rPr>
              <a:t>\k; </a:t>
            </a:r>
            <a:r>
              <a:rPr lang="en-US" sz="2000" b="1" dirty="0" err="1">
                <a:solidFill>
                  <a:prstClr val="black"/>
                </a:solidFill>
                <a:latin typeface="Tamil Bible" pitchFamily="2" charset="0"/>
              </a:rPr>
              <a:t>Mfpa</a:t>
            </a:r>
            <a:r>
              <a:rPr lang="en-US" sz="2000" b="1" dirty="0">
                <a:solidFill>
                  <a:prstClr val="black"/>
                </a:solidFill>
                <a:latin typeface="Tamil Bible" pitchFamily="2" charset="0"/>
              </a:rPr>
              <a:t> </a:t>
            </a:r>
            <a:r>
              <a:rPr lang="en-US" sz="2000" b="1" dirty="0" err="1">
                <a:solidFill>
                  <a:prstClr val="black"/>
                </a:solidFill>
                <a:latin typeface="Tamil Bible" pitchFamily="2" charset="0"/>
              </a:rPr>
              <a:t>Gj;jfq;fs</a:t>
            </a:r>
            <a:r>
              <a:rPr lang="en-US" sz="2000" b="1" dirty="0">
                <a:solidFill>
                  <a:prstClr val="black"/>
                </a:solidFill>
                <a:latin typeface="Tamil Bible" pitchFamily="2" charset="0"/>
              </a:rPr>
              <a:t>;&gt; </a:t>
            </a:r>
            <a:r>
              <a:rPr lang="en-US" sz="2000" b="1" dirty="0" err="1">
                <a:solidFill>
                  <a:prstClr val="black"/>
                </a:solidFill>
                <a:latin typeface="Tamil Bible" pitchFamily="2" charset="0"/>
              </a:rPr>
              <a:t>tuyhw;W</a:t>
            </a:r>
            <a:r>
              <a:rPr lang="en-US" sz="2000" b="1" dirty="0">
                <a:solidFill>
                  <a:prstClr val="black"/>
                </a:solidFill>
                <a:latin typeface="Tamil Bible" pitchFamily="2" charset="0"/>
              </a:rPr>
              <a:t> </a:t>
            </a:r>
            <a:r>
              <a:rPr lang="en-US" sz="2000" b="1" dirty="0" err="1">
                <a:solidFill>
                  <a:prstClr val="black"/>
                </a:solidFill>
                <a:latin typeface="Tamil Bible" pitchFamily="2" charset="0"/>
              </a:rPr>
              <a:t>cz;ikfis</a:t>
            </a:r>
            <a:r>
              <a:rPr lang="en-US" sz="2000" b="1" dirty="0">
                <a:solidFill>
                  <a:prstClr val="black"/>
                </a:solidFill>
                <a:latin typeface="Tamil Bible" pitchFamily="2" charset="0"/>
              </a:rPr>
              <a:t> </a:t>
            </a:r>
            <a:r>
              <a:rPr lang="en-US" sz="2000" b="1" dirty="0" err="1">
                <a:solidFill>
                  <a:prstClr val="black"/>
                </a:solidFill>
                <a:latin typeface="Tamil Bible" pitchFamily="2" charset="0"/>
              </a:rPr>
              <a:t>Fwpg;gjw;F</a:t>
            </a:r>
            <a:r>
              <a:rPr lang="en-US" sz="2000" b="1" dirty="0">
                <a:solidFill>
                  <a:prstClr val="black"/>
                </a:solidFill>
                <a:latin typeface="Tamil Bible" pitchFamily="2" charset="0"/>
              </a:rPr>
              <a:t> </a:t>
            </a:r>
            <a:r>
              <a:rPr lang="en-US" sz="2000" b="1" dirty="0" err="1">
                <a:solidFill>
                  <a:prstClr val="black"/>
                </a:solidFill>
                <a:latin typeface="Tamil Bible" pitchFamily="2" charset="0"/>
              </a:rPr>
              <a:t>rpd;dq;fis</a:t>
            </a:r>
            <a:r>
              <a:rPr lang="en-US" sz="2000" b="1" dirty="0">
                <a:solidFill>
                  <a:prstClr val="black"/>
                </a:solidFill>
                <a:latin typeface="Tamil Bible" pitchFamily="2" charset="0"/>
              </a:rPr>
              <a:t> (</a:t>
            </a:r>
            <a:r>
              <a:rPr lang="en-US" sz="2000" b="1" dirty="0" err="1">
                <a:solidFill>
                  <a:prstClr val="black"/>
                </a:solidFill>
                <a:latin typeface="Tamil Bible" pitchFamily="2" charset="0"/>
              </a:rPr>
              <a:t>kpUfq;fs</a:t>
            </a:r>
            <a:r>
              <a:rPr lang="en-US" sz="2000" b="1" dirty="0">
                <a:solidFill>
                  <a:prstClr val="black"/>
                </a:solidFill>
                <a:latin typeface="Tamil Bible" pitchFamily="2" charset="0"/>
              </a:rPr>
              <a:t>;&gt; </a:t>
            </a:r>
            <a:r>
              <a:rPr lang="en-US" sz="2000" b="1" dirty="0" err="1">
                <a:solidFill>
                  <a:prstClr val="black"/>
                </a:solidFill>
                <a:latin typeface="Tamil Bible" pitchFamily="2" charset="0"/>
              </a:rPr>
              <a:t>nfhk;Gfs</a:t>
            </a:r>
            <a:r>
              <a:rPr lang="en-US" sz="2000" b="1" dirty="0">
                <a:solidFill>
                  <a:prstClr val="black"/>
                </a:solidFill>
                <a:latin typeface="Tamil Bible" pitchFamily="2" charset="0"/>
              </a:rPr>
              <a:t>; </a:t>
            </a:r>
            <a:r>
              <a:rPr lang="en-US" sz="2000" b="1" dirty="0" err="1">
                <a:solidFill>
                  <a:prstClr val="black"/>
                </a:solidFill>
                <a:latin typeface="Tamil Bible" pitchFamily="2" charset="0"/>
              </a:rPr>
              <a:t>Nghd;wit</a:t>
            </a:r>
            <a:r>
              <a:rPr lang="en-US" sz="2000" b="1" dirty="0">
                <a:solidFill>
                  <a:prstClr val="black"/>
                </a:solidFill>
                <a:latin typeface="Tamil Bible" pitchFamily="2" charset="0"/>
              </a:rPr>
              <a:t>) </a:t>
            </a:r>
            <a:r>
              <a:rPr lang="en-US" sz="2000" b="1" dirty="0" err="1">
                <a:solidFill>
                  <a:prstClr val="black"/>
                </a:solidFill>
                <a:latin typeface="Tamil Bible" pitchFamily="2" charset="0"/>
              </a:rPr>
              <a:t>gad;gLj;Jfpd;wd</a:t>
            </a:r>
            <a:r>
              <a:rPr kumimoji="0" lang="es-ES" sz="2000" b="1" i="0" u="none" strike="noStrike" kern="1200" cap="none" spc="0" normalizeH="0" baseline="0" noProof="0" dirty="0">
                <a:ln>
                  <a:noFill/>
                </a:ln>
                <a:solidFill>
                  <a:prstClr val="black"/>
                </a:solidFill>
                <a:effectLst/>
                <a:uLnTx/>
                <a:uFillTx/>
                <a:latin typeface="Aptos" panose="02110004020202020204"/>
              </a:rPr>
              <a:t>.</a:t>
            </a:r>
          </a:p>
        </p:txBody>
      </p:sp>
      <p:sp>
        <p:nvSpPr>
          <p:cNvPr id="7" name="CuadroTexto 6">
            <a:extLst>
              <a:ext uri="{FF2B5EF4-FFF2-40B4-BE49-F238E27FC236}">
                <a16:creationId xmlns:a16="http://schemas.microsoft.com/office/drawing/2014/main" id="{85A48F99-F3B5-F2F3-94FB-8EB6AD4486EA}"/>
              </a:ext>
            </a:extLst>
          </p:cNvPr>
          <p:cNvSpPr txBox="1"/>
          <p:nvPr/>
        </p:nvSpPr>
        <p:spPr>
          <a:xfrm>
            <a:off x="6436103" y="6056300"/>
            <a:ext cx="5747584" cy="707886"/>
          </a:xfrm>
          <a:prstGeom prst="rect">
            <a:avLst/>
          </a:prstGeom>
          <a:noFill/>
        </p:spPr>
        <p:txBody>
          <a:bodyPr wrap="square">
            <a:spAutoFit/>
            <a:scene3d>
              <a:camera prst="orthographicFront"/>
              <a:lightRig rig="threePt" dir="t"/>
            </a:scene3d>
            <a:sp3d extrusionH="57150">
              <a:bevelT w="38100" h="38100"/>
            </a:sp3d>
          </a:bodyPr>
          <a:lstStyle/>
          <a:p>
            <a:pPr lvl="0">
              <a:spcBef>
                <a:spcPts val="600"/>
              </a:spcBef>
              <a:defRPr/>
            </a:pPr>
            <a:r>
              <a:rPr lang="es-ES" sz="2000" b="1" dirty="0" err="1">
                <a:solidFill>
                  <a:srgbClr val="339933"/>
                </a:solidFill>
                <a:latin typeface="Tamil Bible" pitchFamily="2" charset="0"/>
              </a:rPr>
              <a:t>kj</a:t>
            </a:r>
            <a:r>
              <a:rPr lang="es-ES" sz="2000" b="1" dirty="0">
                <a:solidFill>
                  <a:srgbClr val="339933"/>
                </a:solidFill>
                <a:latin typeface="Tamil Bible" pitchFamily="2" charset="0"/>
              </a:rPr>
              <a:t>;</a:t>
            </a:r>
            <a:r>
              <a:rPr kumimoji="0" lang="es-ES" sz="2000" b="1" i="0" u="none" strike="noStrike" kern="1200" cap="none" spc="0" normalizeH="0" baseline="0" noProof="0" dirty="0">
                <a:ln>
                  <a:noFill/>
                </a:ln>
                <a:solidFill>
                  <a:srgbClr val="339933"/>
                </a:solidFill>
                <a:effectLst/>
                <a:uLnTx/>
                <a:uFillTx/>
                <a:latin typeface="Aptos" panose="02110004020202020204"/>
                <a:ea typeface="+mn-ea"/>
                <a:cs typeface="+mn-cs"/>
              </a:rPr>
              <a:t> 13:5</a:t>
            </a: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lang="en-US" sz="2000" b="1" dirty="0">
                <a:solidFill>
                  <a:prstClr val="black"/>
                </a:solidFill>
                <a:latin typeface="Tamil Bible" pitchFamily="2" charset="0"/>
              </a:rPr>
              <a:t>,</a:t>
            </a:r>
            <a:r>
              <a:rPr lang="en-US" sz="2000" b="1" dirty="0" err="1">
                <a:solidFill>
                  <a:prstClr val="black"/>
                </a:solidFill>
                <a:latin typeface="Tamil Bible" pitchFamily="2" charset="0"/>
              </a:rPr>
              <a:t>NaR</a:t>
            </a:r>
            <a:r>
              <a:rPr lang="en-US" sz="2000" b="1" dirty="0">
                <a:solidFill>
                  <a:prstClr val="black"/>
                </a:solidFill>
                <a:latin typeface="Tamil Bible" pitchFamily="2" charset="0"/>
              </a:rPr>
              <a:t> </a:t>
            </a:r>
            <a:r>
              <a:rPr lang="en-US" sz="2000" b="1" dirty="0" err="1">
                <a:solidFill>
                  <a:prstClr val="black"/>
                </a:solidFill>
                <a:latin typeface="Tamil Bible" pitchFamily="2" charset="0"/>
              </a:rPr>
              <a:t>Md;kPf</a:t>
            </a:r>
            <a:r>
              <a:rPr lang="en-US" sz="2000" b="1" dirty="0">
                <a:solidFill>
                  <a:prstClr val="black"/>
                </a:solidFill>
                <a:latin typeface="Tamil Bible" pitchFamily="2" charset="0"/>
              </a:rPr>
              <a:t> </a:t>
            </a:r>
            <a:r>
              <a:rPr lang="en-US" sz="2000" b="1" dirty="0" err="1">
                <a:solidFill>
                  <a:prstClr val="black"/>
                </a:solidFill>
                <a:latin typeface="Tamil Bible" pitchFamily="2" charset="0"/>
              </a:rPr>
              <a:t>cz;ikfis</a:t>
            </a:r>
            <a:r>
              <a:rPr lang="en-US" sz="2000" b="1" dirty="0">
                <a:solidFill>
                  <a:prstClr val="black"/>
                </a:solidFill>
                <a:latin typeface="Tamil Bible" pitchFamily="2" charset="0"/>
              </a:rPr>
              <a:t> </a:t>
            </a:r>
            <a:r>
              <a:rPr lang="en-US" sz="2000" b="1" dirty="0" err="1">
                <a:solidFill>
                  <a:prstClr val="black"/>
                </a:solidFill>
                <a:latin typeface="Tamil Bible" pitchFamily="2" charset="0"/>
              </a:rPr>
              <a:t>fw;gpf;f</a:t>
            </a:r>
            <a:r>
              <a:rPr lang="en-US" sz="2000" b="1" dirty="0">
                <a:solidFill>
                  <a:prstClr val="black"/>
                </a:solidFill>
                <a:latin typeface="Tamil Bible" pitchFamily="2" charset="0"/>
              </a:rPr>
              <a:t> </a:t>
            </a:r>
            <a:r>
              <a:rPr lang="en-US" sz="2000" b="1" dirty="0" err="1">
                <a:solidFill>
                  <a:prstClr val="black"/>
                </a:solidFill>
                <a:latin typeface="Tamil Bible" pitchFamily="2" charset="0"/>
              </a:rPr>
              <a:t>ctikfis</a:t>
            </a:r>
            <a:r>
              <a:rPr lang="en-US" sz="2000" b="1" dirty="0">
                <a:solidFill>
                  <a:prstClr val="black"/>
                </a:solidFill>
                <a:latin typeface="Tamil Bible" pitchFamily="2" charset="0"/>
              </a:rPr>
              <a:t> </a:t>
            </a:r>
            <a:r>
              <a:rPr lang="en-US" sz="2000" b="1" dirty="0" err="1">
                <a:solidFill>
                  <a:prstClr val="black"/>
                </a:solidFill>
                <a:latin typeface="Tamil Bible" pitchFamily="2" charset="0"/>
              </a:rPr>
              <a:t>Vuhskhf</a:t>
            </a:r>
            <a:r>
              <a:rPr lang="en-US" sz="2000" b="1" dirty="0">
                <a:solidFill>
                  <a:prstClr val="black"/>
                </a:solidFill>
                <a:latin typeface="Tamil Bible" pitchFamily="2" charset="0"/>
              </a:rPr>
              <a:t> </a:t>
            </a:r>
            <a:r>
              <a:rPr lang="en-US" sz="2000" b="1" dirty="0" err="1">
                <a:solidFill>
                  <a:prstClr val="black"/>
                </a:solidFill>
                <a:latin typeface="Tamil Bible" pitchFamily="2" charset="0"/>
              </a:rPr>
              <a:t>gad;gLj;jpdhu</a:t>
            </a:r>
            <a:r>
              <a:rPr lang="en-US" sz="2000" b="1" dirty="0">
                <a:solidFill>
                  <a:prstClr val="black"/>
                </a:solidFill>
                <a:latin typeface="Tamil Bible" pitchFamily="2" charset="0"/>
              </a:rPr>
              <a:t>;</a:t>
            </a: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a:t>
            </a:r>
          </a:p>
        </p:txBody>
      </p:sp>
      <p:pic>
        <p:nvPicPr>
          <p:cNvPr id="31" name="Imagen 30">
            <a:extLst>
              <a:ext uri="{FF2B5EF4-FFF2-40B4-BE49-F238E27FC236}">
                <a16:creationId xmlns:a16="http://schemas.microsoft.com/office/drawing/2014/main" id="{6116CBD8-881C-B96F-79C1-D0356B7BFC8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543397" y="4625546"/>
            <a:ext cx="3810227" cy="2131913"/>
          </a:xfrm>
          <a:prstGeom prst="snip2DiagRect">
            <a:avLst>
              <a:gd name="adj1" fmla="val 15058"/>
              <a:gd name="adj2" fmla="val 0"/>
            </a:avLst>
          </a:prstGeom>
          <a:solidFill>
            <a:srgbClr val="FFFFFF">
              <a:shade val="85000"/>
            </a:srgbClr>
          </a:solidFill>
          <a:ln w="38100" cap="sq">
            <a:solidFill>
              <a:schemeClr val="accent5"/>
            </a:solidFill>
            <a:miter lim="800000"/>
          </a:ln>
          <a:effectLst/>
          <a:scene3d>
            <a:camera prst="orthographicFront"/>
            <a:lightRig rig="twoPt" dir="t">
              <a:rot lat="0" lon="0" rev="7200000"/>
            </a:lightRig>
          </a:scene3d>
          <a:sp3d>
            <a:bevelT w="25400" h="19050"/>
            <a:contourClr>
              <a:srgbClr val="FFFFFF"/>
            </a:contourClr>
          </a:sp3d>
        </p:spPr>
      </p:pic>
      <p:sp>
        <p:nvSpPr>
          <p:cNvPr id="19" name="CuadroTexto 18">
            <a:extLst>
              <a:ext uri="{FF2B5EF4-FFF2-40B4-BE49-F238E27FC236}">
                <a16:creationId xmlns:a16="http://schemas.microsoft.com/office/drawing/2014/main" id="{FFCAFF92-6C09-08BA-8DE1-68961E69B926}"/>
              </a:ext>
            </a:extLst>
          </p:cNvPr>
          <p:cNvSpPr txBox="1"/>
          <p:nvPr/>
        </p:nvSpPr>
        <p:spPr>
          <a:xfrm>
            <a:off x="-1" y="1144289"/>
            <a:ext cx="5934457" cy="1015663"/>
          </a:xfrm>
          <a:prstGeom prst="rect">
            <a:avLst/>
          </a:prstGeom>
          <a:noFill/>
        </p:spPr>
        <p:txBody>
          <a:bodyPr wrap="square" rtlCol="0">
            <a:spAutoFit/>
            <a:scene3d>
              <a:camera prst="orthographicFront"/>
              <a:lightRig rig="threePt" dir="t"/>
            </a:scene3d>
            <a:sp3d extrusionH="57150">
              <a:bevelT w="38100" h="38100"/>
            </a:sp3d>
          </a:bodyPr>
          <a:lstStyle/>
          <a:p>
            <a:pPr>
              <a:spcBef>
                <a:spcPts val="600"/>
              </a:spcBef>
            </a:pPr>
            <a:r>
              <a:rPr lang="es-ES" sz="2000" b="1" dirty="0" err="1">
                <a:solidFill>
                  <a:srgbClr val="2F3195"/>
                </a:solidFill>
                <a:latin typeface="Tamil Bible" pitchFamily="2" charset="0"/>
              </a:rPr>
              <a:t>ahj</a:t>
            </a:r>
            <a:r>
              <a:rPr lang="es-ES" sz="2000" b="1" dirty="0">
                <a:solidFill>
                  <a:srgbClr val="2F3195"/>
                </a:solidFill>
                <a:latin typeface="Tamil Bible" pitchFamily="2" charset="0"/>
              </a:rPr>
              <a:t>;</a:t>
            </a:r>
            <a:r>
              <a:rPr lang="es-ES" sz="2000" b="1" dirty="0">
                <a:solidFill>
                  <a:srgbClr val="2F3195"/>
                </a:solidFill>
              </a:rPr>
              <a:t> 25:8</a:t>
            </a:r>
            <a:r>
              <a:rPr lang="es-ES" sz="2000" b="1" dirty="0"/>
              <a:t>. </a:t>
            </a:r>
            <a:r>
              <a:rPr lang="en-US" sz="2000" b="1" dirty="0" err="1">
                <a:latin typeface="Tamil Bible" pitchFamily="2" charset="0"/>
              </a:rPr>
              <a:t>Mrhupau;fSk</a:t>
            </a:r>
            <a:r>
              <a:rPr lang="en-US" sz="2000" b="1" dirty="0">
                <a:latin typeface="Tamil Bible" pitchFamily="2" charset="0"/>
              </a:rPr>
              <a:t>;&gt; </a:t>
            </a:r>
            <a:r>
              <a:rPr lang="en-US" sz="2000" b="1" dirty="0" err="1">
                <a:latin typeface="Tamil Bible" pitchFamily="2" charset="0"/>
              </a:rPr>
              <a:t>gupRj;j</a:t>
            </a:r>
            <a:r>
              <a:rPr lang="en-US" sz="2000" b="1" dirty="0">
                <a:latin typeface="Tamil Bible" pitchFamily="2" charset="0"/>
              </a:rPr>
              <a:t> ,</a:t>
            </a:r>
            <a:r>
              <a:rPr lang="en-US" sz="2000" b="1" dirty="0" err="1">
                <a:latin typeface="Tamil Bible" pitchFamily="2" charset="0"/>
              </a:rPr>
              <a:t>lKk</a:t>
            </a:r>
            <a:r>
              <a:rPr lang="en-US" sz="2000" b="1" dirty="0">
                <a:latin typeface="Tamil Bible" pitchFamily="2" charset="0"/>
              </a:rPr>
              <a:t>;&gt; </a:t>
            </a:r>
            <a:r>
              <a:rPr lang="en-US" sz="2000" b="1" dirty="0" err="1">
                <a:latin typeface="Tamil Bible" pitchFamily="2" charset="0"/>
              </a:rPr>
              <a:t>mq;F</a:t>
            </a:r>
            <a:r>
              <a:rPr lang="en-US" sz="2000" b="1" dirty="0">
                <a:solidFill>
                  <a:schemeClr val="bg1"/>
                </a:solidFill>
                <a:latin typeface="Tamil Bible" pitchFamily="2" charset="0"/>
              </a:rPr>
              <a:t> </a:t>
            </a:r>
            <a:r>
              <a:rPr lang="en-US" sz="2000" b="1" dirty="0" err="1">
                <a:latin typeface="Tamil Bible" pitchFamily="2" charset="0"/>
              </a:rPr>
              <a:t>eilngWk</a:t>
            </a:r>
            <a:r>
              <a:rPr lang="en-US" sz="2000" b="1" dirty="0">
                <a:latin typeface="Tamil Bible" pitchFamily="2" charset="0"/>
              </a:rPr>
              <a:t>; </a:t>
            </a:r>
            <a:r>
              <a:rPr lang="en-US" sz="2000" b="1" dirty="0" err="1">
                <a:latin typeface="Tamil Bible" pitchFamily="2" charset="0"/>
              </a:rPr>
              <a:t>NritfSk</a:t>
            </a:r>
            <a:r>
              <a:rPr lang="en-US" sz="2000" b="1" dirty="0">
                <a:latin typeface="Tamil Bible" pitchFamily="2" charset="0"/>
              </a:rPr>
              <a:t>; </a:t>
            </a:r>
            <a:r>
              <a:rPr lang="en-US" sz="2000" b="1" dirty="0" err="1">
                <a:latin typeface="Tamil Bible" pitchFamily="2" charset="0"/>
              </a:rPr>
              <a:t>kPl;gpd</a:t>
            </a:r>
            <a:r>
              <a:rPr lang="en-US" sz="2000" b="1" dirty="0">
                <a:latin typeface="Tamil Bible" pitchFamily="2" charset="0"/>
              </a:rPr>
              <a:t>; </a:t>
            </a:r>
            <a:r>
              <a:rPr lang="en-US" sz="2000" b="1" dirty="0" err="1">
                <a:latin typeface="Tamil Bible" pitchFamily="2" charset="0"/>
              </a:rPr>
              <a:t>jpl;lj;ij</a:t>
            </a:r>
            <a:r>
              <a:rPr lang="en-US" sz="2000" b="1" dirty="0">
                <a:latin typeface="Tamil Bible" pitchFamily="2" charset="0"/>
              </a:rPr>
              <a:t> </a:t>
            </a:r>
            <a:r>
              <a:rPr lang="en-US" sz="2000" b="1" dirty="0" err="1">
                <a:latin typeface="Tamil Bible" pitchFamily="2" charset="0"/>
              </a:rPr>
              <a:t>tpupt</a:t>
            </a:r>
            <a:r>
              <a:rPr lang="en-US" sz="2000" b="1" dirty="0" err="1">
                <a:solidFill>
                  <a:schemeClr val="bg1"/>
                </a:solidFill>
                <a:latin typeface="Tamil Bible" pitchFamily="2" charset="0"/>
              </a:rPr>
              <a:t>hf</a:t>
            </a:r>
            <a:r>
              <a:rPr lang="en-US" sz="2000" b="1" dirty="0">
                <a:solidFill>
                  <a:schemeClr val="bg1"/>
                </a:solidFill>
                <a:latin typeface="Tamil Bible" pitchFamily="2" charset="0"/>
              </a:rPr>
              <a:t> </a:t>
            </a:r>
            <a:r>
              <a:rPr lang="en-US" sz="2000" b="1" dirty="0" err="1">
                <a:latin typeface="Tamil Bible" pitchFamily="2" charset="0"/>
              </a:rPr>
              <a:t>tpsf;Ftjw;fhd</a:t>
            </a:r>
            <a:r>
              <a:rPr lang="en-US" sz="2000" b="1" dirty="0">
                <a:latin typeface="Tamil Bible" pitchFamily="2" charset="0"/>
              </a:rPr>
              <a:t> </a:t>
            </a:r>
            <a:r>
              <a:rPr lang="en-US" sz="2000" b="1" dirty="0" err="1">
                <a:latin typeface="Tamil Bible" pitchFamily="2" charset="0"/>
              </a:rPr>
              <a:t>FwpaPLfshf</a:t>
            </a:r>
            <a:r>
              <a:rPr lang="en-US" sz="2000" b="1" dirty="0">
                <a:latin typeface="Tamil Bible" pitchFamily="2" charset="0"/>
              </a:rPr>
              <a:t> ,</a:t>
            </a:r>
            <a:r>
              <a:rPr lang="en-US" sz="2000" b="1" dirty="0" err="1">
                <a:latin typeface="Tamil Bible" pitchFamily="2" charset="0"/>
              </a:rPr>
              <a:t>Uf;fpd;wd</a:t>
            </a:r>
            <a:r>
              <a:rPr lang="es-ES" sz="2000" b="1" dirty="0"/>
              <a:t>.</a:t>
            </a:r>
          </a:p>
        </p:txBody>
      </p:sp>
    </p:spTree>
    <p:extLst>
      <p:ext uri="{BB962C8B-B14F-4D97-AF65-F5344CB8AC3E}">
        <p14:creationId xmlns:p14="http://schemas.microsoft.com/office/powerpoint/2010/main" val="1553099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 calcmode="lin" valueType="num">
                                      <p:cBhvr>
                                        <p:cTn id="9" dur="500" fill="hold"/>
                                        <p:tgtEl>
                                          <p:spTgt spid="17"/>
                                        </p:tgtEl>
                                        <p:attrNameLst>
                                          <p:attrName>style.rotation</p:attrName>
                                        </p:attrNameLst>
                                      </p:cBhvr>
                                      <p:tavLst>
                                        <p:tav tm="0">
                                          <p:val>
                                            <p:fltVal val="360"/>
                                          </p:val>
                                        </p:tav>
                                        <p:tav tm="100000">
                                          <p:val>
                                            <p:fltVal val="0"/>
                                          </p:val>
                                        </p:tav>
                                      </p:tavLst>
                                    </p:anim>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8" presetClass="entr" presetSubtype="9" fill="hold" nodeType="click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strips(upLeft)">
                                      <p:cBhvr>
                                        <p:cTn id="15" dur="500"/>
                                        <p:tgtEl>
                                          <p:spTgt spid="25"/>
                                        </p:tgtEl>
                                      </p:cBhvr>
                                    </p:animEffect>
                                  </p:childTnLst>
                                </p:cTn>
                              </p:par>
                            </p:childTnLst>
                          </p:cTn>
                        </p:par>
                        <p:par>
                          <p:cTn id="16" fill="hold">
                            <p:stCondLst>
                              <p:cond delay="500"/>
                            </p:stCondLst>
                            <p:childTnLst>
                              <p:par>
                                <p:cTn id="17" presetID="22" presetClass="entr" presetSubtype="8" fill="hold" grpId="0"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wipe(left)">
                                      <p:cBhvr>
                                        <p:cTn id="19" dur="500"/>
                                        <p:tgtEl>
                                          <p:spTgt spid="19"/>
                                        </p:tgtEl>
                                      </p:cBhvr>
                                    </p:animEffect>
                                  </p:childTnLst>
                                </p:cTn>
                              </p:par>
                            </p:childTnLst>
                          </p:cTn>
                        </p:par>
                      </p:childTnLst>
                    </p:cTn>
                  </p:par>
                  <p:par>
                    <p:cTn id="20" fill="hold">
                      <p:stCondLst>
                        <p:cond delay="indefinite"/>
                      </p:stCondLst>
                      <p:childTnLst>
                        <p:par>
                          <p:cTn id="21" fill="hold">
                            <p:stCondLst>
                              <p:cond delay="0"/>
                            </p:stCondLst>
                            <p:childTnLst>
                              <p:par>
                                <p:cTn id="22" presetID="31" presetClass="entr" presetSubtype="0" fill="hold" nodeType="clickEffect">
                                  <p:stCondLst>
                                    <p:cond delay="0"/>
                                  </p:stCondLst>
                                  <p:childTnLst>
                                    <p:set>
                                      <p:cBhvr>
                                        <p:cTn id="23" dur="1" fill="hold">
                                          <p:stCondLst>
                                            <p:cond delay="0"/>
                                          </p:stCondLst>
                                        </p:cTn>
                                        <p:tgtEl>
                                          <p:spTgt spid="27"/>
                                        </p:tgtEl>
                                        <p:attrNameLst>
                                          <p:attrName>style.visibility</p:attrName>
                                        </p:attrNameLst>
                                      </p:cBhvr>
                                      <p:to>
                                        <p:strVal val="visible"/>
                                      </p:to>
                                    </p:set>
                                    <p:anim calcmode="lin" valueType="num">
                                      <p:cBhvr>
                                        <p:cTn id="24" dur="1000" fill="hold"/>
                                        <p:tgtEl>
                                          <p:spTgt spid="27"/>
                                        </p:tgtEl>
                                        <p:attrNameLst>
                                          <p:attrName>ppt_w</p:attrName>
                                        </p:attrNameLst>
                                      </p:cBhvr>
                                      <p:tavLst>
                                        <p:tav tm="0">
                                          <p:val>
                                            <p:fltVal val="0"/>
                                          </p:val>
                                        </p:tav>
                                        <p:tav tm="100000">
                                          <p:val>
                                            <p:strVal val="#ppt_w"/>
                                          </p:val>
                                        </p:tav>
                                      </p:tavLst>
                                    </p:anim>
                                    <p:anim calcmode="lin" valueType="num">
                                      <p:cBhvr>
                                        <p:cTn id="25" dur="1000" fill="hold"/>
                                        <p:tgtEl>
                                          <p:spTgt spid="27"/>
                                        </p:tgtEl>
                                        <p:attrNameLst>
                                          <p:attrName>ppt_h</p:attrName>
                                        </p:attrNameLst>
                                      </p:cBhvr>
                                      <p:tavLst>
                                        <p:tav tm="0">
                                          <p:val>
                                            <p:fltVal val="0"/>
                                          </p:val>
                                        </p:tav>
                                        <p:tav tm="100000">
                                          <p:val>
                                            <p:strVal val="#ppt_h"/>
                                          </p:val>
                                        </p:tav>
                                      </p:tavLst>
                                    </p:anim>
                                    <p:anim calcmode="lin" valueType="num">
                                      <p:cBhvr>
                                        <p:cTn id="26" dur="1000" fill="hold"/>
                                        <p:tgtEl>
                                          <p:spTgt spid="27"/>
                                        </p:tgtEl>
                                        <p:attrNameLst>
                                          <p:attrName>style.rotation</p:attrName>
                                        </p:attrNameLst>
                                      </p:cBhvr>
                                      <p:tavLst>
                                        <p:tav tm="0">
                                          <p:val>
                                            <p:fltVal val="90"/>
                                          </p:val>
                                        </p:tav>
                                        <p:tav tm="100000">
                                          <p:val>
                                            <p:fltVal val="0"/>
                                          </p:val>
                                        </p:tav>
                                      </p:tavLst>
                                    </p:anim>
                                    <p:animEffect transition="in" filter="fade">
                                      <p:cBhvr>
                                        <p:cTn id="27" dur="1000"/>
                                        <p:tgtEl>
                                          <p:spTgt spid="27"/>
                                        </p:tgtEl>
                                      </p:cBhvr>
                                    </p:animEffect>
                                  </p:childTnLst>
                                </p:cTn>
                              </p:par>
                            </p:childTnLst>
                          </p:cTn>
                        </p:par>
                        <p:par>
                          <p:cTn id="28" fill="hold">
                            <p:stCondLst>
                              <p:cond delay="1000"/>
                            </p:stCondLst>
                            <p:childTnLst>
                              <p:par>
                                <p:cTn id="29" presetID="22" presetClass="entr" presetSubtype="8"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wipe(left)">
                                      <p:cBhvr>
                                        <p:cTn id="31" dur="500"/>
                                        <p:tgtEl>
                                          <p:spTgt spid="5"/>
                                        </p:tgtEl>
                                      </p:cBhvr>
                                    </p:animEffect>
                                  </p:childTnLst>
                                </p:cTn>
                              </p:par>
                            </p:childTnLst>
                          </p:cTn>
                        </p:par>
                      </p:childTnLst>
                    </p:cTn>
                  </p:par>
                  <p:par>
                    <p:cTn id="32" fill="hold">
                      <p:stCondLst>
                        <p:cond delay="indefinite"/>
                      </p:stCondLst>
                      <p:childTnLst>
                        <p:par>
                          <p:cTn id="33" fill="hold">
                            <p:stCondLst>
                              <p:cond delay="0"/>
                            </p:stCondLst>
                            <p:childTnLst>
                              <p:par>
                                <p:cTn id="34" presetID="3" presetClass="entr" presetSubtype="10" fill="hold" nodeType="clickEffect">
                                  <p:stCondLst>
                                    <p:cond delay="0"/>
                                  </p:stCondLst>
                                  <p:childTnLst>
                                    <p:set>
                                      <p:cBhvr>
                                        <p:cTn id="35" dur="1" fill="hold">
                                          <p:stCondLst>
                                            <p:cond delay="0"/>
                                          </p:stCondLst>
                                        </p:cTn>
                                        <p:tgtEl>
                                          <p:spTgt spid="29"/>
                                        </p:tgtEl>
                                        <p:attrNameLst>
                                          <p:attrName>style.visibility</p:attrName>
                                        </p:attrNameLst>
                                      </p:cBhvr>
                                      <p:to>
                                        <p:strVal val="visible"/>
                                      </p:to>
                                    </p:set>
                                    <p:animEffect transition="in" filter="blinds(horizontal)">
                                      <p:cBhvr>
                                        <p:cTn id="36" dur="500"/>
                                        <p:tgtEl>
                                          <p:spTgt spid="29"/>
                                        </p:tgtEl>
                                      </p:cBhvr>
                                    </p:animEffect>
                                  </p:childTnLst>
                                </p:cTn>
                              </p:par>
                            </p:childTnLst>
                          </p:cTn>
                        </p:par>
                        <p:par>
                          <p:cTn id="37" fill="hold">
                            <p:stCondLst>
                              <p:cond delay="500"/>
                            </p:stCondLst>
                            <p:childTnLst>
                              <p:par>
                                <p:cTn id="38" presetID="22" presetClass="entr" presetSubtype="8" fill="hold" grpId="0" nodeType="afterEffect">
                                  <p:stCondLst>
                                    <p:cond delay="0"/>
                                  </p:stCondLst>
                                  <p:childTnLst>
                                    <p:set>
                                      <p:cBhvr>
                                        <p:cTn id="39" dur="1" fill="hold">
                                          <p:stCondLst>
                                            <p:cond delay="0"/>
                                          </p:stCondLst>
                                        </p:cTn>
                                        <p:tgtEl>
                                          <p:spTgt spid="3"/>
                                        </p:tgtEl>
                                        <p:attrNameLst>
                                          <p:attrName>style.visibility</p:attrName>
                                        </p:attrNameLst>
                                      </p:cBhvr>
                                      <p:to>
                                        <p:strVal val="visible"/>
                                      </p:to>
                                    </p:set>
                                    <p:animEffect transition="in" filter="wipe(left)">
                                      <p:cBhvr>
                                        <p:cTn id="40" dur="500"/>
                                        <p:tgtEl>
                                          <p:spTgt spid="3"/>
                                        </p:tgtEl>
                                      </p:cBhvr>
                                    </p:animEffect>
                                  </p:childTnLst>
                                </p:cTn>
                              </p:par>
                            </p:childTnLst>
                          </p:cTn>
                        </p:par>
                      </p:childTnLst>
                    </p:cTn>
                  </p:par>
                  <p:par>
                    <p:cTn id="41" fill="hold">
                      <p:stCondLst>
                        <p:cond delay="indefinite"/>
                      </p:stCondLst>
                      <p:childTnLst>
                        <p:par>
                          <p:cTn id="42" fill="hold">
                            <p:stCondLst>
                              <p:cond delay="0"/>
                            </p:stCondLst>
                            <p:childTnLst>
                              <p:par>
                                <p:cTn id="43" presetID="49" presetClass="entr" presetSubtype="0" decel="100000" fill="hold" grpId="0" nodeType="clickEffect">
                                  <p:stCondLst>
                                    <p:cond delay="0"/>
                                  </p:stCondLst>
                                  <p:childTnLst>
                                    <p:set>
                                      <p:cBhvr>
                                        <p:cTn id="44" dur="1" fill="hold">
                                          <p:stCondLst>
                                            <p:cond delay="0"/>
                                          </p:stCondLst>
                                        </p:cTn>
                                        <p:tgtEl>
                                          <p:spTgt spid="21"/>
                                        </p:tgtEl>
                                        <p:attrNameLst>
                                          <p:attrName>style.visibility</p:attrName>
                                        </p:attrNameLst>
                                      </p:cBhvr>
                                      <p:to>
                                        <p:strVal val="visible"/>
                                      </p:to>
                                    </p:set>
                                    <p:anim calcmode="lin" valueType="num">
                                      <p:cBhvr>
                                        <p:cTn id="45" dur="500" fill="hold"/>
                                        <p:tgtEl>
                                          <p:spTgt spid="21"/>
                                        </p:tgtEl>
                                        <p:attrNameLst>
                                          <p:attrName>ppt_w</p:attrName>
                                        </p:attrNameLst>
                                      </p:cBhvr>
                                      <p:tavLst>
                                        <p:tav tm="0">
                                          <p:val>
                                            <p:fltVal val="0"/>
                                          </p:val>
                                        </p:tav>
                                        <p:tav tm="100000">
                                          <p:val>
                                            <p:strVal val="#ppt_w"/>
                                          </p:val>
                                        </p:tav>
                                      </p:tavLst>
                                    </p:anim>
                                    <p:anim calcmode="lin" valueType="num">
                                      <p:cBhvr>
                                        <p:cTn id="46" dur="500" fill="hold"/>
                                        <p:tgtEl>
                                          <p:spTgt spid="21"/>
                                        </p:tgtEl>
                                        <p:attrNameLst>
                                          <p:attrName>ppt_h</p:attrName>
                                        </p:attrNameLst>
                                      </p:cBhvr>
                                      <p:tavLst>
                                        <p:tav tm="0">
                                          <p:val>
                                            <p:fltVal val="0"/>
                                          </p:val>
                                        </p:tav>
                                        <p:tav tm="100000">
                                          <p:val>
                                            <p:strVal val="#ppt_h"/>
                                          </p:val>
                                        </p:tav>
                                      </p:tavLst>
                                    </p:anim>
                                    <p:anim calcmode="lin" valueType="num">
                                      <p:cBhvr>
                                        <p:cTn id="47" dur="500" fill="hold"/>
                                        <p:tgtEl>
                                          <p:spTgt spid="21"/>
                                        </p:tgtEl>
                                        <p:attrNameLst>
                                          <p:attrName>style.rotation</p:attrName>
                                        </p:attrNameLst>
                                      </p:cBhvr>
                                      <p:tavLst>
                                        <p:tav tm="0">
                                          <p:val>
                                            <p:fltVal val="360"/>
                                          </p:val>
                                        </p:tav>
                                        <p:tav tm="100000">
                                          <p:val>
                                            <p:fltVal val="0"/>
                                          </p:val>
                                        </p:tav>
                                      </p:tavLst>
                                    </p:anim>
                                    <p:animEffect transition="in" filter="fade">
                                      <p:cBhvr>
                                        <p:cTn id="48" dur="500"/>
                                        <p:tgtEl>
                                          <p:spTgt spid="21"/>
                                        </p:tgtEl>
                                      </p:cBhvr>
                                    </p:animEffect>
                                  </p:childTnLst>
                                </p:cTn>
                              </p:par>
                            </p:childTnLst>
                          </p:cTn>
                        </p:par>
                      </p:childTnLst>
                    </p:cTn>
                  </p:par>
                  <p:par>
                    <p:cTn id="49" fill="hold">
                      <p:stCondLst>
                        <p:cond delay="indefinite"/>
                      </p:stCondLst>
                      <p:childTnLst>
                        <p:par>
                          <p:cTn id="50" fill="hold">
                            <p:stCondLst>
                              <p:cond delay="0"/>
                            </p:stCondLst>
                            <p:childTnLst>
                              <p:par>
                                <p:cTn id="51" presetID="18" presetClass="entr" presetSubtype="6" fill="hold" nodeType="clickEffect">
                                  <p:stCondLst>
                                    <p:cond delay="0"/>
                                  </p:stCondLst>
                                  <p:childTnLst>
                                    <p:set>
                                      <p:cBhvr>
                                        <p:cTn id="52" dur="1" fill="hold">
                                          <p:stCondLst>
                                            <p:cond delay="0"/>
                                          </p:stCondLst>
                                        </p:cTn>
                                        <p:tgtEl>
                                          <p:spTgt spid="33"/>
                                        </p:tgtEl>
                                        <p:attrNameLst>
                                          <p:attrName>style.visibility</p:attrName>
                                        </p:attrNameLst>
                                      </p:cBhvr>
                                      <p:to>
                                        <p:strVal val="visible"/>
                                      </p:to>
                                    </p:set>
                                    <p:animEffect transition="in" filter="strips(downRight)">
                                      <p:cBhvr>
                                        <p:cTn id="53" dur="500"/>
                                        <p:tgtEl>
                                          <p:spTgt spid="33"/>
                                        </p:tgtEl>
                                      </p:cBhvr>
                                    </p:animEffect>
                                  </p:childTnLst>
                                </p:cTn>
                              </p:par>
                            </p:childTnLst>
                          </p:cTn>
                        </p:par>
                        <p:par>
                          <p:cTn id="54" fill="hold">
                            <p:stCondLst>
                              <p:cond delay="500"/>
                            </p:stCondLst>
                            <p:childTnLst>
                              <p:par>
                                <p:cTn id="55" presetID="22" presetClass="entr" presetSubtype="8" fill="hold" grpId="0" nodeType="afterEffect">
                                  <p:stCondLst>
                                    <p:cond delay="0"/>
                                  </p:stCondLst>
                                  <p:childTnLst>
                                    <p:set>
                                      <p:cBhvr>
                                        <p:cTn id="56" dur="1" fill="hold">
                                          <p:stCondLst>
                                            <p:cond delay="0"/>
                                          </p:stCondLst>
                                        </p:cTn>
                                        <p:tgtEl>
                                          <p:spTgt spid="23"/>
                                        </p:tgtEl>
                                        <p:attrNameLst>
                                          <p:attrName>style.visibility</p:attrName>
                                        </p:attrNameLst>
                                      </p:cBhvr>
                                      <p:to>
                                        <p:strVal val="visible"/>
                                      </p:to>
                                    </p:set>
                                    <p:animEffect transition="in" filter="wipe(left)">
                                      <p:cBhvr>
                                        <p:cTn id="57" dur="500"/>
                                        <p:tgtEl>
                                          <p:spTgt spid="23"/>
                                        </p:tgtEl>
                                      </p:cBhvr>
                                    </p:animEffect>
                                  </p:childTnLst>
                                </p:cTn>
                              </p:par>
                            </p:childTnLst>
                          </p:cTn>
                        </p:par>
                      </p:childTnLst>
                    </p:cTn>
                  </p:par>
                  <p:par>
                    <p:cTn id="58" fill="hold">
                      <p:stCondLst>
                        <p:cond delay="indefinite"/>
                      </p:stCondLst>
                      <p:childTnLst>
                        <p:par>
                          <p:cTn id="59" fill="hold">
                            <p:stCondLst>
                              <p:cond delay="0"/>
                            </p:stCondLst>
                            <p:childTnLst>
                              <p:par>
                                <p:cTn id="60" presetID="50" presetClass="entr" presetSubtype="0" decel="100000" fill="hold" nodeType="clickEffect">
                                  <p:stCondLst>
                                    <p:cond delay="0"/>
                                  </p:stCondLst>
                                  <p:childTnLst>
                                    <p:set>
                                      <p:cBhvr>
                                        <p:cTn id="61" dur="1" fill="hold">
                                          <p:stCondLst>
                                            <p:cond delay="0"/>
                                          </p:stCondLst>
                                        </p:cTn>
                                        <p:tgtEl>
                                          <p:spTgt spid="31"/>
                                        </p:tgtEl>
                                        <p:attrNameLst>
                                          <p:attrName>style.visibility</p:attrName>
                                        </p:attrNameLst>
                                      </p:cBhvr>
                                      <p:to>
                                        <p:strVal val="visible"/>
                                      </p:to>
                                    </p:set>
                                    <p:anim calcmode="lin" valueType="num">
                                      <p:cBhvr>
                                        <p:cTn id="62" dur="1000" fill="hold"/>
                                        <p:tgtEl>
                                          <p:spTgt spid="31"/>
                                        </p:tgtEl>
                                        <p:attrNameLst>
                                          <p:attrName>ppt_w</p:attrName>
                                        </p:attrNameLst>
                                      </p:cBhvr>
                                      <p:tavLst>
                                        <p:tav tm="0">
                                          <p:val>
                                            <p:strVal val="#ppt_w+.3"/>
                                          </p:val>
                                        </p:tav>
                                        <p:tav tm="100000">
                                          <p:val>
                                            <p:strVal val="#ppt_w"/>
                                          </p:val>
                                        </p:tav>
                                      </p:tavLst>
                                    </p:anim>
                                    <p:anim calcmode="lin" valueType="num">
                                      <p:cBhvr>
                                        <p:cTn id="63" dur="1000" fill="hold"/>
                                        <p:tgtEl>
                                          <p:spTgt spid="31"/>
                                        </p:tgtEl>
                                        <p:attrNameLst>
                                          <p:attrName>ppt_h</p:attrName>
                                        </p:attrNameLst>
                                      </p:cBhvr>
                                      <p:tavLst>
                                        <p:tav tm="0">
                                          <p:val>
                                            <p:strVal val="#ppt_h"/>
                                          </p:val>
                                        </p:tav>
                                        <p:tav tm="100000">
                                          <p:val>
                                            <p:strVal val="#ppt_h"/>
                                          </p:val>
                                        </p:tav>
                                      </p:tavLst>
                                    </p:anim>
                                    <p:animEffect transition="in" filter="fade">
                                      <p:cBhvr>
                                        <p:cTn id="64" dur="1000"/>
                                        <p:tgtEl>
                                          <p:spTgt spid="31"/>
                                        </p:tgtEl>
                                      </p:cBhvr>
                                    </p:animEffect>
                                  </p:childTnLst>
                                </p:cTn>
                              </p:par>
                            </p:childTnLst>
                          </p:cTn>
                        </p:par>
                        <p:par>
                          <p:cTn id="65" fill="hold">
                            <p:stCondLst>
                              <p:cond delay="1000"/>
                            </p:stCondLst>
                            <p:childTnLst>
                              <p:par>
                                <p:cTn id="66" presetID="22" presetClass="entr" presetSubtype="8" fill="hold" grpId="0" nodeType="afterEffect">
                                  <p:stCondLst>
                                    <p:cond delay="0"/>
                                  </p:stCondLst>
                                  <p:childTnLst>
                                    <p:set>
                                      <p:cBhvr>
                                        <p:cTn id="67" dur="1" fill="hold">
                                          <p:stCondLst>
                                            <p:cond delay="0"/>
                                          </p:stCondLst>
                                        </p:cTn>
                                        <p:tgtEl>
                                          <p:spTgt spid="7"/>
                                        </p:tgtEl>
                                        <p:attrNameLst>
                                          <p:attrName>style.visibility</p:attrName>
                                        </p:attrNameLst>
                                      </p:cBhvr>
                                      <p:to>
                                        <p:strVal val="visible"/>
                                      </p:to>
                                    </p:set>
                                    <p:animEffect transition="in" filter="wipe(left)">
                                      <p:cBhvr>
                                        <p:cTn id="6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1" grpId="0" animBg="1"/>
      <p:bldP spid="23" grpId="0"/>
      <p:bldP spid="3" grpId="0"/>
      <p:bldP spid="5" grpId="0"/>
      <p:bldP spid="7" grpId="0"/>
      <p:bldP spid="19"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62DC66E9-C839-B8BD-B284-6F4A9E62A814}"/>
              </a:ext>
            </a:extLst>
          </p:cNvPr>
          <p:cNvSpPr txBox="1"/>
          <p:nvPr/>
        </p:nvSpPr>
        <p:spPr>
          <a:xfrm>
            <a:off x="1517904" y="627203"/>
            <a:ext cx="9260731" cy="5232202"/>
          </a:xfrm>
          <a:prstGeom prst="rect">
            <a:avLst/>
          </a:prstGeom>
          <a:noFill/>
        </p:spPr>
        <p:txBody>
          <a:bodyPr wrap="square">
            <a:spAutoFit/>
          </a:bodyPr>
          <a:lstStyle/>
          <a:p>
            <a:pPr algn="just">
              <a:lnSpc>
                <a:spcPct val="150000"/>
              </a:lnSpc>
              <a:spcBef>
                <a:spcPts val="600"/>
              </a:spcBef>
            </a:pPr>
            <a:r>
              <a:rPr lang="en-US" sz="1600" b="1" dirty="0">
                <a:latin typeface="Constantia" panose="02030602050306030303" pitchFamily="18" charset="0"/>
              </a:rPr>
              <a:t>“</a:t>
            </a:r>
            <a:r>
              <a:rPr lang="ta-IN" sz="1600" b="1" dirty="0">
                <a:latin typeface="Constantia" panose="02030602050306030303" pitchFamily="18" charset="0"/>
              </a:rPr>
              <a:t>வேதாகமம் உண்மையை மிக எளிமையாகவும், மனித இதயத்தின் தேவைகளுக்கும் ஏக்கங்களுக்கும் கச்சிதமாகப் பொருந்தும் வகையிலும் வெளிப்படுத்துகிறது. இது மிகச் சிறந்த அறிவுத்திறன் கொண்டவர்களையே வியப்பிலும் ஈர்ப்பிலும் ஆழ்த்துகிறது; அதே வேளையில், மிகவும் எளிய மற்றும் கல்வியறிவு பெறாதவர்கள்கூட, இரட்சிப்புக்கான வழியைப் புரிந்துகொள்ள இது உதவுகிறது. […] இவ்வாறு, மீட்பின் திட்டம் நமக்குத் தெளிவாக எடுத்துரைக்கப்படுகிறது; இதன் மூலம் ஒவ்வொரு ஆன்மாவும், கடவுள் ஏற்படுத்திய வழியில் இரட்சிப்பைப் பெறுவதற்கு, தேவனிடத்திற்கு மனந்திரும்புதலிலும், நம்முடைய கர்த்தராகிய இயேசு கிறிஸ்துவிடத்தில் விசுவாசத்திலும் எத்தகைய படிகளை எடுத்து வைக்க வேண்டும் என்பதைக் கண்டறிய முடியும். […] வேதாகமத்தை ஒருவர் எவ்வளவு அதிகமாக ஆராய்கிறாரோ, அவ்வளவு ஆழமாக அதுவே ஜீவனுள்ள தேவனுடைய வார்த்தை என்ற உறுதி அவருக்குள் பிறக்கிறது; அப்போது, ​​தெய்வீக வெளிப்பாட்டின் மகத்துவத்திற்கு முன்னால் மனித அறிவு பணிந்து நிற்கிறது.</a:t>
            </a:r>
            <a:r>
              <a:rPr lang="en-US" sz="1600" b="1" dirty="0">
                <a:latin typeface="Constantia" panose="02030602050306030303" pitchFamily="18" charset="0"/>
              </a:rPr>
              <a:t>”</a:t>
            </a:r>
          </a:p>
        </p:txBody>
      </p:sp>
      <p:sp>
        <p:nvSpPr>
          <p:cNvPr id="4" name="CuadroTexto 3">
            <a:extLst>
              <a:ext uri="{FF2B5EF4-FFF2-40B4-BE49-F238E27FC236}">
                <a16:creationId xmlns:a16="http://schemas.microsoft.com/office/drawing/2014/main" id="{DF74B97E-82DB-E081-25EE-00B5D738F947}"/>
              </a:ext>
            </a:extLst>
          </p:cNvPr>
          <p:cNvSpPr txBox="1"/>
          <p:nvPr/>
        </p:nvSpPr>
        <p:spPr>
          <a:xfrm>
            <a:off x="6099037" y="5852789"/>
            <a:ext cx="4743606" cy="338554"/>
          </a:xfrm>
          <a:prstGeom prst="rect">
            <a:avLst/>
          </a:prstGeom>
          <a:noFill/>
        </p:spPr>
        <p:txBody>
          <a:bodyPr wrap="none" rtlCol="0">
            <a:spAutoFit/>
          </a:bodyPr>
          <a:lstStyle/>
          <a:p>
            <a:pPr algn="r"/>
            <a:r>
              <a:rPr lang="en-US" sz="1600" b="1" dirty="0" err="1">
                <a:latin typeface="Tamil Bible" pitchFamily="2" charset="0"/>
              </a:rPr>
              <a:t>vyd</a:t>
            </a:r>
            <a:r>
              <a:rPr lang="en-US" sz="1600" b="1" dirty="0">
                <a:latin typeface="Tamil Bible" pitchFamily="2" charset="0"/>
              </a:rPr>
              <a:t>; [p </a:t>
            </a:r>
            <a:r>
              <a:rPr lang="en-US" sz="1600" b="1" dirty="0" err="1">
                <a:latin typeface="Tamil Bible" pitchFamily="2" charset="0"/>
              </a:rPr>
              <a:t>citl</a:t>
            </a:r>
            <a:r>
              <a:rPr lang="en-US" sz="1600" b="1" dirty="0">
                <a:latin typeface="Tamil Bible" pitchFamily="2" charset="0"/>
              </a:rPr>
              <a:t>;</a:t>
            </a:r>
            <a:r>
              <a:rPr lang="en-US" sz="1600" b="1" dirty="0"/>
              <a:t> (</a:t>
            </a:r>
            <a:r>
              <a:rPr lang="en-US" sz="1600" b="1" dirty="0">
                <a:latin typeface="Tamil Bible" pitchFamily="2" charset="0"/>
              </a:rPr>
              <a:t>,</a:t>
            </a:r>
            <a:r>
              <a:rPr lang="en-US" sz="1600" b="1" dirty="0" err="1">
                <a:latin typeface="Tamil Bible" pitchFamily="2" charset="0"/>
              </a:rPr>
              <a:t>NaRtpdplj;jpw;F</a:t>
            </a:r>
            <a:r>
              <a:rPr lang="en-US" sz="1600" b="1" dirty="0">
                <a:latin typeface="Tamil Bible" pitchFamily="2" charset="0"/>
              </a:rPr>
              <a:t> top</a:t>
            </a:r>
            <a:r>
              <a:rPr lang="en-US" sz="1600" b="1" dirty="0"/>
              <a:t>, </a:t>
            </a:r>
            <a:r>
              <a:rPr lang="en-US" sz="1600" b="1" dirty="0">
                <a:latin typeface="Tamil Bible" pitchFamily="2" charset="0"/>
              </a:rPr>
              <a:t>gf;</a:t>
            </a:r>
            <a:r>
              <a:rPr lang="en-US" sz="1600" b="1" dirty="0"/>
              <a:t>. 107)</a:t>
            </a:r>
          </a:p>
        </p:txBody>
      </p:sp>
    </p:spTree>
    <p:extLst>
      <p:ext uri="{BB962C8B-B14F-4D97-AF65-F5344CB8AC3E}">
        <p14:creationId xmlns:p14="http://schemas.microsoft.com/office/powerpoint/2010/main" val="18279106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7CBED6AA-06F9-A464-D4CD-E6BDB7DED2AC}"/>
              </a:ext>
            </a:extLst>
          </p:cNvPr>
          <p:cNvPicPr>
            <a:picLocks noGrp="1" noRot="1" noChangeAspec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836544" y="4140365"/>
            <a:ext cx="2113886" cy="2448161"/>
          </a:xfrm>
          <a:prstGeom prst="rect">
            <a:avLst/>
          </a:prstGeom>
        </p:spPr>
      </p:pic>
      <p:pic>
        <p:nvPicPr>
          <p:cNvPr id="7" name="Imagen 6">
            <a:extLst>
              <a:ext uri="{FF2B5EF4-FFF2-40B4-BE49-F238E27FC236}">
                <a16:creationId xmlns:a16="http://schemas.microsoft.com/office/drawing/2014/main" id="{C4D95689-4841-C85F-C5B3-3F9CB7B5D4C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56751" y="4288894"/>
            <a:ext cx="2232795" cy="2232795"/>
          </a:xfrm>
          <a:prstGeom prst="rect">
            <a:avLst/>
          </a:prstGeom>
          <a:ln w="38100" cap="sq">
            <a:solidFill>
              <a:srgbClr val="7030A0"/>
            </a:solidFill>
            <a:prstDash val="solid"/>
            <a:miter lim="800000"/>
          </a:ln>
          <a:effectLst>
            <a:outerShdw blurRad="50800" dist="38100" dir="2700000" algn="tl" rotWithShape="0">
              <a:srgbClr val="000000">
                <a:alpha val="43000"/>
              </a:srgbClr>
            </a:outerShdw>
          </a:effectLst>
        </p:spPr>
      </p:pic>
      <p:pic>
        <p:nvPicPr>
          <p:cNvPr id="9" name="Imagen 8">
            <a:extLst>
              <a:ext uri="{FF2B5EF4-FFF2-40B4-BE49-F238E27FC236}">
                <a16:creationId xmlns:a16="http://schemas.microsoft.com/office/drawing/2014/main" id="{28325389-193D-FE43-95E9-7CCFC52CD26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7471" y="4288894"/>
            <a:ext cx="1790127" cy="223279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1" name="Imagen 10">
            <a:extLst>
              <a:ext uri="{FF2B5EF4-FFF2-40B4-BE49-F238E27FC236}">
                <a16:creationId xmlns:a16="http://schemas.microsoft.com/office/drawing/2014/main" id="{EB61F67C-9E39-091F-255C-6B4452A3181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52222" y="794860"/>
            <a:ext cx="3345505" cy="3345505"/>
          </a:xfrm>
          <a:prstGeom prst="roundRect">
            <a:avLst>
              <a:gd name="adj" fmla="val 8525"/>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3" name="CuadroTexto 12">
            <a:extLst>
              <a:ext uri="{FF2B5EF4-FFF2-40B4-BE49-F238E27FC236}">
                <a16:creationId xmlns:a16="http://schemas.microsoft.com/office/drawing/2014/main" id="{FFA1A84A-3F76-E330-0DCD-1CCC67827CBE}"/>
              </a:ext>
            </a:extLst>
          </p:cNvPr>
          <p:cNvSpPr txBox="1"/>
          <p:nvPr/>
        </p:nvSpPr>
        <p:spPr>
          <a:xfrm>
            <a:off x="2093976" y="4127055"/>
            <a:ext cx="5415777" cy="2554545"/>
          </a:xfrm>
          <a:prstGeom prst="rect">
            <a:avLst/>
          </a:prstGeom>
          <a:noFill/>
        </p:spPr>
        <p:txBody>
          <a:bodyPr wrap="square">
            <a:spAutoFit/>
          </a:bodyPr>
          <a:lstStyle/>
          <a:p>
            <a:pPr>
              <a:spcBef>
                <a:spcPts val="600"/>
              </a:spcBef>
            </a:pPr>
            <a:r>
              <a:rPr lang="ta-IN" sz="1600" b="1" dirty="0"/>
              <a:t>தான் வெளிப்படுத்திய மனித அனுபவங்கள் மற்றும் தகவல்தொடர்புகள் அனைத்தும் தெய்வீக உத்வேகம் பெற்றவை அல்ல என்று அவர் சுட்டிக்காட்டினார். அவருடைய எழுத்துக்களையும் அனுபவங்களையும், குறிப்பாக அவருடைய கடிதப் பரிமாற்றங்களையும் நாட்குறிப்புகளையும் படிக்கும்போதும், அவற்றோடு ஈடுபடும்போதும் இந்த வேறுபாட்டை மனதில் கொள்வது அவசியம்</a:t>
            </a:r>
            <a:r>
              <a:rPr lang="en-US" sz="1600" b="1" dirty="0"/>
              <a:t>.</a:t>
            </a:r>
          </a:p>
        </p:txBody>
      </p:sp>
      <p:sp>
        <p:nvSpPr>
          <p:cNvPr id="2" name="CuadroTexto 1">
            <a:extLst>
              <a:ext uri="{FF2B5EF4-FFF2-40B4-BE49-F238E27FC236}">
                <a16:creationId xmlns:a16="http://schemas.microsoft.com/office/drawing/2014/main" id="{F7D4467E-7E2A-B990-0F50-6AD5DB5D1088}"/>
              </a:ext>
            </a:extLst>
          </p:cNvPr>
          <p:cNvSpPr txBox="1"/>
          <p:nvPr/>
        </p:nvSpPr>
        <p:spPr>
          <a:xfrm>
            <a:off x="1" y="0"/>
            <a:ext cx="12191998" cy="584775"/>
          </a:xfrm>
          <a:prstGeom prst="rect">
            <a:avLst/>
          </a:prstGeom>
          <a:noFill/>
        </p:spPr>
        <p:txBody>
          <a:bodyPr wrap="square" rtlCol="0">
            <a:spAutoFit/>
          </a:bodyPr>
          <a:lstStyle>
            <a:defPPr>
              <a:defRPr lang="es-ES"/>
            </a:defPPr>
            <a:lvl1pPr algn="ctr">
              <a:defRPr sz="3600" b="1">
                <a:ln w="6600">
                  <a:solidFill>
                    <a:srgbClr val="F85C84"/>
                  </a:solidFill>
                  <a:prstDash val="solid"/>
                </a:ln>
                <a:solidFill>
                  <a:srgbClr val="FFFFFF"/>
                </a:solidFill>
                <a:effectLst>
                  <a:outerShdw dist="38100" dir="2700000" algn="tl" rotWithShape="0">
                    <a:srgbClr val="F85C84"/>
                  </a:outerShdw>
                </a:effectLst>
              </a:defRPr>
            </a:lvl1pPr>
          </a:lstStyle>
          <a:p>
            <a:r>
              <a:rPr lang="es-ES" sz="3200" dirty="0" err="1">
                <a:ln w="6600">
                  <a:solidFill>
                    <a:srgbClr val="78BEFD"/>
                  </a:solidFill>
                  <a:prstDash val="solid"/>
                </a:ln>
                <a:effectLst>
                  <a:outerShdw dist="38100" dir="2700000" algn="tl" rotWithShape="0">
                    <a:srgbClr val="78BEFD"/>
                  </a:outerShdw>
                </a:effectLst>
                <a:latin typeface="Tamil Bible" pitchFamily="2" charset="0"/>
              </a:rPr>
              <a:t>gpd;dpizg;G</a:t>
            </a:r>
            <a:r>
              <a:rPr lang="es-ES" sz="3200" dirty="0">
                <a:ln w="6600">
                  <a:solidFill>
                    <a:srgbClr val="78BEFD"/>
                  </a:solidFill>
                  <a:prstDash val="solid"/>
                </a:ln>
                <a:effectLst>
                  <a:outerShdw dist="38100" dir="2700000" algn="tl" rotWithShape="0">
                    <a:srgbClr val="78BEFD"/>
                  </a:outerShdw>
                </a:effectLst>
              </a:rPr>
              <a:t>:</a:t>
            </a:r>
            <a:r>
              <a:rPr lang="es-ES" sz="3200" dirty="0"/>
              <a:t> </a:t>
            </a:r>
            <a:r>
              <a:rPr lang="en-US" sz="3200" dirty="0" err="1">
                <a:latin typeface="Tamil Bible" pitchFamily="2" charset="0"/>
              </a:rPr>
              <a:t>vyd</a:t>
            </a:r>
            <a:r>
              <a:rPr lang="en-US" sz="3200" dirty="0">
                <a:latin typeface="Tamil Bible" pitchFamily="2" charset="0"/>
              </a:rPr>
              <a:t>; </a:t>
            </a:r>
            <a:r>
              <a:rPr lang="en-US" sz="3200" dirty="0" err="1">
                <a:latin typeface="Tamil Bible" pitchFamily="2" charset="0"/>
              </a:rPr>
              <a:t>citl;bd</a:t>
            </a:r>
            <a:r>
              <a:rPr lang="en-US" sz="3200" dirty="0">
                <a:latin typeface="Tamil Bible" pitchFamily="2" charset="0"/>
              </a:rPr>
              <a:t>; </a:t>
            </a:r>
            <a:r>
              <a:rPr lang="en-US" sz="3200" dirty="0" err="1">
                <a:latin typeface="Tamil Bible" pitchFamily="2" charset="0"/>
              </a:rPr>
              <a:t>ntspg;gLj;jYk</a:t>
            </a:r>
            <a:r>
              <a:rPr lang="en-US" sz="3200" dirty="0">
                <a:latin typeface="Tamil Bible" pitchFamily="2" charset="0"/>
              </a:rPr>
              <a:t>; </a:t>
            </a:r>
            <a:r>
              <a:rPr lang="en-US" sz="3200" dirty="0" err="1">
                <a:latin typeface="Tamil Bible" pitchFamily="2" charset="0"/>
              </a:rPr>
              <a:t>Njt</a:t>
            </a:r>
            <a:r>
              <a:rPr lang="en-US" sz="3200" dirty="0">
                <a:latin typeface="Tamil Bible" pitchFamily="2" charset="0"/>
              </a:rPr>
              <a:t> </a:t>
            </a:r>
            <a:r>
              <a:rPr lang="en-US" sz="3200" dirty="0" err="1">
                <a:latin typeface="Tamil Bible" pitchFamily="2" charset="0"/>
              </a:rPr>
              <a:t>VTjYk</a:t>
            </a:r>
            <a:r>
              <a:rPr lang="en-US" sz="3200" dirty="0">
                <a:latin typeface="Tamil Bible" pitchFamily="2" charset="0"/>
              </a:rPr>
              <a:t>;</a:t>
            </a:r>
            <a:endParaRPr lang="es-ES" sz="3200" dirty="0">
              <a:latin typeface="Tamil Bible" pitchFamily="2" charset="0"/>
            </a:endParaRPr>
          </a:p>
        </p:txBody>
      </p:sp>
      <p:sp>
        <p:nvSpPr>
          <p:cNvPr id="15" name="CuadroTexto 14">
            <a:extLst>
              <a:ext uri="{FF2B5EF4-FFF2-40B4-BE49-F238E27FC236}">
                <a16:creationId xmlns:a16="http://schemas.microsoft.com/office/drawing/2014/main" id="{884455A2-A9AF-2AAB-7C2E-1274692D9288}"/>
              </a:ext>
            </a:extLst>
          </p:cNvPr>
          <p:cNvSpPr txBox="1"/>
          <p:nvPr/>
        </p:nvSpPr>
        <p:spPr>
          <a:xfrm>
            <a:off x="3698154" y="2415516"/>
            <a:ext cx="8252276" cy="1600438"/>
          </a:xfrm>
          <a:prstGeom prst="rect">
            <a:avLst/>
          </a:prstGeom>
          <a:noFill/>
        </p:spPr>
        <p:txBody>
          <a:bodyPr wrap="square">
            <a:spAutoFit/>
          </a:bodyPr>
          <a:lstStyle/>
          <a:p>
            <a:pPr lvl="0">
              <a:spcBef>
                <a:spcPts val="600"/>
              </a:spcBef>
              <a:defRPr/>
            </a:pPr>
            <a:r>
              <a:rPr lang="ta-IN" sz="1400" b="1" dirty="0">
                <a:solidFill>
                  <a:prstClr val="black"/>
                </a:solidFill>
              </a:rPr>
              <a:t>ஊக்கமளித்தல் (</a:t>
            </a:r>
            <a:r>
              <a:rPr lang="en-US" sz="1400" b="1" dirty="0">
                <a:solidFill>
                  <a:prstClr val="black"/>
                </a:solidFill>
              </a:rPr>
              <a:t>inspiration) </a:t>
            </a:r>
            <a:r>
              <a:rPr lang="ta-IN" sz="1400" b="1" dirty="0">
                <a:solidFill>
                  <a:prstClr val="black"/>
                </a:solidFill>
              </a:rPr>
              <a:t>எனும் செயல்பாட்டில் இறைத்தன்மைக்கும் மனிதத்தன்மைக்கும் இடையிலான ஒரு பரிமாற்றம் அடங்கியுள்ளது என்பதை அவர் உணர்ந்திருந்தார். கடவுள் தனது செய்திகளைத் தெரிவிக்க, இறைத்தூதர் அந்த இறை அறிவுறுத்தல்களைத் தனது சொந்தச் சொற்களைக் கொண்டு எடுத்துரைத்தார். மனிதச் சிந்தனைகளில் நிகழும் இந்த இறை ஊக்கத்தை, இறை வெளிப்பாட்டிற்கும் மனித அனுபவத்திற்கும் இடையிலான ஒரு இணைப்பாக அவர் புரிந்துகொண்டார்</a:t>
            </a:r>
            <a:r>
              <a:rPr lang="en-US" sz="1400" b="1" dirty="0">
                <a:solidFill>
                  <a:prstClr val="black"/>
                </a:solidFill>
              </a:rPr>
              <a:t>.</a:t>
            </a:r>
          </a:p>
        </p:txBody>
      </p:sp>
      <p:sp>
        <p:nvSpPr>
          <p:cNvPr id="4" name="CuadroTexto 3">
            <a:extLst>
              <a:ext uri="{FF2B5EF4-FFF2-40B4-BE49-F238E27FC236}">
                <a16:creationId xmlns:a16="http://schemas.microsoft.com/office/drawing/2014/main" id="{67E6B1D4-018E-61AE-007E-513B3629D7F8}"/>
              </a:ext>
            </a:extLst>
          </p:cNvPr>
          <p:cNvSpPr txBox="1"/>
          <p:nvPr/>
        </p:nvSpPr>
        <p:spPr>
          <a:xfrm>
            <a:off x="3695701" y="756868"/>
            <a:ext cx="8254730" cy="1600438"/>
          </a:xfrm>
          <a:prstGeom prst="rect">
            <a:avLst/>
          </a:prstGeom>
          <a:noFill/>
        </p:spPr>
        <p:txBody>
          <a:bodyPr wrap="square">
            <a:spAutoFit/>
          </a:bodyPr>
          <a:lstStyle/>
          <a:p>
            <a:pPr>
              <a:spcBef>
                <a:spcPts val="600"/>
              </a:spcBef>
            </a:pPr>
            <a:r>
              <a:rPr lang="ta-IN" sz="1400" b="1" dirty="0"/>
              <a:t>எலன் ஒயிட் தெய்வீக ஏவுதலால் வழிநடத்தப்பட்டவர். அவருடைய எழுத்துக்களும், வாழ்க்கையும், ஊழியமும் ஒரு உண்மையான தீர்க்கதரிசியின் அடையாளங்களாகும். பைபிளில் உள்ள தீர்க்கதரிசிகளுக்கு இருந்த அதே ஏவுதல் அவரிடமும் இருந்தது; இருப்பினும், அவர் தனது எழுத்துக்களை ஒருபோதும் வேதத்திற்கு (திருமறைக்கு) இணையானதாகக் கருதவில்லை. அவர் எப்போதும் பைபிளை மட்டுமே இறைவனின் அதிகாரப்பூர்வமான மற்றும் பிழையற்ற வெளிப்பாடாகக் கருதினார்.</a:t>
            </a:r>
            <a:r>
              <a:rPr lang="en-US" sz="1400" b="1" dirty="0"/>
              <a:t>.</a:t>
            </a:r>
          </a:p>
        </p:txBody>
      </p:sp>
    </p:spTree>
    <p:extLst>
      <p:ext uri="{BB962C8B-B14F-4D97-AF65-F5344CB8AC3E}">
        <p14:creationId xmlns:p14="http://schemas.microsoft.com/office/powerpoint/2010/main" val="2083477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1" presetClass="entr" presetSubtype="4"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heel(4)">
                                      <p:cBhvr>
                                        <p:cTn id="17" dur="750"/>
                                        <p:tgtEl>
                                          <p:spTgt spid="11"/>
                                        </p:tgtEl>
                                      </p:cBhvr>
                                    </p:animEffect>
                                  </p:childTnLst>
                                </p:cTn>
                              </p:par>
                            </p:childTnLst>
                          </p:cTn>
                        </p:par>
                        <p:par>
                          <p:cTn id="18" fill="hold">
                            <p:stCondLst>
                              <p:cond delay="750"/>
                            </p:stCondLst>
                            <p:childTnLst>
                              <p:par>
                                <p:cTn id="19" presetID="22" presetClass="entr" presetSubtype="8"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left)">
                                      <p:cBhvr>
                                        <p:cTn id="21" dur="500"/>
                                        <p:tgtEl>
                                          <p:spTgt spid="4"/>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3" fill="hold" nodeType="click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additive="base">
                                        <p:cTn id="26" dur="500" fill="hold"/>
                                        <p:tgtEl>
                                          <p:spTgt spid="7"/>
                                        </p:tgtEl>
                                        <p:attrNameLst>
                                          <p:attrName>ppt_x</p:attrName>
                                        </p:attrNameLst>
                                      </p:cBhvr>
                                      <p:tavLst>
                                        <p:tav tm="0">
                                          <p:val>
                                            <p:strVal val="1+#ppt_w/2"/>
                                          </p:val>
                                        </p:tav>
                                        <p:tav tm="100000">
                                          <p:val>
                                            <p:strVal val="#ppt_x"/>
                                          </p:val>
                                        </p:tav>
                                      </p:tavLst>
                                    </p:anim>
                                    <p:anim calcmode="lin" valueType="num">
                                      <p:cBhvr additive="base">
                                        <p:cTn id="27" dur="500" fill="hold"/>
                                        <p:tgtEl>
                                          <p:spTgt spid="7"/>
                                        </p:tgtEl>
                                        <p:attrNameLst>
                                          <p:attrName>ppt_y</p:attrName>
                                        </p:attrNameLst>
                                      </p:cBhvr>
                                      <p:tavLst>
                                        <p:tav tm="0">
                                          <p:val>
                                            <p:strVal val="0-#ppt_h/2"/>
                                          </p:val>
                                        </p:tav>
                                        <p:tav tm="100000">
                                          <p:val>
                                            <p:strVal val="#ppt_y"/>
                                          </p:val>
                                        </p:tav>
                                      </p:tavLst>
                                    </p:anim>
                                  </p:childTnLst>
                                </p:cTn>
                              </p:par>
                            </p:childTnLst>
                          </p:cTn>
                        </p:par>
                        <p:par>
                          <p:cTn id="28" fill="hold">
                            <p:stCondLst>
                              <p:cond delay="500"/>
                            </p:stCondLst>
                            <p:childTnLst>
                              <p:par>
                                <p:cTn id="29" presetID="22" presetClass="entr" presetSubtype="8"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wipe(left)">
                                      <p:cBhvr>
                                        <p:cTn id="31" dur="500"/>
                                        <p:tgtEl>
                                          <p:spTgt spid="15"/>
                                        </p:tgtEl>
                                      </p:cBhvr>
                                    </p:animEffect>
                                  </p:childTnLst>
                                </p:cTn>
                              </p:par>
                            </p:childTnLst>
                          </p:cTn>
                        </p:par>
                      </p:childTnLst>
                    </p:cTn>
                  </p:par>
                  <p:par>
                    <p:cTn id="32" fill="hold">
                      <p:stCondLst>
                        <p:cond delay="indefinite"/>
                      </p:stCondLst>
                      <p:childTnLst>
                        <p:par>
                          <p:cTn id="33" fill="hold">
                            <p:stCondLst>
                              <p:cond delay="0"/>
                            </p:stCondLst>
                            <p:childTnLst>
                              <p:par>
                                <p:cTn id="34" presetID="17" presetClass="entr" presetSubtype="8" fill="hold" nodeType="click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p:cTn id="36" dur="500" fill="hold"/>
                                        <p:tgtEl>
                                          <p:spTgt spid="9"/>
                                        </p:tgtEl>
                                        <p:attrNameLst>
                                          <p:attrName>ppt_x</p:attrName>
                                        </p:attrNameLst>
                                      </p:cBhvr>
                                      <p:tavLst>
                                        <p:tav tm="0">
                                          <p:val>
                                            <p:strVal val="#ppt_x-#ppt_w/2"/>
                                          </p:val>
                                        </p:tav>
                                        <p:tav tm="100000">
                                          <p:val>
                                            <p:strVal val="#ppt_x"/>
                                          </p:val>
                                        </p:tav>
                                      </p:tavLst>
                                    </p:anim>
                                    <p:anim calcmode="lin" valueType="num">
                                      <p:cBhvr>
                                        <p:cTn id="37" dur="500" fill="hold"/>
                                        <p:tgtEl>
                                          <p:spTgt spid="9"/>
                                        </p:tgtEl>
                                        <p:attrNameLst>
                                          <p:attrName>ppt_y</p:attrName>
                                        </p:attrNameLst>
                                      </p:cBhvr>
                                      <p:tavLst>
                                        <p:tav tm="0">
                                          <p:val>
                                            <p:strVal val="#ppt_y"/>
                                          </p:val>
                                        </p:tav>
                                        <p:tav tm="100000">
                                          <p:val>
                                            <p:strVal val="#ppt_y"/>
                                          </p:val>
                                        </p:tav>
                                      </p:tavLst>
                                    </p:anim>
                                    <p:anim calcmode="lin" valueType="num">
                                      <p:cBhvr>
                                        <p:cTn id="38" dur="500" fill="hold"/>
                                        <p:tgtEl>
                                          <p:spTgt spid="9"/>
                                        </p:tgtEl>
                                        <p:attrNameLst>
                                          <p:attrName>ppt_w</p:attrName>
                                        </p:attrNameLst>
                                      </p:cBhvr>
                                      <p:tavLst>
                                        <p:tav tm="0">
                                          <p:val>
                                            <p:fltVal val="0"/>
                                          </p:val>
                                        </p:tav>
                                        <p:tav tm="100000">
                                          <p:val>
                                            <p:strVal val="#ppt_w"/>
                                          </p:val>
                                        </p:tav>
                                      </p:tavLst>
                                    </p:anim>
                                    <p:anim calcmode="lin" valueType="num">
                                      <p:cBhvr>
                                        <p:cTn id="39" dur="500" fill="hold"/>
                                        <p:tgtEl>
                                          <p:spTgt spid="9"/>
                                        </p:tgtEl>
                                        <p:attrNameLst>
                                          <p:attrName>ppt_h</p:attrName>
                                        </p:attrNameLst>
                                      </p:cBhvr>
                                      <p:tavLst>
                                        <p:tav tm="0">
                                          <p:val>
                                            <p:strVal val="#ppt_h"/>
                                          </p:val>
                                        </p:tav>
                                        <p:tav tm="100000">
                                          <p:val>
                                            <p:strVal val="#ppt_h"/>
                                          </p:val>
                                        </p:tav>
                                      </p:tavLst>
                                    </p:anim>
                                  </p:childTnLst>
                                </p:cTn>
                              </p:par>
                            </p:childTnLst>
                          </p:cTn>
                        </p:par>
                        <p:par>
                          <p:cTn id="40" fill="hold">
                            <p:stCondLst>
                              <p:cond delay="500"/>
                            </p:stCondLst>
                            <p:childTnLst>
                              <p:par>
                                <p:cTn id="41" presetID="22" presetClass="entr" presetSubtype="8" fill="hold" grpId="0"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wipe(left)">
                                      <p:cBhvr>
                                        <p:cTn id="4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 grpId="0"/>
      <p:bldP spid="15" grpId="0"/>
      <p:bldP spid="4" grpId="0"/>
    </p:bldLst>
  </p:timing>
</p:sld>
</file>

<file path=ppt/theme/theme1.xml><?xml version="1.0" encoding="utf-8"?>
<a:theme xmlns:a="http://schemas.openxmlformats.org/drawingml/2006/main" name="Tema de Office">
  <a:themeElements>
    <a:clrScheme name="Personalizado 11">
      <a:dk1>
        <a:sysClr val="windowText" lastClr="000000"/>
      </a:dk1>
      <a:lt1>
        <a:sysClr val="window" lastClr="FFFFFF"/>
      </a:lt1>
      <a:dk2>
        <a:srgbClr val="0E2841"/>
      </a:dk2>
      <a:lt2>
        <a:srgbClr val="E8E8E8"/>
      </a:lt2>
      <a:accent1>
        <a:srgbClr val="3674B8"/>
      </a:accent1>
      <a:accent2>
        <a:srgbClr val="D9D535"/>
      </a:accent2>
      <a:accent3>
        <a:srgbClr val="3C8C44"/>
      </a:accent3>
      <a:accent4>
        <a:srgbClr val="9E3939"/>
      </a:accent4>
      <a:accent5>
        <a:srgbClr val="AE9665"/>
      </a:accent5>
      <a:accent6>
        <a:srgbClr val="C985C1"/>
      </a:accent6>
      <a:hlink>
        <a:srgbClr val="659FAF"/>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Personalizado 11">
    <a:dk1>
      <a:sysClr val="windowText" lastClr="000000"/>
    </a:dk1>
    <a:lt1>
      <a:sysClr val="window" lastClr="FFFFFF"/>
    </a:lt1>
    <a:dk2>
      <a:srgbClr val="0E2841"/>
    </a:dk2>
    <a:lt2>
      <a:srgbClr val="E8E8E8"/>
    </a:lt2>
    <a:accent1>
      <a:srgbClr val="3674B8"/>
    </a:accent1>
    <a:accent2>
      <a:srgbClr val="D9D535"/>
    </a:accent2>
    <a:accent3>
      <a:srgbClr val="3C8C44"/>
    </a:accent3>
    <a:accent4>
      <a:srgbClr val="9E3939"/>
    </a:accent4>
    <a:accent5>
      <a:srgbClr val="AE9665"/>
    </a:accent5>
    <a:accent6>
      <a:srgbClr val="C985C1"/>
    </a:accent6>
    <a:hlink>
      <a:srgbClr val="659FAF"/>
    </a:hlink>
    <a:folHlink>
      <a:srgbClr val="96607D"/>
    </a:folHlink>
  </a:clrScheme>
</a:themeOverride>
</file>

<file path=ppt/theme/themeOverride2.xml><?xml version="1.0" encoding="utf-8"?>
<a:themeOverride xmlns:a="http://schemas.openxmlformats.org/drawingml/2006/main">
  <a:clrScheme name="Personalizado 5">
    <a:dk1>
      <a:sysClr val="windowText" lastClr="000000"/>
    </a:dk1>
    <a:lt1>
      <a:sysClr val="window" lastClr="FFFFFF"/>
    </a:lt1>
    <a:dk2>
      <a:srgbClr val="003399"/>
    </a:dk2>
    <a:lt2>
      <a:srgbClr val="E7E6E6"/>
    </a:lt2>
    <a:accent1>
      <a:srgbClr val="CC00CC"/>
    </a:accent1>
    <a:accent2>
      <a:srgbClr val="0099CC"/>
    </a:accent2>
    <a:accent3>
      <a:srgbClr val="CC0000"/>
    </a:accent3>
    <a:accent4>
      <a:srgbClr val="FFFF66"/>
    </a:accent4>
    <a:accent5>
      <a:srgbClr val="339933"/>
    </a:accent5>
    <a:accent6>
      <a:srgbClr val="CC9900"/>
    </a:accent6>
    <a:hlink>
      <a:srgbClr val="0563C1"/>
    </a:hlink>
    <a:folHlink>
      <a:srgbClr val="954F72"/>
    </a:folHlink>
  </a:clrScheme>
</a:themeOverride>
</file>

<file path=ppt/theme/themeOverride3.xml><?xml version="1.0" encoding="utf-8"?>
<a:themeOverride xmlns:a="http://schemas.openxmlformats.org/drawingml/2006/main">
  <a:clrScheme name="Personalizado 5">
    <a:dk1>
      <a:sysClr val="windowText" lastClr="000000"/>
    </a:dk1>
    <a:lt1>
      <a:sysClr val="window" lastClr="FFFFFF"/>
    </a:lt1>
    <a:dk2>
      <a:srgbClr val="003399"/>
    </a:dk2>
    <a:lt2>
      <a:srgbClr val="E7E6E6"/>
    </a:lt2>
    <a:accent1>
      <a:srgbClr val="CC00CC"/>
    </a:accent1>
    <a:accent2>
      <a:srgbClr val="0099CC"/>
    </a:accent2>
    <a:accent3>
      <a:srgbClr val="CC0000"/>
    </a:accent3>
    <a:accent4>
      <a:srgbClr val="FFFF66"/>
    </a:accent4>
    <a:accent5>
      <a:srgbClr val="339933"/>
    </a:accent5>
    <a:accent6>
      <a:srgbClr val="CC9900"/>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otalTime>4329</TotalTime>
  <Words>2841</Words>
  <Application>Microsoft Office PowerPoint</Application>
  <PresentationFormat>Panorámica</PresentationFormat>
  <Paragraphs>77</Paragraphs>
  <Slides>13</Slides>
  <Notes>1</Notes>
  <HiddenSlides>0</HiddenSlides>
  <MMClips>0</MMClips>
  <ScaleCrop>false</ScaleCrop>
  <HeadingPairs>
    <vt:vector size="6" baseType="variant">
      <vt:variant>
        <vt:lpstr>Fuentes usadas</vt:lpstr>
      </vt:variant>
      <vt:variant>
        <vt:i4>6</vt:i4>
      </vt:variant>
      <vt:variant>
        <vt:lpstr>Tema</vt:lpstr>
      </vt:variant>
      <vt:variant>
        <vt:i4>2</vt:i4>
      </vt:variant>
      <vt:variant>
        <vt:lpstr>Títulos de diapositiva</vt:lpstr>
      </vt:variant>
      <vt:variant>
        <vt:i4>13</vt:i4>
      </vt:variant>
    </vt:vector>
  </HeadingPairs>
  <TitlesOfParts>
    <vt:vector size="21" baseType="lpstr">
      <vt:lpstr>Comic Sans MS</vt:lpstr>
      <vt:lpstr>Constantia</vt:lpstr>
      <vt:lpstr>Aptos</vt:lpstr>
      <vt:lpstr>Tamil Bible</vt:lpstr>
      <vt:lpstr>Arial</vt:lpstr>
      <vt:lpstr>Aptos Display</vt:lpstr>
      <vt:lpstr>Tema de Office</vt:lpstr>
      <vt:lpstr>1_Tema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Sergio</dc:creator>
  <cp:lastModifiedBy>Sergio</cp:lastModifiedBy>
  <cp:revision>80</cp:revision>
  <dcterms:created xsi:type="dcterms:W3CDTF">2026-10-10T16:05:30Z</dcterms:created>
  <dcterms:modified xsi:type="dcterms:W3CDTF">2026-10-28T06:01:38Z</dcterms:modified>
</cp:coreProperties>
</file>