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E65B1-58EF-55DE-13B8-5BB1DF363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187A0D-A452-1D7D-041A-7D4EEA60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55F286-54A6-57B0-FE43-13EF00BF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070C-2236-46DF-956F-FF5262D48E8F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EAD520-C415-ED21-D6D4-4BA65E1D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63E9AC-43F6-20FE-E506-A6DFA5EB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E358-D1EF-4FA5-A405-2FF9D9F364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95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8834A-6DE5-7281-E636-B5938A6F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ED3052-2F6D-7C82-7AF6-29134F8FB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E068D-06E3-B472-0F30-0A98C048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070C-2236-46DF-956F-FF5262D48E8F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BA249F-60EE-1005-3D0D-4FE50F02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D8EA8-69B1-FACB-68CB-DB3CF052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E358-D1EF-4FA5-A405-2FF9D9F364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80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A6FE5C-A312-E5BC-74C8-99D3E0ECD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8851DE-B209-D345-A32B-C217515A9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75A0A-60D5-D5BB-0042-769CB1124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070C-2236-46DF-956F-FF5262D48E8F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D900AD-385E-3DDB-0818-4415ABFD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C207A2-94D1-69A3-F6F3-1A3373D2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E358-D1EF-4FA5-A405-2FF9D9F364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98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9C6B7-37EB-0341-4FBE-3E38C7EB4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1ADF0D-9C24-C822-6FFA-F2B5FC615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E42F52-D203-DDA9-A6D4-77677733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070C-2236-46DF-956F-FF5262D48E8F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32AD21-5EA5-7FCD-323C-782CA030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69A814-0CF4-8323-4617-FF04F0EE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E358-D1EF-4FA5-A405-2FF9D9F364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09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1EC93-2F32-B714-158B-CB727241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039B3-D61C-1A4B-C5BC-3A143EE46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9D9478-8485-245F-1B3A-2F046A59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070C-2236-46DF-956F-FF5262D48E8F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1369FA-7B25-E98C-3CF3-D881DACF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E688A2-EFB3-7505-C4EC-501FF36D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E358-D1EF-4FA5-A405-2FF9D9F364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41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AE948-E27C-AEE1-C324-43661112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90424F-8A37-542B-FAE2-BED73C571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21645E-1721-EA5B-311C-A9346FC2D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267793-B89A-DCC3-B315-9364CC524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070C-2236-46DF-956F-FF5262D48E8F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12F16-7000-99D7-B3B7-130D59DD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DABB46-F42E-D462-D737-76017ED2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E358-D1EF-4FA5-A405-2FF9D9F364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03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B559A-69FE-38F5-8886-17ABF032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B8B96F-E003-FA3B-2317-F25422837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48089B-1D7C-41FD-B170-EEF6E18F0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5CDC2C-2E9E-E5AA-2353-18B809687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1C6D3A-B37A-0EE0-6193-41E1FA888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B0CB02-9C98-EF2A-9EAF-39B8D916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070C-2236-46DF-956F-FF5262D48E8F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3CB6B5-A8A6-C5CD-89FB-FECE0BF7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9A2109B-53AF-89B1-C451-AB27972F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E358-D1EF-4FA5-A405-2FF9D9F364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408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9ED13-0D98-96C3-9497-4A861076E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0F5FBA-D806-AC8C-9495-FB17F0052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070C-2236-46DF-956F-FF5262D48E8F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7D7EB9-EF63-B0F0-7877-49E6973F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39EB9F-C021-5A91-1D96-E662EBED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E358-D1EF-4FA5-A405-2FF9D9F364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882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1D8BE8-8EC4-8784-2C16-CF0ECE5EE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070C-2236-46DF-956F-FF5262D48E8F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93616B-7F67-B2F0-81A2-D862E082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5BF304-1796-D85D-3C9D-D79850DBA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E358-D1EF-4FA5-A405-2FF9D9F364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89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72310-3BCB-A4C2-D78D-651EFE1A3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A76078-CB65-DC08-9451-9DD529886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C287D6-4627-3895-8AE8-F92D71B62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5E0977-708B-BAA3-A8AD-58EA8310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070C-2236-46DF-956F-FF5262D48E8F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D651C-02E5-C4F5-FA80-6722E154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4CBF29-7D1F-8D65-3385-CC56CD13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E358-D1EF-4FA5-A405-2FF9D9F364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30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548BD-27CF-DF98-C6C0-6F1F661C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1B5089-DED5-87BC-E3C3-5C5614CFF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E133A5-21CC-8479-6FC1-820C1D353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38EB22-F15F-62EC-9E98-A7CA61CF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070C-2236-46DF-956F-FF5262D48E8F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580E63-58EA-7C4C-5177-F5FFA46F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5D528D-7483-0514-3F2D-0219A342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E358-D1EF-4FA5-A405-2FF9D9F364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28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DA2CE4-0286-FA33-943A-BF84BCF6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090CF9-D1E2-406C-0520-7D338202B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9881A6-C427-0D77-C82D-31ABB7112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74070C-2236-46DF-956F-FF5262D48E8F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D557B1-F59E-D47B-1AB6-F57B5AE13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B93961-D2DB-5216-F8CF-35C6A5D4B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3DE358-D1EF-4FA5-A405-2FF9D9F364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76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2724599-34D7-978D-EFE6-F78127DE8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23E8713-8155-E85D-E342-17C853109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86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D22C259E-9F09-299C-6A27-2115BCBE9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9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4CF317E0-0449-7226-6A4C-4ADB53F06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6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ADFDEB35-391A-94A3-DEE6-915B90A6C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7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8712E5AF-C3A8-2B80-6AFD-CDBEDE01E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0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C4878799-1B0D-EFF9-C40D-01816B382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0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2411A9A5-6E71-7ECC-DBAC-5A78314B1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4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8D5C6CC0-5358-ED5F-79D5-B56BED8E8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5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2AD2562D-0504-D548-F271-0B026E293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AB04F224-2CB9-1520-D8B7-4667BBC0B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1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381D2235-F2CC-F5A9-DB29-B59AFE366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31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Laveda</dc:creator>
  <cp:lastModifiedBy>Isabel Laveda</cp:lastModifiedBy>
  <cp:revision>1</cp:revision>
  <dcterms:created xsi:type="dcterms:W3CDTF">2024-04-09T05:37:36Z</dcterms:created>
  <dcterms:modified xsi:type="dcterms:W3CDTF">2024-04-09T05:42:16Z</dcterms:modified>
</cp:coreProperties>
</file>