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Anek Tamil" panose="020B0604020202020204" charset="0"/>
      <p:regular r:id="rId12"/>
      <p:bold r:id="rId13"/>
    </p:embeddedFont>
    <p:embeddedFont>
      <p:font typeface="Anek Tamil Expanded ExtraBold" panose="020B0604020202020204" charset="0"/>
      <p:bold r:id="rId14"/>
    </p:embeddedFont>
    <p:embeddedFont>
      <p:font typeface="Anek Tamil ExtraBold" panose="020B0604020202020204" charset="0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16C"/>
    <a:srgbClr val="D8F3DC"/>
    <a:srgbClr val="081C15"/>
    <a:srgbClr val="2D6A4F"/>
    <a:srgbClr val="E5F7E7"/>
    <a:srgbClr val="F0F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687AE-50AD-4CD3-8D0D-CC78B8A537E1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3AB1E-1AC4-4172-A95A-6D91B02D58C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682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3AB1E-1AC4-4172-A95A-6D91B02D58C4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649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3AB1E-1AC4-4172-A95A-6D91B02D58C4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8060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3AB1E-1AC4-4172-A95A-6D91B02D58C4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47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3AB1E-1AC4-4172-A95A-6D91B02D58C4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819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361D-007E-7ADF-ACB4-8FB814054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8D665-2ABA-7BD0-2AAB-72B186D9F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5646E-46A1-2B6C-0134-458B7B1A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BCEB-42A5-A977-65AE-7B8EE846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A805D-AC2E-0A62-A8A3-535D15D9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106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3DFD-3740-B1B8-0A27-B8309FF6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F46FC-0704-1206-C55A-E69798B87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9E434-F4E0-EBB3-1951-C3646BE06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2B261-0BAB-D59B-D072-04240C8D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89A34-79A0-9114-8B92-9F1921CD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78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7E7270-47E0-EAAC-45CC-129042571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C3B06-A8CF-CED4-A9C5-C2A0C173D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9B35F-CD6D-1343-EEF6-03916022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557E7-C9FF-4AFC-66D1-38158271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687FD-E897-307B-DE5F-C0AB84BF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958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6D808-4E29-160B-EB08-75BE6A2B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D5A6E-E501-6873-67BA-E41370D3A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788D0-20A4-E234-CA05-CB998E471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F4CEC-124B-D50E-1615-BEFD0650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74E77-6BFA-BCC8-519B-7944B512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127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7FCA-EF45-AFD1-8E72-7CCC11DE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DD2E5-E5C6-64A6-3941-6B19EF898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9AFA0-DCCF-852B-135D-A1D2D347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14D3F-7369-E2AF-CB07-DF52101D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21ECB-CE4B-829A-4551-02887509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9853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A91C-816D-8285-AAB4-66BD7074E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9DE39-B618-FE87-AE16-7CC25EA2C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D6283-9F64-941E-F25A-9A8CCA579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E4C20-1D22-ABCD-D3F0-5D7A3E1D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8D302-BE9D-DCF8-A7A2-BD064B21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45C35-7283-BEFB-59BA-E6397759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84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7F75-E331-1527-8138-BEFC2C81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CAE76-C6B6-A446-AF81-5005CA4AA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F262D-83F7-3D18-9056-3560D54F3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0A40C0-5D0D-2A9D-3B1F-2BB07A403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7A3B0C-30A0-659C-F1CC-39B164203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ED11C-07F5-508E-BB34-87BEA122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697A3-1A9A-775D-2051-DCB8E3E9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C1348-E1E0-FB25-5403-D3B84742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350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1277-9C50-3C61-5EBD-9FADB8B5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E22E0-C248-5EEB-D29B-D166E67E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ABD32-D37D-BE4F-0864-DEB9A89E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80642-3D80-1A3D-3B19-672AA3EC1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40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8C4A50-D6CA-5387-A2BF-4D58CD71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DA63D-DAC6-009F-270E-21904351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8A5FB-8F0C-0F8E-D781-10CAD38C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609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3A0A-2A10-0F38-D2A4-048000B89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A37C0-D134-31D7-A986-C018EB7A0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F4A11-3679-7D87-4669-D6987BDF0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D4C3B-FB60-D055-3270-5C08D201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1F623-570D-8376-83DB-BD2B3679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45405-1D49-8E64-F469-AB024ADA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60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82C4-BD0F-A82F-E9B9-FE8CDC5F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D26BA1-92C9-E336-14A7-8CCB7EC12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D8C1D-B29B-0F79-99B3-BF9DB39B6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23D41-7FBB-65F9-9077-415281A7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6D50C-EBEC-370A-3033-856DBA272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7818A-C06B-992A-415C-BD613DB5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13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2E1B3-120E-F977-1C28-6A22E2CC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7F3FD-8E13-7CC8-AE42-98FC63BF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D5FA9-9A88-E091-8122-ECF94D41D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1A294-DB52-4B89-9D37-7D7335735548}" type="datetimeFigureOut">
              <a:rPr lang="en-IN" smtClean="0"/>
              <a:t>26-04-2024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AEC82-6413-9FB9-5F3C-6391E51BA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7B005-CE31-4D18-B145-5C5B4059E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18789-DE9A-404A-8293-37012E2413A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467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D3CAFF-5010-C28D-0B09-FAB91CCBE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0" b="97520" l="658" r="99452">
                        <a14:foregroundMark x1="29386" y1="73844" x2="4276" y2="91657"/>
                        <a14:foregroundMark x1="20614" y1="83991" x2="17434" y2="95378"/>
                        <a14:foregroundMark x1="17434" y1="95378" x2="17544" y2="95829"/>
                        <a14:foregroundMark x1="11842" y1="91432" x2="52522" y2="98873"/>
                        <a14:foregroundMark x1="52522" y1="98873" x2="68311" y2="97182"/>
                        <a14:foregroundMark x1="68311" y1="97182" x2="75110" y2="92446"/>
                        <a14:foregroundMark x1="82566" y1="73957" x2="99123" y2="94250"/>
                        <a14:foregroundMark x1="99123" y1="94250" x2="99561" y2="95490"/>
                        <a14:foregroundMark x1="83553" y1="77339" x2="82675" y2="97182"/>
                        <a14:foregroundMark x1="84101" y1="72604" x2="71820" y2="73055"/>
                        <a14:foregroundMark x1="72259" y1="65840" x2="98026" y2="84555"/>
                        <a14:foregroundMark x1="83333" y1="90643" x2="89803" y2="97745"/>
                        <a14:foregroundMark x1="88487" y1="91094" x2="21930" y2="94927"/>
                        <a14:foregroundMark x1="21930" y1="94927" x2="6140" y2="93799"/>
                        <a14:foregroundMark x1="6140" y1="93799" x2="6140" y2="93799"/>
                        <a14:foregroundMark x1="8662" y1="81172" x2="28399" y2="69786"/>
                        <a14:foregroundMark x1="8882" y1="74183" x2="658" y2="82187"/>
                        <a14:foregroundMark x1="658" y1="82187" x2="658" y2="82187"/>
                        <a14:foregroundMark x1="33333" y1="7554" x2="47807" y2="6088"/>
                        <a14:foregroundMark x1="49013" y1="6539" x2="58443" y2="8343"/>
                        <a14:foregroundMark x1="45066" y1="3833" x2="60417" y2="5975"/>
                        <a14:foregroundMark x1="40899" y1="3720" x2="35636" y2="6426"/>
                        <a14:foregroundMark x1="32895" y1="7779" x2="29825" y2="10710"/>
                        <a14:foregroundMark x1="45943" y1="3833" x2="51206" y2="3382"/>
                        <a14:foregroundMark x1="38487" y1="3608" x2="40241" y2="3382"/>
                        <a14:foregroundMark x1="49781" y1="2706" x2="52083" y2="2480"/>
                        <a14:foregroundMark x1="60526" y1="6877" x2="63268" y2="9245"/>
                        <a14:foregroundMark x1="60417" y1="6652" x2="63706" y2="8906"/>
                        <a14:foregroundMark x1="60526" y1="6201" x2="62719" y2="7892"/>
                        <a14:foregroundMark x1="26535" y1="27170" x2="26206" y2="33484"/>
                        <a14:foregroundMark x1="26206" y1="32244" x2="26535" y2="41375"/>
                        <a14:foregroundMark x1="26535" y1="41375" x2="27083" y2="43179"/>
                        <a14:foregroundMark x1="27412" y1="41601" x2="28728" y2="49605"/>
                        <a14:foregroundMark x1="26206" y1="15558" x2="25658" y2="22210"/>
                        <a14:foregroundMark x1="26754" y1="20406" x2="25110" y2="24464"/>
                        <a14:foregroundMark x1="27412" y1="13641" x2="31908" y2="7892"/>
                        <a14:foregroundMark x1="32018" y1="7554" x2="30154" y2="9245"/>
                        <a14:foregroundMark x1="25658" y1="35400" x2="25658" y2="36528"/>
                        <a14:foregroundMark x1="65570" y1="9696" x2="68750" y2="17700"/>
                        <a14:foregroundMark x1="66009" y1="14205" x2="72368" y2="27396"/>
                        <a14:foregroundMark x1="69408" y1="19955" x2="73136" y2="27170"/>
                        <a14:foregroundMark x1="73136" y1="27170" x2="73136" y2="29312"/>
                        <a14:foregroundMark x1="73465" y1="29312" x2="73465" y2="29312"/>
                        <a14:foregroundMark x1="73465" y1="29312" x2="73465" y2="29312"/>
                        <a14:foregroundMark x1="73465" y1="29312" x2="73136" y2="32469"/>
                        <a14:foregroundMark x1="24781" y1="25254" x2="25658" y2="19842"/>
                        <a14:foregroundMark x1="28070" y1="12852" x2="28947" y2="9921"/>
                        <a14:foregroundMark x1="30154" y1="9245" x2="32346" y2="7328"/>
                        <a14:foregroundMark x1="30154" y1="8794" x2="32566" y2="6426"/>
                        <a14:foregroundMark x1="26864" y1="42728" x2="27741" y2="47125"/>
                        <a14:backgroundMark x1="21930" y1="26268" x2="21930" y2="26268"/>
                        <a14:backgroundMark x1="20943" y1="28072" x2="21382" y2="38895"/>
                        <a14:backgroundMark x1="22039" y1="38219" x2="22259" y2="45321"/>
                        <a14:backgroundMark x1="20285" y1="52988" x2="17654" y2="67306"/>
                        <a14:backgroundMark x1="70833" y1="50620" x2="69846" y2="57046"/>
                        <a14:backgroundMark x1="5154" y1="7779" x2="7675" y2="58174"/>
                        <a14:backgroundMark x1="7675" y1="58174" x2="9539" y2="63247"/>
                        <a14:backgroundMark x1="35197" y1="2142" x2="56469" y2="225"/>
                        <a14:backgroundMark x1="56469" y1="225" x2="56579" y2="225"/>
                        <a14:backgroundMark x1="73806" y1="26716" x2="73920" y2="27170"/>
                        <a14:backgroundMark x1="71491" y1="17475" x2="72672" y2="22187"/>
                        <a14:backgroundMark x1="74452" y1="40361" x2="74452" y2="40361"/>
                        <a14:backgroundMark x1="74671" y1="39910" x2="74561" y2="408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75" y="1650955"/>
            <a:ext cx="4053393" cy="4137942"/>
          </a:xfrm>
          <a:prstGeom prst="hexagon">
            <a:avLst>
              <a:gd name="adj" fmla="val 6012"/>
              <a:gd name="vf" fmla="val 115470"/>
            </a:avLst>
          </a:prstGeom>
          <a:gradFill flip="none" rotWithShape="1">
            <a:gsLst>
              <a:gs pos="0">
                <a:srgbClr val="40916C">
                  <a:shade val="30000"/>
                  <a:satMod val="115000"/>
                  <a:lumMod val="0"/>
                </a:srgbClr>
              </a:gs>
              <a:gs pos="50000">
                <a:srgbClr val="40916C">
                  <a:shade val="67500"/>
                  <a:satMod val="115000"/>
                </a:srgbClr>
              </a:gs>
              <a:gs pos="100000">
                <a:srgbClr val="40916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76200"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F2EA9E8-A20F-6508-1903-5D7B4BA44EDE}"/>
              </a:ext>
            </a:extLst>
          </p:cNvPr>
          <p:cNvGrpSpPr/>
          <p:nvPr/>
        </p:nvGrpSpPr>
        <p:grpSpPr>
          <a:xfrm>
            <a:off x="5875494" y="1626293"/>
            <a:ext cx="5888334" cy="844062"/>
            <a:chOff x="5807947" y="1879042"/>
            <a:chExt cx="5888334" cy="8440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1872F4-60FF-F04C-8454-3E49D3DC15F4}"/>
                </a:ext>
              </a:extLst>
            </p:cNvPr>
            <p:cNvSpPr/>
            <p:nvPr/>
          </p:nvSpPr>
          <p:spPr>
            <a:xfrm>
              <a:off x="5807947" y="1879042"/>
              <a:ext cx="2944167" cy="844062"/>
            </a:xfrm>
            <a:prstGeom prst="rect">
              <a:avLst/>
            </a:prstGeom>
            <a:solidFill>
              <a:srgbClr val="081C15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a-IN" sz="2400" dirty="0">
                  <a:effectLst/>
                  <a:latin typeface="Anek Tamil ExtraBold" pitchFamily="2" charset="0"/>
                  <a:ea typeface="Calibri" panose="020F0502020204030204" pitchFamily="34" charset="0"/>
                  <a:cs typeface="Anek Tamil ExtraBold" pitchFamily="2" charset="0"/>
                </a:rPr>
                <a:t>ஏப்ரல் 27</a:t>
              </a:r>
              <a:endParaRPr lang="en-IN" sz="2400" dirty="0">
                <a:latin typeface="Anek Tamil ExtraBold" pitchFamily="2" charset="0"/>
                <a:cs typeface="Anek Tamil ExtraBold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E107B1-1554-8ACE-A66B-F8E4C87849F5}"/>
                </a:ext>
              </a:extLst>
            </p:cNvPr>
            <p:cNvSpPr/>
            <p:nvPr/>
          </p:nvSpPr>
          <p:spPr>
            <a:xfrm>
              <a:off x="8752114" y="1879042"/>
              <a:ext cx="2944167" cy="844062"/>
            </a:xfrm>
            <a:prstGeom prst="rect">
              <a:avLst/>
            </a:prstGeom>
            <a:solidFill>
              <a:srgbClr val="D8F3DC"/>
            </a:solidFill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a-IN" sz="2800" dirty="0">
                  <a:solidFill>
                    <a:srgbClr val="081C15"/>
                  </a:solidFill>
                  <a:effectLst/>
                  <a:latin typeface="Anek Tamil ExtraBold" pitchFamily="2" charset="0"/>
                  <a:ea typeface="Calibri" panose="020F0502020204030204" pitchFamily="34" charset="0"/>
                  <a:cs typeface="Anek Tamil ExtraBold" pitchFamily="2" charset="0"/>
                </a:rPr>
                <a:t>வாரம் 4</a:t>
              </a:r>
              <a:endParaRPr lang="en-IN" sz="2800" dirty="0">
                <a:solidFill>
                  <a:srgbClr val="081C15"/>
                </a:solidFill>
                <a:latin typeface="Anek Tamil ExtraBold" pitchFamily="2" charset="0"/>
                <a:cs typeface="Anek Tamil ExtraBold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DE32342-77E0-11E2-B8FE-C0DFD21A8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rgbClr val="70AD47">
                <a:shade val="45000"/>
                <a:satMod val="135000"/>
              </a:srgb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0" b="86429" l="7781" r="96254">
                        <a14:foregroundMark x1="9798" y1="26071" x2="8069" y2="41071"/>
                        <a14:foregroundMark x1="92795" y1="58214" x2="92795" y2="58214"/>
                        <a14:foregroundMark x1="96254" y1="59643" x2="96254" y2="59643"/>
                        <a14:foregroundMark x1="66859" y1="86429" x2="66859" y2="86429"/>
                        <a14:foregroundMark x1="74352" y1="65000" x2="74352" y2="65000"/>
                        <a14:backgroundMark x1="17867" y1="15357" x2="19885" y2="15000"/>
                      </a14:backgroundRemoval>
                    </a14:imgEffect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4802" t="13846" b="7409"/>
          <a:stretch/>
        </p:blipFill>
        <p:spPr>
          <a:xfrm>
            <a:off x="6096000" y="2943401"/>
            <a:ext cx="5667828" cy="2888490"/>
          </a:xfrm>
          <a:prstGeom prst="rect">
            <a:avLst/>
          </a:prstGeom>
          <a:solidFill>
            <a:srgbClr val="E5F7E7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DFAF75-F32C-8480-A60C-17BEFEBF218F}"/>
              </a:ext>
            </a:extLst>
          </p:cNvPr>
          <p:cNvSpPr/>
          <p:nvPr/>
        </p:nvSpPr>
        <p:spPr>
          <a:xfrm>
            <a:off x="6737180" y="4261471"/>
            <a:ext cx="43011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a-IN" sz="3600" dirty="0">
                <a:solidFill>
                  <a:srgbClr val="2D6A4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ea typeface="Calibri" panose="020F0502020204030204" pitchFamily="34" charset="0"/>
                <a:cs typeface="Anek Tamil ExtraBold" pitchFamily="2" charset="0"/>
              </a:rPr>
              <a:t>உஸ்பெகிஸ்தான்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2D6A4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ek Tamil ExtraBold" pitchFamily="2" charset="0"/>
              <a:cs typeface="Anek Tamil ExtraBold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527E39-BA91-430D-CB39-B7D241E21CCA}"/>
              </a:ext>
            </a:extLst>
          </p:cNvPr>
          <p:cNvSpPr/>
          <p:nvPr/>
        </p:nvSpPr>
        <p:spPr>
          <a:xfrm>
            <a:off x="0" y="0"/>
            <a:ext cx="12192000" cy="674781"/>
          </a:xfrm>
          <a:prstGeom prst="roundRect">
            <a:avLst/>
          </a:prstGeom>
          <a:solidFill>
            <a:srgbClr val="081C1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US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“</a:t>
            </a:r>
            <a:r>
              <a:rPr lang="ta-IN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தேவனே</a:t>
            </a:r>
            <a:r>
              <a:rPr lang="en-US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, </a:t>
            </a:r>
            <a:r>
              <a:rPr lang="ta-IN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எனக்கு உதவும்</a:t>
            </a:r>
            <a:r>
              <a:rPr lang="en-US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”</a:t>
            </a:r>
            <a:endParaRPr lang="en-IN" sz="24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D4FCFF-5D8D-7FB6-0051-DD13B493D060}"/>
              </a:ext>
            </a:extLst>
          </p:cNvPr>
          <p:cNvSpPr/>
          <p:nvPr/>
        </p:nvSpPr>
        <p:spPr>
          <a:xfrm>
            <a:off x="1678075" y="6018963"/>
            <a:ext cx="2160395" cy="552659"/>
          </a:xfrm>
          <a:prstGeom prst="roundRect">
            <a:avLst>
              <a:gd name="adj" fmla="val 25758"/>
            </a:avLst>
          </a:prstGeom>
          <a:solidFill>
            <a:srgbClr val="081C1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a-IN" sz="28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ea typeface="Calibri" panose="020F0502020204030204" pitchFamily="34" charset="0"/>
                <a:cs typeface="Anek Tamil ExtraBold" pitchFamily="2" charset="0"/>
              </a:rPr>
              <a:t>ஆலா</a:t>
            </a:r>
            <a:endParaRPr lang="en-IN" sz="36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nek Tamil ExtraBold" pitchFamily="2" charset="0"/>
              <a:ea typeface="Calibri" panose="020F0502020204030204" pitchFamily="34" charset="0"/>
              <a:cs typeface="Anek Tamil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6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BC5F5B2-2BAA-AD94-084E-4B437DC0FC12}"/>
              </a:ext>
            </a:extLst>
          </p:cNvPr>
          <p:cNvSpPr/>
          <p:nvPr/>
        </p:nvSpPr>
        <p:spPr>
          <a:xfrm>
            <a:off x="0" y="0"/>
            <a:ext cx="514350" cy="838200"/>
          </a:xfrm>
          <a:prstGeom prst="homePlate">
            <a:avLst/>
          </a:prstGeom>
          <a:solidFill>
            <a:srgbClr val="081C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cs typeface="Anek Tamil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06B04-9262-6FF6-F322-C118098320B8}"/>
              </a:ext>
            </a:extLst>
          </p:cNvPr>
          <p:cNvSpPr txBox="1"/>
          <p:nvPr/>
        </p:nvSpPr>
        <p:spPr>
          <a:xfrm>
            <a:off x="3571876" y="-38100"/>
            <a:ext cx="8496300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உஸ்பெகிஸ்தான் சோவியத் குடியரசின் சமயத்தில்</a:t>
            </a:r>
            <a:r>
              <a:rPr lang="en-US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தங்கள் வீட்டிலிருந்த புனிதப்</a:t>
            </a:r>
            <a:r>
              <a:rPr lang="en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பொருட்களுக்கு முன்பாக முழங்காலிட்டு பாட்டி வழிபாடு செய்வதுண்டு</a:t>
            </a:r>
            <a:r>
              <a:rPr lang="en-US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அதைப் பார்க்கும்போது ஆலாவுக்கு ஒன்றுமே புரியாது.</a:t>
            </a:r>
            <a:endParaRPr lang="en-IN" sz="2400" dirty="0">
              <a:solidFill>
                <a:srgbClr val="081C15"/>
              </a:solidFill>
              <a:effectLst/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நான் பிரார்த்தனை செய்கிறேன்</a:t>
            </a:r>
            <a:r>
              <a:rPr lang="en-US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சொல்லுவார்.</a:t>
            </a:r>
            <a:r>
              <a:rPr lang="en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en-US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ஏன் பிரார்த்தனை செய்கிறீர்கள்</a:t>
            </a:r>
            <a:r>
              <a:rPr lang="en-US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 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யாரிடம் பிரார்த்தனை செய்கிறீர்கள்</a:t>
            </a:r>
            <a:r>
              <a:rPr lang="en-US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ஆலா கேட்பாள்.</a:t>
            </a:r>
            <a:endParaRPr lang="en-IN" sz="2400" dirty="0">
              <a:solidFill>
                <a:srgbClr val="081C15"/>
              </a:solidFill>
              <a:effectLst/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பரலோகத்தில் இருக்கிற கடவுளிடம் பிரார்த்தனை செய்கிறேன். அவர் நம்மை நேசிப்பதால் நாமும் அவரை நேசிக்கவேண்டும்</a:t>
            </a:r>
            <a:r>
              <a:rPr lang="en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081C1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சொல்லுவார்.</a:t>
            </a:r>
            <a:endParaRPr lang="en-IN" dirty="0">
              <a:solidFill>
                <a:srgbClr val="081C1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BB15F-BA7F-5D08-EBAB-D1EC7C41D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43000"/>
            <a:ext cx="3986290" cy="496252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5317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BC5F5B2-2BAA-AD94-084E-4B437DC0FC12}"/>
              </a:ext>
            </a:extLst>
          </p:cNvPr>
          <p:cNvSpPr/>
          <p:nvPr/>
        </p:nvSpPr>
        <p:spPr>
          <a:xfrm>
            <a:off x="0" y="0"/>
            <a:ext cx="504825" cy="838200"/>
          </a:xfrm>
          <a:prstGeom prst="homePlate">
            <a:avLst>
              <a:gd name="adj" fmla="val 38679"/>
            </a:avLst>
          </a:prstGeom>
          <a:solidFill>
            <a:srgbClr val="081C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cs typeface="Anek Tamil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06B04-9262-6FF6-F322-C118098320B8}"/>
              </a:ext>
            </a:extLst>
          </p:cNvPr>
          <p:cNvSpPr txBox="1"/>
          <p:nvPr/>
        </p:nvSpPr>
        <p:spPr>
          <a:xfrm>
            <a:off x="3571876" y="-38100"/>
            <a:ext cx="8496300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இயேசு சிலுவையில் தொங்குவதுபோல சுவற்றில் ஒரு படத்தை பாட்டி மாட்டியிருந்தார்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யாரென்று ஆலா கேட்டாள்.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அது நம் ஆண்டவராகிய இயேசு. அவர் நம் பூமிக்கு வந்தார்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மனிதர்கள் அவரைக் கொன்றுவிட்டார்கள்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பாட்டி சொன்னார்.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சிறுமியான ஆலாவுக்கு அவ்வளவுதான் தெரியும். அவளுக்கு அதிக விசுவாசமெல்லாம் கிடையாது. ஆனால்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தேவனிடம்தான் ஜெபிக்க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முடியும் என்பதை மட்டும் அறிந்து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கொண்டாள். எனவே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எப்போதெல்லாம் பயமாக இருக்கிறதோ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அப்போதெல்லாம் ஜெபிப்பாள்.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தேவனே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எனக்கு உதவிசெய்யும்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ஜெபித்தாள்.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4B5AA-F5B5-4262-C800-C97477B3B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1247774"/>
            <a:ext cx="3924301" cy="479107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943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BC5F5B2-2BAA-AD94-084E-4B437DC0FC12}"/>
              </a:ext>
            </a:extLst>
          </p:cNvPr>
          <p:cNvSpPr/>
          <p:nvPr/>
        </p:nvSpPr>
        <p:spPr>
          <a:xfrm>
            <a:off x="0" y="0"/>
            <a:ext cx="504825" cy="838200"/>
          </a:xfrm>
          <a:prstGeom prst="homePlate">
            <a:avLst>
              <a:gd name="adj" fmla="val 38679"/>
            </a:avLst>
          </a:prstGeom>
          <a:solidFill>
            <a:srgbClr val="081C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cs typeface="Anek Tamil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06B04-9262-6FF6-F322-C118098320B8}"/>
              </a:ext>
            </a:extLst>
          </p:cNvPr>
          <p:cNvSpPr txBox="1"/>
          <p:nvPr/>
        </p:nvSpPr>
        <p:spPr>
          <a:xfrm>
            <a:off x="3571876" y="19050"/>
            <a:ext cx="8496300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அப்போது சோவியத் யூனியன் உடைந்தது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உஸ்பெகிஸ்தான் சுதந்தர நாடாக மாறியது. முன்பெல்லாம் தெருக்கள் அமைதியாக இருக்கும்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இப்போது இரவு நேரங்களில் போதை ஆசாமிகளும் சுற்றியதால்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ஆபத்தான தெருக்களாயின. இரவு நேரங்களில் ஆலா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வீட்டிற்கு நடந்து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செல்லும்போது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தேவனே</a:t>
            </a:r>
            <a:r>
              <a:rPr lang="en-US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எனக்கு உதவும்</a:t>
            </a:r>
            <a:r>
              <a:rPr lang="en-US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ஜெபித்தாள்.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ஆலாவுக்கு திருமணமானது. ஒரு மகனும் மகளும் பிறந்தார்கள்.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வாரந்தோறும் ஞாயிற்றுக்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கிழமைகளில் தன் பிள்ளைகளை அங்கு அழைத்துச் சென்றாள். அங்கு மெழுகுவர்த்தி ஏற்றி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பிரார்த்தனை செய்தாள்.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8E052-1A50-2E83-0192-EC59FE236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152"/>
            <a:ext cx="3847304" cy="515654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3340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BC5F5B2-2BAA-AD94-084E-4B437DC0FC12}"/>
              </a:ext>
            </a:extLst>
          </p:cNvPr>
          <p:cNvSpPr/>
          <p:nvPr/>
        </p:nvSpPr>
        <p:spPr>
          <a:xfrm>
            <a:off x="0" y="0"/>
            <a:ext cx="504825" cy="838200"/>
          </a:xfrm>
          <a:prstGeom prst="homePlate">
            <a:avLst>
              <a:gd name="adj" fmla="val 38679"/>
            </a:avLst>
          </a:prstGeom>
          <a:solidFill>
            <a:srgbClr val="081C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cs typeface="Anek Tamil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06B04-9262-6FF6-F322-C118098320B8}"/>
              </a:ext>
            </a:extLst>
          </p:cNvPr>
          <p:cNvSpPr txBox="1"/>
          <p:nvPr/>
        </p:nvSpPr>
        <p:spPr>
          <a:xfrm>
            <a:off x="3571876" y="-47625"/>
            <a:ext cx="8496300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ஆனால் அந்த ஆலயத்தை விட்டு கிளம்புகிற சமயங்களில் எல்லாம் வெறுமையாக உணர்ந்தாள். 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ஒருநாள்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அவளது தோழி ஒருவர்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அவருக்கு ஒரு புத்தகத்தை பரிசாகக் கொடுத்தார். அந்தப் புத்தகத்தின் ஆசிரியரான எலன் ஒய்ட் பற்றி ஆலா கேள்விப்பட்டதே இல்லை. ஆனால் பழைய ஏற்பாட்டு சம்பவங்கள் பற்றி அவர் எழுதியிருந்த விதம் ஆலாவுக்கு மிகவும் பிடித்திருந்தது. 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வாரத்தின் ஏழாம் நாளாகிய சனிக்கிழமைதான் கர்த்தருடைய ஓய்வுநாள் என்பதை முதன் முதலாக அறிந்துகொண்டாள். ஆனால் அந்தச் சபையை எங்கே கண்டுபிடிப்பது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பல வருடங்கள் கடந்தன.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2D958-EA7B-5447-0759-0E3B0C3352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24" y="1102591"/>
            <a:ext cx="3419475" cy="52505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5381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BC5F5B2-2BAA-AD94-084E-4B437DC0FC12}"/>
              </a:ext>
            </a:extLst>
          </p:cNvPr>
          <p:cNvSpPr/>
          <p:nvPr/>
        </p:nvSpPr>
        <p:spPr>
          <a:xfrm>
            <a:off x="0" y="0"/>
            <a:ext cx="504825" cy="838200"/>
          </a:xfrm>
          <a:prstGeom prst="homePlate">
            <a:avLst>
              <a:gd name="adj" fmla="val 38679"/>
            </a:avLst>
          </a:prstGeom>
          <a:solidFill>
            <a:srgbClr val="081C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cs typeface="Anek Tamil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06B04-9262-6FF6-F322-C118098320B8}"/>
              </a:ext>
            </a:extLst>
          </p:cNvPr>
          <p:cNvSpPr txBox="1"/>
          <p:nvPr/>
        </p:nvSpPr>
        <p:spPr>
          <a:xfrm>
            <a:off x="3676650" y="0"/>
            <a:ext cx="8496300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அவரது முன்னாள்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வகுப்பு தோழியான பழைய நண்பர்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ஒருவர் அவரைப் பார்ப்பதற்காக வேறு ஒரு நகரத்திலிருந்து வந்திருந்தார். தான் செவந்த்-டே அட்வென்டிஸ்ட் சொன்னார். 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ஏழாம் நாள் ஓய்வுநாளைக் கைக்கொள்ளுகிறவர்கள் உஸ்பெகிஸ்தானில் இருக்கிறார்களா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ஆச்சரியத்தோடு ஆலா கேட்டார்.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அந்தத் தோழி நாத்திகராக இருந்தவர். தான் தேவனை அறிந்துகொண்டது பற்றியும்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இப்போது தன் முழு இருதயத்தோடும் அவரில் அன்புகூருவது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பற்றியும் சாட்சியாகச் சொன்னார்.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தன் தோழி ஒரு புதிய நபராக மாறியிருந்ததை அறிந்து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கொண்டார். 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30756-4700-7365-844E-97B3F3018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7750"/>
            <a:ext cx="3676650" cy="49911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4484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BC5F5B2-2BAA-AD94-084E-4B437DC0FC12}"/>
              </a:ext>
            </a:extLst>
          </p:cNvPr>
          <p:cNvSpPr/>
          <p:nvPr/>
        </p:nvSpPr>
        <p:spPr>
          <a:xfrm>
            <a:off x="0" y="0"/>
            <a:ext cx="504825" cy="838200"/>
          </a:xfrm>
          <a:prstGeom prst="homePlate">
            <a:avLst>
              <a:gd name="adj" fmla="val 38679"/>
            </a:avLst>
          </a:prstGeom>
          <a:solidFill>
            <a:srgbClr val="081C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cs typeface="Anek Tamil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06B04-9262-6FF6-F322-C118098320B8}"/>
              </a:ext>
            </a:extLst>
          </p:cNvPr>
          <p:cNvSpPr txBox="1"/>
          <p:nvPr/>
        </p:nvSpPr>
        <p:spPr>
          <a:xfrm>
            <a:off x="3676650" y="0"/>
            <a:ext cx="8496300" cy="677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சில நாட்களுக்கு பிறகு ஆலா தன் தோழியின் வீட்டிற்குச் சென்றிருந்தார். ஓய்வுநாளில் அவர்கள் அட்வென்டிஸ்ட் சபைக்குச் சென்றார்கள். அங்கு நடந்த நிகழச்சிகள் எல்லாமே அவருக்குப் பிடித்திருந்தன. ஆனால் ஒவ்வோர் ஓய்வுநாளிலும் செல்லமுடியாத அளவுக்கு ஆலயம் தூரத்தில் இருந்தது.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தேவனே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எனக்கு உதவிசெய்யும்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ஜெபித்தார்.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அந்தச் சமயத்தில் ஆலாவின் மூத்த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மகளான வயலெட்டாவுக்குத் திருமணமாகி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0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உஸ்பெகிஸ்தானின்</a:t>
            </a:r>
            <a:r>
              <a:rPr lang="ta-IN" sz="23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தலைநகரான </a:t>
            </a:r>
            <a:r>
              <a:rPr lang="ta-IN" sz="23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டாஸ்கென்டு</a:t>
            </a:r>
            <a:r>
              <a:rPr lang="ta-IN" sz="23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க்குச் சென்றார். அதன்பிறகு ஆலாவின் கணவர் மரித்துப்போனார். </a:t>
            </a:r>
            <a:endParaRPr lang="en-IN" sz="23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1A3B7-6CE6-72CA-71D8-8F69E22DF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" y="1104900"/>
            <a:ext cx="3739134" cy="52006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0999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BC5F5B2-2BAA-AD94-084E-4B437DC0FC12}"/>
              </a:ext>
            </a:extLst>
          </p:cNvPr>
          <p:cNvSpPr/>
          <p:nvPr/>
        </p:nvSpPr>
        <p:spPr>
          <a:xfrm>
            <a:off x="0" y="0"/>
            <a:ext cx="504825" cy="838200"/>
          </a:xfrm>
          <a:prstGeom prst="homePlate">
            <a:avLst>
              <a:gd name="adj" fmla="val 38679"/>
            </a:avLst>
          </a:prstGeom>
          <a:solidFill>
            <a:srgbClr val="081C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cs typeface="Anek Tamil ExtraBold" pitchFamily="2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06B04-9262-6FF6-F322-C118098320B8}"/>
              </a:ext>
            </a:extLst>
          </p:cNvPr>
          <p:cNvSpPr txBox="1"/>
          <p:nvPr/>
        </p:nvSpPr>
        <p:spPr>
          <a:xfrm>
            <a:off x="3676650" y="-38100"/>
            <a:ext cx="8496300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எனவே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வயலெடாவுடன் இருப்பதற்காக டாஸ்கென்டுக்குச் சென்றார். டாஸ்கென்டிஸ் மூன்று அட்வென்டிஸ்ட் ஆலயங்கள் இருந்ததை தன் தோழி மூலம் அறிந்துகொண்டார். 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ஆலாவும் வயலெட்டாவும் ஒவ்வோர் ஓய்வுநாளிலும் ஆராதனையில் கலந்துகொள்ள ஆரம்பித்தார்கள். சபை அங்கத்தினர் ஒருவர் வேதப்பாடங்களைச் சொல்லிக்கொடுக்க முன்வந்தார். அம்மாவும் மகளும் 28 பாடங்களைப் படித்து முடித்தார்கள். இயேசுவை தன் சொந்த இரட்சகராக ஏற்றுக்கொண்டு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ஞானஸ்நானம் பெற ஆலா முடிவெடுத்தார்.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  <a:buFont typeface="Wingdings" panose="05000000000000000000" pitchFamily="2" charset="2"/>
              <a:buChar char="v"/>
            </a:pP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தேவனே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எனக்கு உதவிசெய்யும்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ஜெபித்தார்.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24AF7-4BEC-E79E-AED3-7219FA298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66824"/>
            <a:ext cx="4171950" cy="50577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6269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BC5F5B2-2BAA-AD94-084E-4B437DC0FC12}"/>
              </a:ext>
            </a:extLst>
          </p:cNvPr>
          <p:cNvSpPr/>
          <p:nvPr/>
        </p:nvSpPr>
        <p:spPr>
          <a:xfrm>
            <a:off x="0" y="0"/>
            <a:ext cx="504825" cy="838200"/>
          </a:xfrm>
          <a:prstGeom prst="homePlate">
            <a:avLst>
              <a:gd name="adj" fmla="val 38679"/>
            </a:avLst>
          </a:prstGeom>
          <a:solidFill>
            <a:srgbClr val="081C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traBold" pitchFamily="2" charset="0"/>
                <a:cs typeface="Anek Tamil ExtraBold" pitchFamily="2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06B04-9262-6FF6-F322-C118098320B8}"/>
              </a:ext>
            </a:extLst>
          </p:cNvPr>
          <p:cNvSpPr txBox="1"/>
          <p:nvPr/>
        </p:nvSpPr>
        <p:spPr>
          <a:xfrm>
            <a:off x="3829050" y="571807"/>
            <a:ext cx="8134350" cy="5714385"/>
          </a:xfrm>
          <a:prstGeom prst="rect">
            <a:avLst/>
          </a:prstGeom>
          <a:solidFill>
            <a:srgbClr val="D8F3DC"/>
          </a:solidFill>
          <a:ln w="57150">
            <a:solidFill>
              <a:srgbClr val="40916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பிரசங்கம் முடிந்து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மேடையிலிருந்து அழைப்பு கொடுத்தபோது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ஆலா தான் முதன்முதலாக எழுந்து முன்பாகச் சென்றார். அவரும் அவரது மகளும் வேறு எட்டு பேரும் ஞானஸ்நானம் பெற்றார்கள்.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  <a:buClr>
                <a:srgbClr val="081C15"/>
              </a:buClr>
              <a:buSzPct val="111000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இன்று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ஆலாவும் வயலெட்டாவும் அட்வென்டிஸ்ட் சபையில் உண்மையுள்ள சபை உதவிக்காரர்களாக இருக்கிறார்கள்.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தேவனுக்குச் சேவைசெய்வதில் மகிழ்ச்சியடைகிறோம்</a:t>
            </a:r>
            <a:r>
              <a:rPr lang="en-US" sz="24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ஆலா சொன்னார்.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தேவன் அவரது ஜெபத்தைக் கேட்டார். அவருக்கு உதவினார். மனநிறைவுடன் காணப்பட்டார். 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7C71C-ABD5-77F7-E368-3B70C668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080" y="1023913"/>
            <a:ext cx="3987130" cy="49625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9303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516</Words>
  <Application>Microsoft Office PowerPoint</Application>
  <PresentationFormat>Panorámica</PresentationFormat>
  <Paragraphs>36</Paragraphs>
  <Slides>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Wingdings</vt:lpstr>
      <vt:lpstr>Calibri Light</vt:lpstr>
      <vt:lpstr>Anek Tamil ExtraBold</vt:lpstr>
      <vt:lpstr>Anek Tamil</vt:lpstr>
      <vt:lpstr>Anek Tamil Expanded ExtraBold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 Rajkumar</dc:creator>
  <cp:lastModifiedBy>Isabel Laveda</cp:lastModifiedBy>
  <cp:revision>21</cp:revision>
  <dcterms:created xsi:type="dcterms:W3CDTF">2024-04-22T13:23:52Z</dcterms:created>
  <dcterms:modified xsi:type="dcterms:W3CDTF">2024-04-26T06:26:27Z</dcterms:modified>
</cp:coreProperties>
</file>