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Anek Tamil" panose="020B0604020202020204" charset="0"/>
      <p:regular r:id="rId11"/>
      <p:bold r:id="rId12"/>
    </p:embeddedFont>
    <p:embeddedFont>
      <p:font typeface="Anek Tamil Expanded ExtraBold" panose="020B0604020202020204" charset="0"/>
      <p:bold r:id="rId13"/>
    </p:embeddedFont>
    <p:embeddedFont>
      <p:font typeface="Anek Tamil Expanded SemiBold" panose="020B0604020202020204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8C98"/>
    <a:srgbClr val="22223B"/>
    <a:srgbClr val="FAF6F4"/>
    <a:srgbClr val="4A4E69"/>
    <a:srgbClr val="F2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8E794-1720-949C-5518-3640EB1AE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E21C6-BACA-7A6C-CF54-228D50F12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328E9-DE68-5EAA-C873-64B1644F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4714-A339-4C0A-B369-25A72753E926}" type="datetimeFigureOut">
              <a:rPr lang="en-IN" smtClean="0"/>
              <a:t>20-07-2024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1512C-9479-1636-ED9C-264C31A1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7CBDB-E5DF-2CD5-A481-E0CC31A0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B418-F864-43AC-B4E9-22CB5877BDD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707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2DF0-3DA9-5606-AB0C-4CE271FA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50769-2D9B-E41A-2CE6-DE359A1EE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E6906-A16B-48BD-3D93-BCC5BF6B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4714-A339-4C0A-B369-25A72753E926}" type="datetimeFigureOut">
              <a:rPr lang="en-IN" smtClean="0"/>
              <a:t>20-07-2024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FE5E6-19B2-AB28-038C-7C8E9937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07ED8-93ED-B4B5-08C4-0321C2F9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B418-F864-43AC-B4E9-22CB5877BDD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545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082AC-3D3B-CA60-90F3-47101DB3B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11DDD-6F14-2AA8-B285-72052BEE1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48643-3799-4D7B-8DAB-3F25AC09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4714-A339-4C0A-B369-25A72753E926}" type="datetimeFigureOut">
              <a:rPr lang="en-IN" smtClean="0"/>
              <a:t>20-07-2024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A7754-A9E4-E9F4-D89D-C91BF7B8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30E13-93D8-9AE8-9E55-E5A9ACFA6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B418-F864-43AC-B4E9-22CB5877BDD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023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573E-B5AA-CC30-885B-31D73D50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71A0A-1150-435F-571C-D6E51D47F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087E5-51AE-44F2-855C-A192778C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4714-A339-4C0A-B369-25A72753E926}" type="datetimeFigureOut">
              <a:rPr lang="en-IN" smtClean="0"/>
              <a:t>20-07-2024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7AEB5-DA9E-540D-55BC-40DC1728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09AEE-19C6-68F2-A179-C47DEE17D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B418-F864-43AC-B4E9-22CB5877BDD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41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C6C6E-FEF1-519F-3529-0B816908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BEE9B-8E49-8913-6CC0-F454CC56C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84BAC-C70E-652C-C0E5-A0DF98E8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4714-A339-4C0A-B369-25A72753E926}" type="datetimeFigureOut">
              <a:rPr lang="en-IN" smtClean="0"/>
              <a:t>20-07-2024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0276A-B0CB-1648-561A-47C853F5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F0E8D-3421-5E3A-4E47-07D1DC38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B418-F864-43AC-B4E9-22CB5877BDD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055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FDFD-73B8-7899-B57B-670864A3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6C413-7C5F-7992-754D-6EE684B12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71154-1EBC-D93C-EB8D-EF499D9B2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6C108-81BC-932E-2D82-98828D90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4714-A339-4C0A-B369-25A72753E926}" type="datetimeFigureOut">
              <a:rPr lang="en-IN" smtClean="0"/>
              <a:t>20-07-2024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086D6-C067-634D-6580-EDF8E3BF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D5FD1-A2D5-6617-6CAD-323C0D4E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B418-F864-43AC-B4E9-22CB5877BDD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122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9366-3D38-F926-B433-F1F9EE44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F4843-799D-3ED2-EA9A-9754141B9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79246-9EC4-5E11-87D5-576C7B5EB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E4614D-C17B-EFB0-91BB-98B12B840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FA4A6-34EC-1BE3-CB1F-E230C5ED8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02D09E-BEEB-0123-9778-8391B0D5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4714-A339-4C0A-B369-25A72753E926}" type="datetimeFigureOut">
              <a:rPr lang="en-IN" smtClean="0"/>
              <a:t>20-07-2024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2FEBD-5E21-141A-0AF9-F644CD30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DFA3C-79CD-DD69-D56E-663781601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B418-F864-43AC-B4E9-22CB5877BDD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63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A7420-5875-BA53-AE0C-72690E30D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2101A-2C84-DE74-6F17-AE006F3D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4714-A339-4C0A-B369-25A72753E926}" type="datetimeFigureOut">
              <a:rPr lang="en-IN" smtClean="0"/>
              <a:t>20-07-2024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7087B-1CC9-E1C1-C338-F3F64686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41B2C-B05F-376B-8C8A-9852C11F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B418-F864-43AC-B4E9-22CB5877BDD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865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F8031-4100-EB8E-F134-25C986A1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4714-A339-4C0A-B369-25A72753E926}" type="datetimeFigureOut">
              <a:rPr lang="en-IN" smtClean="0"/>
              <a:t>20-07-2024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5109E-0230-750E-AE4D-A46FF73D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F4CAA-E232-2964-2829-B61AD1B5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B418-F864-43AC-B4E9-22CB5877BDD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813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5708-DCC3-33CA-78C4-CED531B31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4FA4A-C4DA-7A71-8899-51CB95A1E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7A8CD-6F63-812A-170C-F3A96CFDB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91EFC-F5DB-2469-E2C1-C88818EDD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4714-A339-4C0A-B369-25A72753E926}" type="datetimeFigureOut">
              <a:rPr lang="en-IN" smtClean="0"/>
              <a:t>20-07-2024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F39DB-4D64-39CF-A1E1-FBF13797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9D715-D244-A3C9-484C-E3FF5437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B418-F864-43AC-B4E9-22CB5877BDD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749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DE0D-BB03-AE79-EED1-64DC7BF9A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A0021-3D46-0DFA-45ED-0DE02E110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A8BDF-857F-C5A3-521C-2DFC68374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44408-C44C-3C41-480D-CE5C5637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4714-A339-4C0A-B369-25A72753E926}" type="datetimeFigureOut">
              <a:rPr lang="en-IN" smtClean="0"/>
              <a:t>20-07-2024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C4B8B-EAF3-BEBF-B8D4-C2F13DAEC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96D7D-05D1-0C85-03CB-48640B94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B418-F864-43AC-B4E9-22CB5877BDD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599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E9D74B-A013-5E95-5188-B3DF6C51E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A496C-5E8C-5C85-8139-AAD839788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8B8D4-FD66-897C-01AA-3483331E4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4714-A339-4C0A-B369-25A72753E926}" type="datetimeFigureOut">
              <a:rPr lang="en-IN" smtClean="0"/>
              <a:t>20-07-2024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4F511-5985-C991-23C6-63663FBF9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21F3-7BE1-BF93-BAB4-CD541F534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B418-F864-43AC-B4E9-22CB5877BDD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257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A70A1D-7582-5093-B9BF-07ADCD199803}"/>
              </a:ext>
            </a:extLst>
          </p:cNvPr>
          <p:cNvSpPr/>
          <p:nvPr/>
        </p:nvSpPr>
        <p:spPr>
          <a:xfrm>
            <a:off x="0" y="0"/>
            <a:ext cx="12192000" cy="819150"/>
          </a:xfrm>
          <a:prstGeom prst="roundRect">
            <a:avLst/>
          </a:prstGeom>
          <a:solidFill>
            <a:srgbClr val="22223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nek Tamil Expanded ExtraBold" pitchFamily="2" charset="0"/>
                <a:cs typeface="Anek Tamil Expanded ExtraBold" pitchFamily="2" charset="0"/>
              </a:rPr>
              <a:t>விசுவாசத்தின் நிமித்தம் போராட்டம்</a:t>
            </a:r>
            <a:endParaRPr lang="en-IN" sz="2400" dirty="0">
              <a:solidFill>
                <a:schemeClr val="accent5">
                  <a:lumMod val="20000"/>
                  <a:lumOff val="80000"/>
                </a:schemeClr>
              </a:solidFill>
              <a:latin typeface="Anek Tamil Expanded ExtraBold" pitchFamily="2" charset="0"/>
              <a:cs typeface="Anek Tamil Expanded ExtraBold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F60C05-F1A0-91BD-A8B8-BD19C512B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1243013"/>
            <a:ext cx="4188785" cy="4143374"/>
          </a:xfrm>
          <a:prstGeom prst="dodecag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4C887B-78F8-564F-684B-6BF8D1CB0A38}"/>
              </a:ext>
            </a:extLst>
          </p:cNvPr>
          <p:cNvSpPr/>
          <p:nvPr/>
        </p:nvSpPr>
        <p:spPr>
          <a:xfrm>
            <a:off x="1028698" y="5810250"/>
            <a:ext cx="2695575" cy="819150"/>
          </a:xfrm>
          <a:prstGeom prst="roundRect">
            <a:avLst/>
          </a:prstGeom>
          <a:solidFill>
            <a:srgbClr val="22223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nek Tamil Expanded ExtraBold" pitchFamily="2" charset="0"/>
                <a:cs typeface="Anek Tamil Expanded ExtraBold" pitchFamily="2" charset="0"/>
              </a:rPr>
              <a:t>சாரா</a:t>
            </a:r>
            <a:endParaRPr lang="en-IN" sz="2400" dirty="0">
              <a:solidFill>
                <a:schemeClr val="accent5">
                  <a:lumMod val="20000"/>
                  <a:lumOff val="80000"/>
                </a:schemeClr>
              </a:solidFill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10" name="Flowchart: Sequential Access Storage 9">
            <a:extLst>
              <a:ext uri="{FF2B5EF4-FFF2-40B4-BE49-F238E27FC236}">
                <a16:creationId xmlns:a16="http://schemas.microsoft.com/office/drawing/2014/main" id="{AE5C11BA-1C72-F9D8-9338-6EA366B40DDA}"/>
              </a:ext>
            </a:extLst>
          </p:cNvPr>
          <p:cNvSpPr/>
          <p:nvPr/>
        </p:nvSpPr>
        <p:spPr>
          <a:xfrm>
            <a:off x="4976812" y="1066800"/>
            <a:ext cx="3438525" cy="3057525"/>
          </a:xfrm>
          <a:prstGeom prst="flowChartMagneticTape">
            <a:avLst/>
          </a:prstGeom>
          <a:solidFill>
            <a:srgbClr val="9A8C98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ta-IN" sz="2000" b="1" dirty="0">
                <a:solidFill>
                  <a:schemeClr val="bg1">
                    <a:lumMod val="95000"/>
                  </a:schemeClr>
                </a:solidFill>
                <a:latin typeface="Anek Tamil Expanded SemiBold" pitchFamily="2" charset="0"/>
                <a:cs typeface="Anek Tamil Expanded SemiBold" pitchFamily="2" charset="0"/>
              </a:rPr>
              <a:t>ஜுலை </a:t>
            </a:r>
            <a:r>
              <a:rPr lang="en-IN" sz="2000" b="1" dirty="0">
                <a:solidFill>
                  <a:schemeClr val="bg1">
                    <a:lumMod val="95000"/>
                  </a:schemeClr>
                </a:solidFill>
                <a:latin typeface="Anek Tamil Expanded SemiBold" pitchFamily="2" charset="0"/>
                <a:cs typeface="Anek Tamil Expanded SemiBold" pitchFamily="2" charset="0"/>
              </a:rPr>
              <a:t>20</a:t>
            </a:r>
            <a:r>
              <a:rPr lang="ta-IN" sz="2000" b="1" dirty="0">
                <a:solidFill>
                  <a:schemeClr val="bg1">
                    <a:lumMod val="95000"/>
                  </a:schemeClr>
                </a:solidFill>
                <a:latin typeface="Anek Tamil Expanded SemiBold" pitchFamily="2" charset="0"/>
                <a:cs typeface="Anek Tamil Expanded SemiBold" pitchFamily="2" charset="0"/>
              </a:rPr>
              <a:t> வாரம்</a:t>
            </a:r>
            <a:r>
              <a:rPr lang="en-IN" sz="2000" b="1" dirty="0">
                <a:solidFill>
                  <a:schemeClr val="bg1">
                    <a:lumMod val="95000"/>
                  </a:schemeClr>
                </a:solidFill>
                <a:latin typeface="Anek Tamil Expanded SemiBold" pitchFamily="2" charset="0"/>
                <a:cs typeface="Anek Tamil Expanded SemiBold" pitchFamily="2" charset="0"/>
              </a:rPr>
              <a:t> 03</a:t>
            </a:r>
            <a:r>
              <a:rPr lang="ta-IN" sz="2000" b="1" dirty="0">
                <a:solidFill>
                  <a:schemeClr val="bg1">
                    <a:lumMod val="95000"/>
                  </a:schemeClr>
                </a:solidFill>
                <a:latin typeface="Anek Tamil Expanded SemiBold" pitchFamily="2" charset="0"/>
                <a:cs typeface="Anek Tamil Expanded SemiBold" pitchFamily="2" charset="0"/>
              </a:rPr>
              <a:t> </a:t>
            </a:r>
            <a:endParaRPr lang="en-IN" sz="2000" b="1" dirty="0">
              <a:solidFill>
                <a:schemeClr val="bg1">
                  <a:lumMod val="95000"/>
                </a:schemeClr>
              </a:solidFill>
              <a:latin typeface="Anek Tamil Expanded SemiBold" pitchFamily="2" charset="0"/>
              <a:cs typeface="Anek Tamil Expanded SemiBold" pitchFamily="2" charset="0"/>
            </a:endParaRPr>
          </a:p>
        </p:txBody>
      </p:sp>
      <p:sp>
        <p:nvSpPr>
          <p:cNvPr id="11" name="Flowchart: Sequential Access Storage 10">
            <a:extLst>
              <a:ext uri="{FF2B5EF4-FFF2-40B4-BE49-F238E27FC236}">
                <a16:creationId xmlns:a16="http://schemas.microsoft.com/office/drawing/2014/main" id="{263FE608-C1A5-6460-9529-07ABDF9AB3F3}"/>
              </a:ext>
            </a:extLst>
          </p:cNvPr>
          <p:cNvSpPr/>
          <p:nvPr/>
        </p:nvSpPr>
        <p:spPr>
          <a:xfrm flipH="1">
            <a:off x="8467729" y="3792682"/>
            <a:ext cx="3642207" cy="2836718"/>
          </a:xfrm>
          <a:prstGeom prst="flowChartMagneticTape">
            <a:avLst/>
          </a:prstGeom>
          <a:solidFill>
            <a:srgbClr val="4A4E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nek Tamil Expanded ExtraBold" pitchFamily="2" charset="0"/>
                <a:cs typeface="Anek Tamil Expanded ExtraBold" pitchFamily="2" charset="0"/>
              </a:rPr>
              <a:t>டொமினிகா</a:t>
            </a:r>
            <a:endParaRPr lang="en-IN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nek Tamil Expanded ExtraBold" pitchFamily="2" charset="0"/>
              <a:cs typeface="Anek Tamil Expanded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3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57835CA-FB62-882C-F9A0-64BC415306E8}"/>
              </a:ext>
            </a:extLst>
          </p:cNvPr>
          <p:cNvSpPr/>
          <p:nvPr/>
        </p:nvSpPr>
        <p:spPr>
          <a:xfrm>
            <a:off x="0" y="0"/>
            <a:ext cx="529936" cy="571500"/>
          </a:xfrm>
          <a:prstGeom prst="ellipse">
            <a:avLst/>
          </a:prstGeom>
          <a:solidFill>
            <a:srgbClr val="2222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latin typeface="Anek Tamil Expanded ExtraBold" pitchFamily="2" charset="0"/>
                <a:cs typeface="Anek Tamil Expanded ExtraBold" pitchFamily="2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B7BC7-7897-53A8-D7DE-E967A6709D14}"/>
              </a:ext>
            </a:extLst>
          </p:cNvPr>
          <p:cNvSpPr txBox="1"/>
          <p:nvPr/>
        </p:nvSpPr>
        <p:spPr>
          <a:xfrm>
            <a:off x="3595255" y="0"/>
            <a:ext cx="8302337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sz="2400" dirty="0">
                <a:solidFill>
                  <a:srgbClr val="FF0000"/>
                </a:solidFill>
                <a:latin typeface="Anek Tamil" pitchFamily="2" charset="0"/>
                <a:cs typeface="Anek Tamil" pitchFamily="2" charset="0"/>
              </a:rPr>
              <a:t>சாரா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வுக்கு இருபத்தோரு வயது; விபரம் தெரிந்த நாள்முதல் அவள் தன்னை ஒரு செவந்த்-டே அட்வென்டிஸ்ட் கிறிஸ்தவளாகவே கருதினாள்.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அவள் அட்வென்டிஸ்ட் குடும்பத்தில் வளரவில்லை. </a:t>
            </a:r>
            <a:endParaRPr lang="en-IN" sz="2400" dirty="0">
              <a:latin typeface="Anek Tamil" pitchFamily="2" charset="0"/>
              <a:cs typeface="Anek Tamil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sz="2400" dirty="0">
                <a:latin typeface="Anek Tamil" pitchFamily="2" charset="0"/>
                <a:cs typeface="Anek Tamil" pitchFamily="2" charset="0"/>
              </a:rPr>
              <a:t>அட்வென்டிஸ்ட் பள்ளியில் படிக்கவுமில்லை. ஆனால் குழந்தையாக இருந்த போது அவளைக் கவனித்துக்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கொண்டவர் ஒரு அட்வென்டிஸ்ட்; சாராவுக்கு 3 வயது இருக்கும்போதே அவளை அட்வென்டிஸ்ட் சபைக்குக் கொண்டு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செல்லுவார்.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தன்னைக் கவனிக்கிற அந்தப் பெண்ணை ஃபிரீடா அத்தை என்று சாரா அழைப்பாள்; அத்தையுடன் ஆலயம் செல்லுவது அவளுக்குப் பிடிக்கும்.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3365D2-768F-F1B7-0D6D-0E8EBBD55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5" y="1008667"/>
            <a:ext cx="3977522" cy="504157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0273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57835CA-FB62-882C-F9A0-64BC415306E8}"/>
              </a:ext>
            </a:extLst>
          </p:cNvPr>
          <p:cNvSpPr/>
          <p:nvPr/>
        </p:nvSpPr>
        <p:spPr>
          <a:xfrm>
            <a:off x="0" y="0"/>
            <a:ext cx="529936" cy="571500"/>
          </a:xfrm>
          <a:prstGeom prst="ellipse">
            <a:avLst/>
          </a:prstGeom>
          <a:solidFill>
            <a:srgbClr val="2222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latin typeface="Anek Tamil Expanded ExtraBold" pitchFamily="2" charset="0"/>
                <a:cs typeface="Anek Tamil Expanded ExtraBold" pitchFamily="2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B7BC7-7897-53A8-D7DE-E967A6709D14}"/>
              </a:ext>
            </a:extLst>
          </p:cNvPr>
          <p:cNvSpPr txBox="1"/>
          <p:nvPr/>
        </p:nvSpPr>
        <p:spPr>
          <a:xfrm>
            <a:off x="3661242" y="115593"/>
            <a:ext cx="8302337" cy="6626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sz="2400" dirty="0">
                <a:latin typeface="Anek Tamil" pitchFamily="2" charset="0"/>
                <a:cs typeface="Anek Tamil" pitchFamily="2" charset="0"/>
              </a:rPr>
              <a:t>ஆலயத்தில் வேதாகம கதைகள் கேட்டாள்; வேதாகம வசனங்களை மனப்பாடம் செய்தாள்.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வீட்டிற்கு வந்த பிறகு, தான் மனப்பாடம் செய்த வசனங்களை அம்மாவிடம் ஒப்புவிப்பாள்.</a:t>
            </a:r>
            <a:endParaRPr lang="en-IN" sz="2400" dirty="0">
              <a:latin typeface="Anek Tamil" pitchFamily="2" charset="0"/>
              <a:cs typeface="Anek Tamil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sz="2400" dirty="0">
                <a:latin typeface="Anek Tamil" pitchFamily="2" charset="0"/>
                <a:cs typeface="Anek Tamil" pitchFamily="2" charset="0"/>
              </a:rPr>
              <a:t>அம்மாவுக்கு வேதாகம வசனங்கள் மனப்பாடமாகத் தெரியாது; தன் மகள் வசனங்களைச் சொல்லுவதை ஆர்வத்தோடு கேட்பார்.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தொடர்ந்து அட்வெவன்டிஸ்ட் சபைக்குச் செல்லுமாறு மகளை ஊக்கப்படுத்தினார்.</a:t>
            </a:r>
            <a:endParaRPr lang="en-IN" sz="2400" dirty="0">
              <a:latin typeface="Anek Tamil" pitchFamily="2" charset="0"/>
              <a:cs typeface="Anek Tamil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sz="2300" dirty="0">
                <a:latin typeface="Anek Tamil" pitchFamily="2" charset="0"/>
                <a:cs typeface="Anek Tamil" pitchFamily="2" charset="0"/>
              </a:rPr>
              <a:t>சாரா பள்ளிக்குச் செல்லுகிற வயது வந்தபோது, அவளுடைய அம்மா அவளை தன் சபையைச் சேர்ந்த</a:t>
            </a:r>
            <a:r>
              <a:rPr lang="en-IN" sz="23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300" dirty="0">
                <a:latin typeface="Anek Tamil" pitchFamily="2" charset="0"/>
                <a:cs typeface="Anek Tamil" pitchFamily="2" charset="0"/>
              </a:rPr>
              <a:t>பள்ளியில் சேர்த்தபோது பிரச்சினை உருவானது.</a:t>
            </a:r>
            <a:endParaRPr lang="en-IN" sz="2300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EA40D1-69E3-0012-7392-1F10B2751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0" y="1378133"/>
            <a:ext cx="3761295" cy="449187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88789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57835CA-FB62-882C-F9A0-64BC415306E8}"/>
              </a:ext>
            </a:extLst>
          </p:cNvPr>
          <p:cNvSpPr/>
          <p:nvPr/>
        </p:nvSpPr>
        <p:spPr>
          <a:xfrm>
            <a:off x="0" y="0"/>
            <a:ext cx="529936" cy="457200"/>
          </a:xfrm>
          <a:prstGeom prst="ellipse">
            <a:avLst/>
          </a:prstGeom>
          <a:solidFill>
            <a:srgbClr val="2222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IN" sz="2400" dirty="0">
                <a:latin typeface="Anek Tamil Expanded ExtraBold" pitchFamily="2" charset="0"/>
                <a:cs typeface="Anek Tamil Expanded ExtraBold" pitchFamily="2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B7BC7-7897-53A8-D7DE-E967A6709D14}"/>
              </a:ext>
            </a:extLst>
          </p:cNvPr>
          <p:cNvSpPr txBox="1"/>
          <p:nvPr/>
        </p:nvSpPr>
        <p:spPr>
          <a:xfrm>
            <a:off x="3661242" y="115593"/>
            <a:ext cx="8302337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sz="2400" dirty="0">
                <a:latin typeface="Anek Tamil" pitchFamily="2" charset="0"/>
                <a:cs typeface="Anek Tamil" pitchFamily="2" charset="0"/>
              </a:rPr>
              <a:t>பள்ளி மாணவர்கள் இயேசுவின் தாயாகிய மரியாளிடம் ஜெபிக்க வேண்டும் என்பது அந்தப் பள்ளியின் கட்டுப்பாடு; ஆனால் சாரா அதைச் செய்ய மறுத்தாள்.</a:t>
            </a:r>
            <a:endParaRPr lang="en-IN" sz="2400" dirty="0">
              <a:latin typeface="Anek Tamil" pitchFamily="2" charset="0"/>
              <a:cs typeface="Anek Tamil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sz="2400" dirty="0">
                <a:latin typeface="Anek Tamil" pitchFamily="2" charset="0"/>
                <a:cs typeface="Anek Tamil" pitchFamily="2" charset="0"/>
              </a:rPr>
              <a:t>பள்ளி முதல்வர் ஆச்சரியப்பட்டார். சாரா அட்வென்டிஸ்ட் பள்ளியில் படித்தது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பற்றி அம்மா சொன்ன பிறகு, அவள் அந்த ஜெபத்தைச் செய்யும்படி பள்ளி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முதல்வர் கட்டாயப்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படுத்தவில்லை. சாராவின் நம்பிக்கைகளின்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நிமித்தம் அவளை தொந்தரவு பண்ணக்கூடாது என்றும் ஆசிரியர்களிடம் சொன்னார்.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நான்கு வருடங்கள் கடந்தன. </a:t>
            </a:r>
            <a:endParaRPr lang="en-IN" sz="2300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95884-C7CE-FAD8-D712-300A06769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4288"/>
            <a:ext cx="3792931" cy="434905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80860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57835CA-FB62-882C-F9A0-64BC415306E8}"/>
              </a:ext>
            </a:extLst>
          </p:cNvPr>
          <p:cNvSpPr/>
          <p:nvPr/>
        </p:nvSpPr>
        <p:spPr>
          <a:xfrm>
            <a:off x="0" y="0"/>
            <a:ext cx="529936" cy="457200"/>
          </a:xfrm>
          <a:prstGeom prst="ellipse">
            <a:avLst/>
          </a:prstGeom>
          <a:solidFill>
            <a:srgbClr val="2222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IN" sz="2400" dirty="0">
                <a:latin typeface="Anek Tamil Expanded ExtraBold" pitchFamily="2" charset="0"/>
                <a:cs typeface="Anek Tamil Expanded ExtraBold" pitchFamily="2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B7BC7-7897-53A8-D7DE-E967A6709D14}"/>
              </a:ext>
            </a:extLst>
          </p:cNvPr>
          <p:cNvSpPr txBox="1"/>
          <p:nvPr/>
        </p:nvSpPr>
        <p:spPr>
          <a:xfrm>
            <a:off x="3632962" y="56562"/>
            <a:ext cx="8302337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sz="2400" dirty="0">
                <a:latin typeface="Anek Tamil" pitchFamily="2" charset="0"/>
                <a:cs typeface="Anek Tamil" pitchFamily="2" charset="0"/>
              </a:rPr>
              <a:t>பள்ளியில் நடைபெற்ற ஒரு நிகழ்ச்சியில், எல்லா மாணவர்களும் அந்த ஜெபத்தைச் சொல்ல, சாரா மட்டும் சொல்லவில்லை; புதிதாகச் சேர்ந்திருந்த ஒரு ஆசிரியர் அவளைத் திட்டினார்.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"உன்னால் ஏன் சொல்ல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முடியாது" என்று கேட்டார்.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"நான் ஒரு செவந்த்-டே அட்வென்டிஸ்ட்" என்று சொன்னாள்.</a:t>
            </a:r>
            <a:endParaRPr lang="en-IN" sz="2400" dirty="0">
              <a:latin typeface="Anek Tamil" pitchFamily="2" charset="0"/>
              <a:cs typeface="Anek Tamil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sz="2400" dirty="0">
                <a:latin typeface="Anek Tamil" pitchFamily="2" charset="0"/>
                <a:cs typeface="Anek Tamil" pitchFamily="2" charset="0"/>
              </a:rPr>
              <a:t> அந்தக் காரணத்தை ஆசிரியர் கண்டு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கொள்ளவில்லை.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"அந்த ஜெபத்தைச் சொல்ல வேண்டும் என்பது பள்ளியின் விதி. விதிகளுக்கு நீ கட்டுப்படவேண்டும்" என்று சொன்னார்.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சாரா அழ ஆரம்பித்தாள்.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வீட்டிற்குச் சென்றதும், அங்கு நடந்ததுபற்றி </a:t>
            </a:r>
            <a:r>
              <a:rPr lang="ta-IN" sz="2400" dirty="0">
                <a:solidFill>
                  <a:srgbClr val="FF0000"/>
                </a:solidFill>
                <a:latin typeface="Anek Tamil" pitchFamily="2" charset="0"/>
                <a:cs typeface="Anek Tamil" pitchFamily="2" charset="0"/>
              </a:rPr>
              <a:t>அம்மா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விடம் சொன்னாள்.</a:t>
            </a:r>
            <a:endParaRPr lang="en-IN" sz="2300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CABEEF-7A4C-B247-85CC-D0855E140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9" y="1252419"/>
            <a:ext cx="37188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1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57835CA-FB62-882C-F9A0-64BC415306E8}"/>
              </a:ext>
            </a:extLst>
          </p:cNvPr>
          <p:cNvSpPr/>
          <p:nvPr/>
        </p:nvSpPr>
        <p:spPr>
          <a:xfrm>
            <a:off x="0" y="0"/>
            <a:ext cx="529936" cy="457200"/>
          </a:xfrm>
          <a:prstGeom prst="ellipse">
            <a:avLst/>
          </a:prstGeom>
          <a:solidFill>
            <a:srgbClr val="2222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IN" sz="2400" dirty="0">
                <a:latin typeface="Anek Tamil Expanded ExtraBold" pitchFamily="2" charset="0"/>
                <a:cs typeface="Anek Tamil Expanded ExtraBold" pitchFamily="2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B7BC7-7897-53A8-D7DE-E967A6709D14}"/>
              </a:ext>
            </a:extLst>
          </p:cNvPr>
          <p:cNvSpPr txBox="1"/>
          <p:nvPr/>
        </p:nvSpPr>
        <p:spPr>
          <a:xfrm>
            <a:off x="3689523" y="47134"/>
            <a:ext cx="8302337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sz="2400" dirty="0">
                <a:latin typeface="Anek Tamil" pitchFamily="2" charset="0"/>
                <a:cs typeface="Anek Tamil" pitchFamily="2" charset="0"/>
              </a:rPr>
              <a:t>அம்மாவுக்கும் வருத்தமாக இருந்தது. பள்ளி முதல்வரை தொலைபேசியில் அழைத்தார்; அடுத்த நாள், அவரிடம் பேசுவதற்காக பள்ளிக்குச் சென்றார்.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அதைக் கேட்டதும் பள்ளி முதல்வருக்கு வருத்தமாக இருந்தது.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அந்த ஆசிரியரைக் கூப்பிட்டு கடிந்து கொண்டார். </a:t>
            </a:r>
            <a:endParaRPr lang="en-IN" sz="2400" dirty="0">
              <a:latin typeface="Anek Tamil" pitchFamily="2" charset="0"/>
              <a:cs typeface="Anek Tamil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sz="2400" dirty="0">
                <a:latin typeface="Anek Tamil" pitchFamily="2" charset="0"/>
                <a:cs typeface="Anek Tamil" pitchFamily="2" charset="0"/>
              </a:rPr>
              <a:t>அந்த ஆசிரியர் சாராவைத் திட்டுவதை நிறுத்தினார்; வேறு வழிகளில் அவளுக்கு தொல்லை கொடுக்க ஆரம்பித்தார்.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ஏதாவது கேள்விக்குப் பதில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ளிப்பதற்கு சாரா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கையைத் தூக்கினாள், கண்டு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கொள்ளமாட்டார். சாரா மட்டுமே கையைத் தூக்கியிருந்தாலும்கூட, அவளிடம் கேட்கமாட்டார்.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endParaRPr lang="en-IN" sz="2300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A5D665-DA6B-BD77-0B17-D58707F15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47" y="1093509"/>
            <a:ext cx="3996965" cy="532143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55444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57835CA-FB62-882C-F9A0-64BC415306E8}"/>
              </a:ext>
            </a:extLst>
          </p:cNvPr>
          <p:cNvSpPr/>
          <p:nvPr/>
        </p:nvSpPr>
        <p:spPr>
          <a:xfrm>
            <a:off x="0" y="0"/>
            <a:ext cx="529936" cy="457200"/>
          </a:xfrm>
          <a:prstGeom prst="ellipse">
            <a:avLst/>
          </a:prstGeom>
          <a:solidFill>
            <a:srgbClr val="2222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IN" sz="2400" dirty="0">
                <a:latin typeface="Anek Tamil Expanded ExtraBold" pitchFamily="2" charset="0"/>
                <a:cs typeface="Anek Tamil Expanded ExtraBold" pitchFamily="2" charset="0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B7BC7-7897-53A8-D7DE-E967A6709D14}"/>
              </a:ext>
            </a:extLst>
          </p:cNvPr>
          <p:cNvSpPr txBox="1"/>
          <p:nvPr/>
        </p:nvSpPr>
        <p:spPr>
          <a:xfrm>
            <a:off x="3689523" y="47134"/>
            <a:ext cx="8302337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sz="2400" dirty="0">
                <a:latin typeface="Anek Tamil" pitchFamily="2" charset="0"/>
                <a:cs typeface="Anek Tamil" pitchFamily="2" charset="0"/>
              </a:rPr>
              <a:t>பள்ளிக்குச் செல்லுவதும் அந்த ஆசிரியரைப் பார்ப்பதும் </a:t>
            </a:r>
            <a:r>
              <a:rPr lang="ta-IN" sz="2400" dirty="0">
                <a:solidFill>
                  <a:srgbClr val="FF0000"/>
                </a:solidFill>
                <a:latin typeface="Anek Tamil" pitchFamily="2" charset="0"/>
                <a:cs typeface="Anek Tamil" pitchFamily="2" charset="0"/>
              </a:rPr>
              <a:t>சாரா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வுக்கு கடினமாக இருந்தது.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அங்கு நடப்பதை அம்மாவிடம் சொன்னாள்; அம்மா அவளை அட்வென்டிஸ்ட் பள்ளியில் சேர்க்கத் தீர்மானித்தார்.</a:t>
            </a:r>
            <a:endParaRPr lang="en-IN" sz="2400" dirty="0">
              <a:latin typeface="Anek Tamil" pitchFamily="2" charset="0"/>
              <a:cs typeface="Anek Tamil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sz="2400" dirty="0">
                <a:latin typeface="Anek Tamil" pitchFamily="2" charset="0"/>
                <a:cs typeface="Anek Tamil" pitchFamily="2" charset="0"/>
              </a:rPr>
              <a:t>எபினேசர் செவந்த்-டே அட்வென்டிஸ்ட் ஆரம்பப்பள்ளியில் விசாரித்த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போது, புதிய மாணவர்களைச் சேர்க்க இடமில்லை என்றார்கள்.</a:t>
            </a:r>
            <a:endParaRPr lang="en-IN" sz="2400" dirty="0">
              <a:latin typeface="Anek Tamil" pitchFamily="2" charset="0"/>
              <a:cs typeface="Anek Tamil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sz="2400" dirty="0">
                <a:latin typeface="Anek Tamil" pitchFamily="2" charset="0"/>
                <a:cs typeface="Anek Tamil" pitchFamily="2" charset="0"/>
              </a:rPr>
              <a:t> ஆனால் அம்மா விடுவதாக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இல்லை. தன் பிரச்சினையை பள்ளி முதல்வரிடம் சொன்னார். அதனால் சாராவை சேர்த்தார்கள்.</a:t>
            </a:r>
            <a:r>
              <a:rPr lang="en-IN" sz="24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400" dirty="0">
                <a:latin typeface="Anek Tamil" pitchFamily="2" charset="0"/>
                <a:cs typeface="Anek Tamil" pitchFamily="2" charset="0"/>
              </a:rPr>
              <a:t>பள்ளியில் சேர்ந்த சமயத்தில், சாராவுக்கு நண்பர்கள் கிடையாது; </a:t>
            </a:r>
            <a:endParaRPr lang="en-IN" sz="2300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39311-8136-01D2-7389-D30AF24CE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6886"/>
            <a:ext cx="3817592" cy="461442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5546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57835CA-FB62-882C-F9A0-64BC415306E8}"/>
              </a:ext>
            </a:extLst>
          </p:cNvPr>
          <p:cNvSpPr/>
          <p:nvPr/>
        </p:nvSpPr>
        <p:spPr>
          <a:xfrm>
            <a:off x="0" y="0"/>
            <a:ext cx="529936" cy="457200"/>
          </a:xfrm>
          <a:prstGeom prst="ellipse">
            <a:avLst/>
          </a:prstGeom>
          <a:solidFill>
            <a:srgbClr val="2222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IN" sz="2400" dirty="0">
                <a:latin typeface="Anek Tamil Expanded ExtraBold" pitchFamily="2" charset="0"/>
                <a:cs typeface="Anek Tamil Expanded ExtraBold" pitchFamily="2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B7BC7-7897-53A8-D7DE-E967A6709D14}"/>
              </a:ext>
            </a:extLst>
          </p:cNvPr>
          <p:cNvSpPr txBox="1"/>
          <p:nvPr/>
        </p:nvSpPr>
        <p:spPr>
          <a:xfrm>
            <a:off x="3717804" y="0"/>
            <a:ext cx="8302337" cy="6949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sz="2300" dirty="0">
                <a:latin typeface="Anek Tamil" pitchFamily="2" charset="0"/>
                <a:cs typeface="Anek Tamil" pitchFamily="2" charset="0"/>
              </a:rPr>
              <a:t>ஒரு வருடம் கடந்தது; சாரா இயேசுவை தன் சொந்த இரட்சகராக ஏற்றுக்கொண்டு, அவளுடைய அம்மாவும் அக்காவும் ஞானஸ்நானம் பெற்றார்கள்.</a:t>
            </a:r>
            <a:endParaRPr lang="en-IN" sz="2300" dirty="0">
              <a:latin typeface="Anek Tamil" pitchFamily="2" charset="0"/>
              <a:cs typeface="Anek Tamil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3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300" dirty="0">
                <a:latin typeface="Anek Tamil" pitchFamily="2" charset="0"/>
                <a:cs typeface="Anek Tamil" pitchFamily="2" charset="0"/>
              </a:rPr>
              <a:t>இன்று சாரா, அட்வென்டிஸ்ட் பள்ளியில் ஆசிரியராக இருக்கிறார்.</a:t>
            </a:r>
            <a:r>
              <a:rPr lang="en-IN" sz="23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300" dirty="0">
                <a:latin typeface="Anek Tamil" pitchFamily="2" charset="0"/>
                <a:cs typeface="Anek Tamil" pitchFamily="2" charset="0"/>
              </a:rPr>
              <a:t>"என்னைப் போன்ற சூழ்நிலைகளில் கஷ்டப்படுகிற மாணவர்களுக்கு உதவி</a:t>
            </a:r>
            <a:r>
              <a:rPr lang="en-IN" sz="23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300" dirty="0">
                <a:latin typeface="Anek Tamil" pitchFamily="2" charset="0"/>
                <a:cs typeface="Anek Tamil" pitchFamily="2" charset="0"/>
              </a:rPr>
              <a:t>செய்ய வேண்டும் என்பது என் லட்சியங்களில் ஒன்று" என்று சொன்னாள்.</a:t>
            </a:r>
            <a:endParaRPr lang="en-IN" sz="2300" dirty="0">
              <a:latin typeface="Anek Tamil" pitchFamily="2" charset="0"/>
              <a:cs typeface="Anek Tamil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3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300" dirty="0">
                <a:latin typeface="Anek Tamil" pitchFamily="2" charset="0"/>
                <a:cs typeface="Anek Tamil" pitchFamily="2" charset="0"/>
              </a:rPr>
              <a:t>வீட்டில்,</a:t>
            </a:r>
            <a:r>
              <a:rPr lang="en-IN" sz="23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300" dirty="0">
                <a:latin typeface="Anek Tamil" pitchFamily="2" charset="0"/>
                <a:cs typeface="Anek Tamil" pitchFamily="2" charset="0"/>
              </a:rPr>
              <a:t>ஃபிரீடா அத்தையைப் போலவே நடந்து</a:t>
            </a:r>
            <a:r>
              <a:rPr lang="en-IN" sz="23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300" dirty="0">
                <a:latin typeface="Anek Tamil" pitchFamily="2" charset="0"/>
                <a:cs typeface="Anek Tamil" pitchFamily="2" charset="0"/>
              </a:rPr>
              <a:t>கொள்கிறாள். தன் உறவினர் ஒருவரின் 7 வயது மகளை வாராவாரம் ஆலயத்திற்கு அழைத்துச் செல்லுகிறாள்; அந்தச் சிறுமி, கற்றுக்கொண்ட விஷயங்களை அம்மாவிடம் சொல்லுவாள்.</a:t>
            </a:r>
            <a:endParaRPr lang="en-IN" sz="2300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69D3CE-FEA2-9089-2687-BC83032BD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03077"/>
            <a:ext cx="4062376" cy="474218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7085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57835CA-FB62-882C-F9A0-64BC415306E8}"/>
              </a:ext>
            </a:extLst>
          </p:cNvPr>
          <p:cNvSpPr/>
          <p:nvPr/>
        </p:nvSpPr>
        <p:spPr>
          <a:xfrm>
            <a:off x="0" y="0"/>
            <a:ext cx="529936" cy="457200"/>
          </a:xfrm>
          <a:prstGeom prst="ellipse">
            <a:avLst/>
          </a:prstGeom>
          <a:solidFill>
            <a:srgbClr val="2222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IN" sz="2400" dirty="0">
                <a:latin typeface="Anek Tamil Expanded ExtraBold" pitchFamily="2" charset="0"/>
                <a:cs typeface="Anek Tamil Expanded ExtraBold" pitchFamily="2" charset="0"/>
              </a:rPr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B7BC7-7897-53A8-D7DE-E967A6709D14}"/>
              </a:ext>
            </a:extLst>
          </p:cNvPr>
          <p:cNvSpPr txBox="1"/>
          <p:nvPr/>
        </p:nvSpPr>
        <p:spPr>
          <a:xfrm>
            <a:off x="4750645" y="507938"/>
            <a:ext cx="7141874" cy="5888150"/>
          </a:xfrm>
          <a:prstGeom prst="rect">
            <a:avLst/>
          </a:prstGeom>
          <a:noFill/>
          <a:ln w="57150">
            <a:solidFill>
              <a:srgbClr val="9A8C98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a-IN" sz="2300" dirty="0">
                <a:latin typeface="Anek Tamil" pitchFamily="2" charset="0"/>
                <a:cs typeface="Anek Tamil" pitchFamily="2" charset="0"/>
              </a:rPr>
              <a:t>தேவன் உண்மையுள்ளவர் என்பதையே தன் அனுபவம் காட்டுவதாக சாரா சொன்னாள்.</a:t>
            </a:r>
            <a:r>
              <a:rPr lang="en-IN" sz="23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sz="2300" dirty="0">
                <a:latin typeface="Anek Tamil" pitchFamily="2" charset="0"/>
                <a:cs typeface="Anek Tamil" pitchFamily="2" charset="0"/>
              </a:rPr>
              <a:t>"நீங்கள் தேவனுக்காக நின்றால், அவர் உங்களுக்காக நிற்பார் என்பதுதான் எனது சாட்சி. மேலும் இயேசுவை நீங்கள் சொந்தமாக அறிந்துகொள்ள வேண்டும். நீங்கள் எவ்வளவு சிறியவராக இருந்தாலும், தேவன் உங்களை அழைத்திருந்தால், அந்த அழைப்பை அலட்சியப்படுத்தாதீர்கள். இயேசுவுக்கு முதலிடம் கொடுங்கள்" என்று சொன்னாள்.</a:t>
            </a:r>
            <a:endParaRPr lang="en-IN" sz="2300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2F558-0906-EBE9-C73D-5D8611EC3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81" y="1555423"/>
            <a:ext cx="3961651" cy="4231764"/>
          </a:xfrm>
          <a:prstGeom prst="teardrop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31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503</Words>
  <Application>Microsoft Office PowerPoint</Application>
  <PresentationFormat>Panorámica</PresentationFormat>
  <Paragraphs>30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Anek Tamil Expanded SemiBold</vt:lpstr>
      <vt:lpstr>Wingdings</vt:lpstr>
      <vt:lpstr>Anek Tamil Expanded ExtraBold</vt:lpstr>
      <vt:lpstr>Calibri Light</vt:lpstr>
      <vt:lpstr>Anek Tamil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Johnson Rajkumar</dc:creator>
  <cp:lastModifiedBy>Isabel Laveda</cp:lastModifiedBy>
  <cp:revision>19</cp:revision>
  <dcterms:created xsi:type="dcterms:W3CDTF">2024-07-19T10:32:11Z</dcterms:created>
  <dcterms:modified xsi:type="dcterms:W3CDTF">2024-07-20T06:23:30Z</dcterms:modified>
</cp:coreProperties>
</file>