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embeddedFontLst>
    <p:embeddedFont>
      <p:font typeface="Anek Tamil" panose="020B0604020202020204" charset="0"/>
      <p:regular r:id="rId11"/>
      <p:bold r:id="rId12"/>
    </p:embeddedFont>
    <p:embeddedFont>
      <p:font typeface="Anek Tamil Expanded ExtraBold" panose="020B0604020202020204" charset="0"/>
      <p:bold r:id="rId13"/>
    </p:embeddedFont>
    <p:embeddedFont>
      <p:font typeface="Anek Tamil Expanded SemiBold" panose="020B0604020202020204" charset="0"/>
      <p:bold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F52"/>
    <a:srgbClr val="2F3E46"/>
    <a:srgbClr val="E9EDE7"/>
    <a:srgbClr val="52796F"/>
    <a:srgbClr val="CAD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05" autoAdjust="0"/>
  </p:normalViewPr>
  <p:slideViewPr>
    <p:cSldViewPr snapToGrid="0">
      <p:cViewPr varScale="1">
        <p:scale>
          <a:sx n="48" d="100"/>
          <a:sy n="48" d="100"/>
        </p:scale>
        <p:origin x="60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286D-CFFB-F972-8F96-50C84DBA7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D50FA-C2BE-EB7B-1C08-51082F69B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0BC6-8321-3053-1FCE-29601B22D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35BFE-DCBF-4E4F-230C-5C0BFF78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4DECA-16EC-31AB-0D54-04D73E0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96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0B85-C0DD-7A7F-F089-96393077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426A7-C20F-706C-3D42-BE2C28886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4DC00-0DEF-F46D-43A1-19D0B686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F3A1-65DB-5A6E-ACB9-3E302645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83E46-6D73-4285-8489-AA300B74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327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FF48D-6D55-32F4-8D74-9E7496CF1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02A5A-3CCE-1D2D-ABE2-EC70C32FD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BEEF9-1488-B007-D4BA-85FCC128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BB602-2AEB-FE63-B0EC-FA13B6FA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FBA3-C76D-DF85-22E7-28FD64D31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83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FDCF-5F3E-2B6E-F5A8-9020FABB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4EAEC-F7CE-4B79-486A-D42DD3F08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512-ED21-633E-F1E8-21F3DD77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A8760-39DC-818B-7244-5C0FE975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20988-EFCD-68C5-64BF-60D83A13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840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4477-4584-D3E4-68BE-597D7D84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01D56-2FA4-1879-80C0-E6A46C04B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AB957-A358-DB49-ED35-90AEB74F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95552-25E5-D49F-18FB-943FC194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D1F50-F4E1-AE59-AF4D-3B081F94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4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5A1D-2E93-EA6C-457C-D1FA1DA0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4221B-654F-D302-B7E5-A29A1BCE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3AA3A-92D9-5BC1-EFBD-BA43B4BFD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36CE2-3C2B-E96C-3901-C7E90D42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1D9D3-AB96-7822-37E1-AEE34E6C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F5CE0-AFE1-55AE-D697-C35544AE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636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62672-9675-6C97-93CA-3443189A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11B39-BA6A-0A7D-1B3C-E7B277A3F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272A1-33C8-FDF3-B94B-4E8E50D77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E2B6F-5DED-3479-0D7E-5BB6F3E2B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1B92F-F340-006B-49B6-75ED8C944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A9A22-9ABF-2242-4593-D2ACF46B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144965-3E08-F97E-5E2C-D42C5A7AA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91B79F-ED08-9270-271B-139DC77C7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810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A154-EB98-8C5A-4710-32D33048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B3857-F910-F764-B302-425923E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A84A3-1A72-D876-6C8B-9255EA25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CEFAA-487F-4E00-963A-5E347301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875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B552-EFC2-53FE-645D-D865258F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615A6-99A7-C9AF-BCE8-55F7AA31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3D6D6-544D-B3B6-E502-E008CA44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37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EC6B-7FAD-DA54-9355-DAF42331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C4EC7-F3D7-CE27-A906-77BBFEC0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608C4-321C-EA93-BEA1-8CBC4BDDA7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F66CE-AC3D-2A2B-A577-0DC3C6FF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D0225-9592-5B26-BA72-3EB80705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7D2BE-68C4-FF8E-251F-CDC2170A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285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1C0F-AB2B-3C9F-A759-00EB888D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1374CE-D64F-2991-95D7-84537E835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235E2-63CB-ACA9-2BD5-2C1E35CCE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C262C-A51C-771B-1501-F30FD46B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B2938-F48B-C4BB-26FC-26988DB0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462D5-572A-7127-43D2-6EFF6AD3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70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EFC5C-9759-0D75-DC6B-0D1710F4B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E3947-CC92-19B4-5C4A-FEFD9ED49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C9B35-93E4-38DD-7262-D29C06B80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D1D68-611A-487C-8983-C6497CA3E19F}" type="datetimeFigureOut">
              <a:rPr lang="en-IN" smtClean="0"/>
              <a:t>26-07-2024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21462-51E3-B3AC-5488-D1D6FBDAC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86B47-BF5C-C755-166D-C1E06D10A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DD0C-4738-40B6-B67C-9BBCDFFA741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5AE72E9-351D-B568-86E0-5BADB9622C17}"/>
              </a:ext>
            </a:extLst>
          </p:cNvPr>
          <p:cNvSpPr/>
          <p:nvPr/>
        </p:nvSpPr>
        <p:spPr>
          <a:xfrm>
            <a:off x="0" y="0"/>
            <a:ext cx="12192000" cy="847725"/>
          </a:xfrm>
          <a:prstGeom prst="round2Diag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ஜெர்ரி</a:t>
            </a:r>
            <a:r>
              <a:rPr lang="en-US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, </a:t>
            </a:r>
            <a:r>
              <a:rPr lang="ta-IN" sz="2800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பாதுகாப்புப் பெட்டி</a:t>
            </a:r>
            <a:endParaRPr lang="en-IN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EC696-4589-5EF4-6FAB-09D4B84B7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6" y="1285874"/>
            <a:ext cx="3474489" cy="4143375"/>
          </a:xfrm>
          <a:prstGeom prst="teardrop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C1F4B812-6440-D119-816B-2C0C31149949}"/>
              </a:ext>
            </a:extLst>
          </p:cNvPr>
          <p:cNvSpPr/>
          <p:nvPr/>
        </p:nvSpPr>
        <p:spPr>
          <a:xfrm>
            <a:off x="828675" y="5753100"/>
            <a:ext cx="3105150" cy="714375"/>
          </a:xfrm>
          <a:prstGeom prst="round2Diag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அன்டோனியா</a:t>
            </a:r>
            <a:endParaRPr lang="en-IN" sz="36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ek Tamil Expanded SemiBold" pitchFamily="2" charset="0"/>
              <a:ea typeface="Calibri" panose="020F0502020204030204" pitchFamily="34" charset="0"/>
              <a:cs typeface="Anek Tamil Expanded SemiBold" pitchFamily="2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6F996F5F-2BFD-5C8B-0D2C-1B7B396F7D4D}"/>
              </a:ext>
            </a:extLst>
          </p:cNvPr>
          <p:cNvSpPr/>
          <p:nvPr/>
        </p:nvSpPr>
        <p:spPr>
          <a:xfrm>
            <a:off x="6457950" y="1119186"/>
            <a:ext cx="4333875" cy="2238375"/>
          </a:xfrm>
          <a:prstGeom prst="foldedCorner">
            <a:avLst/>
          </a:prstGeom>
          <a:solidFill>
            <a:srgbClr val="52796F"/>
          </a:solidFill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sz="20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ஜுலை 27</a:t>
            </a:r>
            <a:r>
              <a:rPr lang="en-US" sz="20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, </a:t>
            </a:r>
          </a:p>
          <a:p>
            <a:pPr algn="ctr">
              <a:lnSpc>
                <a:spcPct val="200000"/>
              </a:lnSpc>
            </a:pPr>
            <a:r>
              <a:rPr lang="ta-IN" sz="2000" dirty="0">
                <a:effectLst/>
                <a:latin typeface="Anek Tamil Expanded SemiBold" pitchFamily="2" charset="0"/>
                <a:ea typeface="Calibri" panose="020F0502020204030204" pitchFamily="34" charset="0"/>
                <a:cs typeface="Anek Tamil Expanded SemiBold" pitchFamily="2" charset="0"/>
              </a:rPr>
              <a:t>வாரம் 4</a:t>
            </a:r>
            <a:endParaRPr lang="en-IN" sz="2000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C76BBF3-EAC1-4CCA-29A5-CFE56D45C953}"/>
              </a:ext>
            </a:extLst>
          </p:cNvPr>
          <p:cNvSpPr/>
          <p:nvPr/>
        </p:nvSpPr>
        <p:spPr>
          <a:xfrm>
            <a:off x="6457950" y="3795711"/>
            <a:ext cx="4333875" cy="2238375"/>
          </a:xfrm>
          <a:prstGeom prst="foldedCorner">
            <a:avLst/>
          </a:prstGeom>
          <a:solidFill>
            <a:srgbClr val="354F52"/>
          </a:solidFill>
          <a:effectLst>
            <a:glow rad="228600">
              <a:schemeClr val="accent3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>
                <a:gd name="adj1" fmla="val 20000"/>
                <a:gd name="adj2" fmla="val 0"/>
              </a:avLst>
            </a:prstTxWarp>
          </a:bodyPr>
          <a:lstStyle/>
          <a:p>
            <a:pPr algn="ctr">
              <a:lnSpc>
                <a:spcPct val="200000"/>
              </a:lnSpc>
            </a:pPr>
            <a:r>
              <a:rPr lang="ta-IN" sz="1400" dirty="0">
                <a:solidFill>
                  <a:srgbClr val="E9EDE7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ea typeface="Calibri" panose="020F0502020204030204" pitchFamily="34" charset="0"/>
                <a:cs typeface="Anek Tamil Expanded ExtraBold" pitchFamily="2" charset="0"/>
              </a:rPr>
              <a:t>டொமினிகா</a:t>
            </a:r>
            <a:endParaRPr lang="en-IN" sz="1600" dirty="0">
              <a:solidFill>
                <a:srgbClr val="E9EDE7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6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228975" y="-76200"/>
            <a:ext cx="881062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பள்ளி திறந்து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முதல் நாள் மாணவர்கள் வந்திருந்தார்கள்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வண்ண தாள்களில் பொதியப்பட்ட ஒரு மிட்டாய் பெட்டியுடன்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மாணவர்ளுக்குமுன் நின்றிருந்தார் ஆசிரியையான </a:t>
            </a:r>
            <a:r>
              <a:rPr lang="ta-IN" sz="2400" dirty="0">
                <a:solidFill>
                  <a:srgbClr val="FF0000"/>
                </a:solidFill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அன்டோனியா.</a:t>
            </a:r>
            <a:endParaRPr lang="en-IN" sz="2400" dirty="0">
              <a:solidFill>
                <a:srgbClr val="FF0000"/>
              </a:solidFill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மாணவர்களிடம் மஞ்சள் மற்றும் பச்சை நிற தாள்களைக் கொடுத்தார்.</a:t>
            </a:r>
            <a:endParaRPr lang="en-IN" sz="2400" dirty="0">
              <a:effectLst/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அந்தப் பெட்டியைச் சுட்டிக்காட்டி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“இது ஒரு பாதுகாப்பு பெட்டி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</a:t>
            </a:r>
            <a:r>
              <a:rPr lang="en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அவர்களிடமிருந்த தாள்களைச் சுட்டிக்காட்டி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“உங்களிடமுள்ள தாளில்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உங்கள் பெயரையும்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இந்தக் கல்வியாண்டில் நீங்கள் ஜெபிக்க விரும்புகிற ஒரு விஷயத்தையும் எழுதுங்கள்</a:t>
            </a:r>
            <a:r>
              <a:rPr lang="en-US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effectLst/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7240B-45E3-A317-3543-0AD12D68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3350" y="1085850"/>
            <a:ext cx="3910272" cy="5105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6320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324225" y="-76200"/>
            <a:ext cx="871537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“அந்தத் தாள்களை இந்தப் பெட்டியில் போட்டுவிட்டு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அடைத்து விடுவோம். இந்த வருடத்தின் இறுதியில்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 விழா நடத்தி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பெட்டியைத் திறந்து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தேவன் அந்த ஜெபத்திற்கு எவ்வாறு பதிலளித்திருக்கிறாரெனப் பார்ப்போம்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எபினேசர் செவந்த்-டே அட்வென்டிஸ்ட் பள்ளியின் மாணவர்கள் சந்தோஷமாக ஜெப விண்ணப்பங்களை எழுதினார்கள்.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தானும் ஒரு ஜெப விண்ணப்பத்தை எழுதி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அந்தப் பெட்டிக்குள் போடப்போவதாக அன்டோனியா சொன்னார்.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“தேவன் என் வாழ்க்கையை மாற்றுவார் என்று நம்பி இதைச் செய்கிறேன்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கூறினார்.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D11EB-7F4F-F5BB-D175-DECD00406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774" y="1181100"/>
            <a:ext cx="3971924" cy="51054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26641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324225" y="-76200"/>
            <a:ext cx="871537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அந்தப் பெட்டியைப் பூட்டவிருந்த சமயத்தில்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 பையன் கையைத் தூக்கினான்.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“இந்தப் பெட்டிக்கு நாம் பெயர் வைக்கலாமா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?”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கேட்டான்.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ஆசிரியை சரியெனச் சொன்னதும்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“ஜெர்ரி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பாதுகாப்புப் பெட்டி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சொன்னான்.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எல்லா மாணவர்களும் கைத்தட்டி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மகிழ்ச்சியை வெளிப்படுத்தினார்கள்.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பிறகு அந்தப் பெட்டிக்காக அந்தச் சிறுவன் ஜெபித்தான்.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‘ஜெர்ரிக்காக உமக்கு நன்றி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’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சொன்னான்.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வேறொரு அட்வென்டிஸ்ட் பள்ளியின் ஆசிரியர்தான் இந்தப் யோசனையை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அன்டோனியாவிடம் தெரிவித்திருந்தார்.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709C9-0C81-E48F-CF96-343F5A6A9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" y="923925"/>
            <a:ext cx="3810001" cy="525779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2051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819525" y="104774"/>
            <a:ext cx="8048625" cy="6396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எபினேசர் செவந்த்-டே அட்வென்டிஸ்ட் ஆரம்பப்பள்ளியில் விடுமுறை முடிந்து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பள்ளி ஆரம்பமாகிற முதல் நாளில் சமூக செயல்பாடுகள் பல நடைபெறும்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அதோடு இந்த ஆவிக்குரிய பாடத்தையும் சேர்ப்பதுகுறித்து அவருக்கு மகிழ்ச்சியாக இருந்தது.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வாரங்கள்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மாதங்கள் கடந்தன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ஜெர்ரிக்காக மாணவர்கள் ஜெபித்து வந்தார்கள்.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“நாங்கள் நினைத்தது நடப்பதற்கு உதவிசெய்யும்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ஜெபித்தார்கள்.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“எங்கள் ஆசைகள் நிறைவேறட்டும்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ஜெபித்தார்கள்.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21449-5BC5-0CB5-EE36-DE656F3C2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273484"/>
            <a:ext cx="3572566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762375" y="-38100"/>
            <a:ext cx="823912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பள்ளி முதல்வரோ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போதகர்களோ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வகுப்பறைக்கு வந்தால்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அந்தப் பெட்டியை அவர்களிடம் கொடுத்து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தங்கள் வேண்டுதல்கள் நிறைவேற ஜெபிக்கும்படி சொல்லுவார்கள்.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கல்வியாண்டு தொடங்கி ஆறு மாதங்கள் கழிந்திருந்த நிலையில்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ஒரு சிறுமி ஆசிரியையிடம் வந்தாள்.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“மிஸ்! மிஸ்! நான் உங்களிடம் ஒன்று சொல்லவேண்டும்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என்றாள்.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தேவன் தன் ஜெபத்திற்கு பதிலளித்துவிட்டதாகச் சொன்னாள். தான் நன்றாக வாசிக்கவேண்டும் என்று ஜெபவிண்ணப்பம் எழுதியிருந்தாள்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இப்போது அவளால் நன்றாக வாசிக்க முடிந்தது</a:t>
            </a:r>
            <a:r>
              <a:rPr lang="ta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.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0D010-58A2-E49C-F523-A13EE8F1C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" y="962025"/>
            <a:ext cx="3905250" cy="53625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838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400425" y="-38100"/>
            <a:ext cx="860107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அதேபோல் பல மாணவர்கள் தங்கள் கரங்களை உயர்த்தினார்கள். நன்றாகப் படிக்கவேண்டும் என்று தாங்கள் ஜெபவிண்ணப்பம் எழுதினதாகவும்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நன்றாகப் படிப்பதாகவும்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தெரிவித்திருந்தார்கள்.</a:t>
            </a:r>
            <a:r>
              <a:rPr lang="en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வேறு இரண்டு சிறுவர்கள்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வேறே தீவுகளில் வசிக்கிற தங்கள் அப்பாக்களுடன் அதிகமாக நேரம் செலவிடுதற்கு தங்களுக்கு வாய்ப்பு கிடைத்ததாகச் சொன்னார்கள்.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இன்னொரு சிறுமி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தனக்கு ஒரு தம்பி அல்லது தங்கை வேண்டுமென ஜெபித்ததாகவும்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தங்கள் வீட்டிற்கு அருகில் சிறு குழந்தை இருப்பதால்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 வேண்டுகோள் நிறைவேறிவிட்டதாகவும் சொன்னாள்.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5BB85-F69C-297B-4F22-661B2289E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5"/>
          <a:stretch/>
        </p:blipFill>
        <p:spPr>
          <a:xfrm>
            <a:off x="0" y="713059"/>
            <a:ext cx="3714750" cy="544830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6676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3400425" y="-38100"/>
            <a:ext cx="8601075" cy="6950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இவ்வாறு சிறுவர்கள் தேவனைப் புகழ்ந்து பேசி முடித்ததும்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அன்டோனியா தலையைத் தாழ்த்தி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தேவனுக்கு நன்றி சொல்லி ஜெபித்தார். பிறகு மாற்கு 9:23ஐ மேற்கோள் காட்டினார்.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“</a:t>
            </a:r>
            <a:r>
              <a:rPr lang="ta-IN" sz="24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இயேசு சொன்னதுபோல</a:t>
            </a:r>
            <a:r>
              <a:rPr lang="en-US" sz="24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விசுவாசிக்கிறவனுக்கு எல்லாம் ஆகும்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”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என்று சொன்னார்.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இந்த வார ஊழிய அறிக்கை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டொமினிகாவின் தலைநகரான ரோசாவில் உள்ள எபேனேசர் செவந்த்-டே அட்வென்டிஸ்ட் ஆரம்பப் பள்ளியிலிருந்து வருகிறது. அந்தப் பள்ளி 1976இல் ஆரம்பிக்கப்பட்டது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அந்த்த் தீவிலுள்ள 62 ஆரம்பப்பள்ளிகளில்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சிறந்த முதல் 10 பட்டியலில் இடம்பிடித்து வருகிறது</a:t>
            </a:r>
            <a:r>
              <a:rPr lang="ta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. 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23B64-A68B-A632-9A3D-C1BA7A039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1343025"/>
            <a:ext cx="3638550" cy="44723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8851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65F8F9C9-5FE0-1439-BA34-0425CA460DDB}"/>
              </a:ext>
            </a:extLst>
          </p:cNvPr>
          <p:cNvSpPr/>
          <p:nvPr/>
        </p:nvSpPr>
        <p:spPr>
          <a:xfrm>
            <a:off x="0" y="0"/>
            <a:ext cx="762000" cy="666749"/>
          </a:xfrm>
          <a:prstGeom prst="heart">
            <a:avLst/>
          </a:prstGeom>
          <a:solidFill>
            <a:srgbClr val="2F3E4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145947-6F08-1438-F63A-283579762C6D}"/>
              </a:ext>
            </a:extLst>
          </p:cNvPr>
          <p:cNvSpPr txBox="1"/>
          <p:nvPr/>
        </p:nvSpPr>
        <p:spPr>
          <a:xfrm>
            <a:off x="4057650" y="358929"/>
            <a:ext cx="7600950" cy="6140142"/>
          </a:xfrm>
          <a:prstGeom prst="rect">
            <a:avLst/>
          </a:prstGeom>
          <a:noFill/>
          <a:ln w="76200">
            <a:solidFill>
              <a:srgbClr val="354F52"/>
            </a:solidFill>
            <a:prstDash val="sysDash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நான்காம் வகுப்பு வரை 160 சிறுவர்கள் படிக்கிறார்கள்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;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பள்ளியில் கட்டிட வசதி குறைவாக உள்ளது. பல கட்டிடங்கள் தள்ளியுள்ள வேறொரு கட்டிடத்தில்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ஐந்தாம் மற்றும் ஆறாம் வகுப்புகளைச் சேர்ந்த 40 மாணவர்களுக்கு வகுப்புகள் நடத்தப்படுகின்றன. பல பெற்றோர் அந்தப் பள்ளியில் தங்கள் பிள்ளைகளைச் சேர்க்க விரும்பியும்</a:t>
            </a:r>
            <a:r>
              <a:rPr lang="en-US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, </a:t>
            </a:r>
            <a:r>
              <a:rPr lang="ta-IN" sz="2400" dirty="0">
                <a:latin typeface="Anek Tamil" pitchFamily="2" charset="0"/>
                <a:ea typeface="Calibri" panose="020F0502020204030204" pitchFamily="34" charset="0"/>
                <a:cs typeface="Anek Tamil" pitchFamily="2" charset="0"/>
              </a:rPr>
              <a:t>இடவசதி இல்லை. பள்ளியை பெரிதாகக் கட்டுவதற்கு இந்தக் காலாண்டின் பதின்மூன்றாம் வாரக் காணிக்கையின் ஒரு பகுதி பயன்படும்.</a:t>
            </a:r>
            <a:endParaRPr lang="en-IN" sz="2400" dirty="0">
              <a:latin typeface="Anek Tamil" pitchFamily="2" charset="0"/>
              <a:ea typeface="Calibri" panose="020F0502020204030204" pitchFamily="34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CE302-1F44-6CD8-984F-4F94DE70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6" y="1371599"/>
            <a:ext cx="3676650" cy="46005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27907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506</Words>
  <Application>Microsoft Office PowerPoint</Application>
  <PresentationFormat>Panorámica</PresentationFormat>
  <Paragraphs>35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Anek Tamil</vt:lpstr>
      <vt:lpstr>Arial</vt:lpstr>
      <vt:lpstr>Calibri</vt:lpstr>
      <vt:lpstr>Anek Tamil Expanded ExtraBold</vt:lpstr>
      <vt:lpstr>Wingdings</vt:lpstr>
      <vt:lpstr>Anek Tamil Expanded SemiBold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Isabel Laveda</cp:lastModifiedBy>
  <cp:revision>26</cp:revision>
  <dcterms:created xsi:type="dcterms:W3CDTF">2024-07-24T13:41:47Z</dcterms:created>
  <dcterms:modified xsi:type="dcterms:W3CDTF">2024-07-26T19:42:13Z</dcterms:modified>
</cp:coreProperties>
</file>