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E7C5E-F886-3EB3-E85C-461AEF79B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35EFFD-E546-AF36-DA81-C2288ECC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E49F6-6FEB-947A-24AC-F86F4E6E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2D10-7D55-7245-4879-15BFFC9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69880-0F9E-4B21-F775-568301C5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9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5F00E-EB3F-C016-187D-B4A71CC7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37CCED-5D17-8FA6-275E-888FB801D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572F4-9983-FDF1-E403-8F7CD222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2A038-F48B-7457-4DAB-CF6879E4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28028-D87F-A1E7-0BE7-2C58EF43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84E677-2066-FEF9-D744-974C09167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376A6-7D27-D8AE-F6FF-5BE371F43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6BDDB-EEB9-3C60-1069-FAD21F08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A2C85A-99EA-BB40-BA8C-6F63FAF1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2720A5-F4D7-C6DB-21A9-3C8FAD35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AE458-1EA3-E5EA-8118-B0F46C30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EC06D-64C7-8620-919A-C965AE15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1FDCC-2D7F-CFCD-9B41-3E61EEB0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55F62-9325-7715-9CB3-1714EC61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CE562-6020-4C7C-5745-EA0DF72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9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C1975-EB5F-68B4-CF90-ECB02F50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F0B3E-F0FA-A428-8E0C-BD2BD3CD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E87EC-6BA3-EB3D-135C-3DD9AC75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71A37-ECFC-66DF-B90C-F14AC535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5F856-34E1-8C44-7CDB-A33A6AC0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0F23F-D79C-6409-78F7-D47DB919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83DCD-D607-0E5F-4C12-81974F84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1DC084-FB83-76A1-9B69-23BB3890E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F1C784-9A19-0705-4EB5-F20F014D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40492C-61FA-EA50-839F-9705C33C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1F974-D1BF-1397-5B88-1106CB23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110A-F1DC-112D-D23C-56C77389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87B350-6A49-6C1F-1664-625854528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00A16B-9E88-1CBC-8BA0-D9E9CF39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D853F2-15A9-0E2E-7041-52874DEF6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6CC024-9BE8-9E23-58D7-36730C85C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A4BB99-9D86-1054-C1A2-13CB3DC8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65476B-4D88-193E-3EAA-5DC749B2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F104C7-9A2F-3AE2-CBAA-FB70000C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2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4CFD9-E816-C4FA-1EA3-4DC607B2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479E81-445D-FEF8-4F8F-5D46A0F2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4961D7-2BA9-5F7F-DF78-FB25E6BF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AB6A3F-D35E-27B0-5719-3341F7EA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7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67631B-CD64-995C-A45E-EFAF22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F98C4D-7932-C8C0-61B3-871E1B8D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A557E-CE38-3C6C-341D-F93CB96A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0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4BF5B-EAF3-926F-4DE2-62EFF06B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CC0BB-1011-CB99-DCA7-4F233D2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0BCCB1-20AB-809B-9357-60BE22EEE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36F4AE-E374-C30C-AA79-10E7AEC2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4C8127-2370-06DE-5527-20126ECA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820995-6A3F-BA7A-5F7C-054C5A65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9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F4F74-F3A6-56DA-46B6-02B24E83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E5C3F9-8B14-4289-506F-1288C59B6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8B562D-A2A7-913C-B709-5BB8637FC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2A2CA8-1C80-4945-975D-CDA1A3D3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C20CA8-68CC-C6A1-D350-9C4EA674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28762-4DB0-EFA7-8C83-774B2D65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2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2F549-62A7-A7D0-8727-9FC97F04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D0289-669A-DBF3-DEE7-3D8A775B7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09EA1F-083F-1A33-179D-BE83007FA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A7083-85E1-4906-AB2D-5923E6DE6650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5DFB2-1134-C9A5-F40C-6DD586E0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32EEE-09FC-92F2-E14B-18E9281D4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A6D33-9CF9-439D-9641-24A0210FD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251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1">
            <a:extLst>
              <a:ext uri="{FF2B5EF4-FFF2-40B4-BE49-F238E27FC236}">
                <a16:creationId xmlns:a16="http://schemas.microsoft.com/office/drawing/2014/main" id="{A3D0792D-9EEE-D102-3AA0-CD17CACE3E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2">
            <a:extLst>
              <a:ext uri="{FF2B5EF4-FFF2-40B4-BE49-F238E27FC236}">
                <a16:creationId xmlns:a16="http://schemas.microsoft.com/office/drawing/2014/main" id="{E539104E-33D5-514D-F6A7-9F1E8AA50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3">
            <a:extLst>
              <a:ext uri="{FF2B5EF4-FFF2-40B4-BE49-F238E27FC236}">
                <a16:creationId xmlns:a16="http://schemas.microsoft.com/office/drawing/2014/main" id="{3A99693B-43C3-CDFA-3AAF-88FD6A137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4">
            <a:extLst>
              <a:ext uri="{FF2B5EF4-FFF2-40B4-BE49-F238E27FC236}">
                <a16:creationId xmlns:a16="http://schemas.microsoft.com/office/drawing/2014/main" id="{3B2502CF-2AA4-0965-DD15-A9D4C479A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5">
            <a:extLst>
              <a:ext uri="{FF2B5EF4-FFF2-40B4-BE49-F238E27FC236}">
                <a16:creationId xmlns:a16="http://schemas.microsoft.com/office/drawing/2014/main" id="{8D2E9AF6-5293-9D52-80C6-995083317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6">
            <a:extLst>
              <a:ext uri="{FF2B5EF4-FFF2-40B4-BE49-F238E27FC236}">
                <a16:creationId xmlns:a16="http://schemas.microsoft.com/office/drawing/2014/main" id="{BD55E0A8-8018-C936-15BC-7B84FAC25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7">
            <a:extLst>
              <a:ext uri="{FF2B5EF4-FFF2-40B4-BE49-F238E27FC236}">
                <a16:creationId xmlns:a16="http://schemas.microsoft.com/office/drawing/2014/main" id="{B0013FEB-5B51-E5D8-CEF3-95718E2C4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8">
            <a:extLst>
              <a:ext uri="{FF2B5EF4-FFF2-40B4-BE49-F238E27FC236}">
                <a16:creationId xmlns:a16="http://schemas.microsoft.com/office/drawing/2014/main" id="{BA486C21-5426-26AB-49DA-02CE408EA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202_Página_9">
            <a:extLst>
              <a:ext uri="{FF2B5EF4-FFF2-40B4-BE49-F238E27FC236}">
                <a16:creationId xmlns:a16="http://schemas.microsoft.com/office/drawing/2014/main" id="{63FA55C6-F073-523C-F7B6-58F2BF3E9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0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2025-04-10T20:19:08Z</dcterms:created>
  <dcterms:modified xsi:type="dcterms:W3CDTF">2025-04-10T20:19:25Z</dcterms:modified>
</cp:coreProperties>
</file>