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59595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B5B25-9E9B-4552-8284-8EA756134271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E48F2-80A3-42AF-B030-7B165B7A88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270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E48F2-80A3-42AF-B030-7B165B7A88B5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899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58A5-F359-DA75-BD47-83607A4A5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E2F68-EAA1-9A07-B443-CD2C55BF4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E3E85-052F-00A4-29AE-DA440B03F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027AB-ED66-D707-CCB4-90C216C6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FB248-EB79-2713-0F22-CE30D64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198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018A-A6AF-EE87-BD95-4C45C173B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E2A4C-9BA6-F7E7-1826-3E2AE042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C68E-ADEC-24D6-4BCD-231497ED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CAD0B-169D-2431-C662-040A3759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4FAC3-127E-3B39-AB74-22674040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974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065D8B-C168-581B-43D3-1961E11A8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223F3-1E7E-A3CC-8304-3CD0E37C2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149FE-643F-7980-E320-628CDA7A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545C4-FFB1-4B7F-1409-391F2296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EB870-82BA-3F5A-A2EC-DE875996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587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BC2E-6BD0-CD92-3DBA-0A9066BE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BC1D5-5DF6-3DA8-69F0-F9B7F0B30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1C594-8495-38C5-36C1-5EB59220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009A8-6FFC-E462-5ABD-5672309C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373E-461D-F849-38E7-D1174A5A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61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7F13-40E6-AD74-DA29-B5864DC38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33B89-A4B5-0154-5803-0CF9B54BE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C4323-376D-6C35-046D-25BD46E8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F6738-883D-4DFD-839C-3AEB6D41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4F1DB-0F51-96C1-4FE3-9305405F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506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1349F-3B26-B1B9-55D2-1969A2EF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283E8-9BA4-AF22-5E81-8DC005E82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92EC6-C0DF-9C2A-89F5-FC7C87B87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42902-3E67-4B26-6A93-A3E579C0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DA4F7-0D24-A532-5D76-46742F3C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8C832-A0CC-E2D6-00DF-1C4C2C66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802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7A39-04C9-378E-2DE0-3C6C1439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048DC-3F27-CBF5-A5F0-5AC7AD1C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379E4-852C-AB4C-0FD4-8EEAE5700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CEBA4-C40A-B990-2388-A5F170FBE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4856E0-027C-108D-5229-802679899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FBC385-CACA-DCAE-F522-85388844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B186D4-C7D5-60FE-7FDC-D51F1D21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3EF40-4DB6-7AC6-690A-FDBDF35A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760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E83FB-8A0A-726A-F494-90EB484B0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9361B-C7AD-1A6E-8BBF-25A482C8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27394-77C1-A1FB-49CE-0652263C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97A06-FADE-9DE2-9D81-A85AA043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067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3DAFD-07B5-863C-459D-C3B76560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85F40-3C7B-6574-22BC-8037C9F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64DEF-A066-8ABF-C20B-61511906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750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2E5A-30F4-7FDB-2884-CF20562B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2B0E0-B58A-AD41-15B9-4B62377ED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1F120-B2DF-08A6-B74B-0C3BE5D74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C65BC-6673-E188-401D-F46216A2F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36B94-857F-37C2-F58C-7C6F987D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5C51C-45E2-0B69-D8E4-D85FD484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34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31A9-53E9-E618-7887-F897BE937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E9002-3BC5-5D8E-C092-B83F5927D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31EB9-BB37-F061-DA73-D2A3A253C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50B07-50B7-F59F-FBD0-A155FCAF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89963-BAF4-5BDA-4313-CA44E05A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04969-6ECA-4971-DC15-6CF1C7CF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673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EA2FE-59D2-BFBD-B85E-0BC3A53EF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F1822-AD41-0A3B-F82D-5B103A5AB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DF21B-AD02-AA58-6165-7FA87F740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55CC94-8211-4EFB-8B13-F334B735339F}" type="datetimeFigureOut">
              <a:rPr lang="en-IN" smtClean="0"/>
              <a:t>09-10-2025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F05A1-CF3A-F1DF-5B75-2C4E353AD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1681C-A418-8960-2745-FDD51AAAE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CBF42-FC84-45F3-BD3B-D300106E6C3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211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323EC501-21DB-E7A3-4D9F-E4BC35336EBE}"/>
              </a:ext>
            </a:extLst>
          </p:cNvPr>
          <p:cNvSpPr/>
          <p:nvPr/>
        </p:nvSpPr>
        <p:spPr>
          <a:xfrm>
            <a:off x="0" y="0"/>
            <a:ext cx="12192000" cy="842963"/>
          </a:xfrm>
          <a:prstGeom prst="flowChartDocument">
            <a:avLst/>
          </a:prstGeom>
          <a:gradFill flip="none" rotWithShape="1">
            <a:gsLst>
              <a:gs pos="0">
                <a:srgbClr val="595959">
                  <a:shade val="30000"/>
                  <a:satMod val="115000"/>
                </a:srgbClr>
              </a:gs>
              <a:gs pos="50000">
                <a:srgbClr val="595959">
                  <a:shade val="67500"/>
                  <a:satMod val="115000"/>
                </a:srgbClr>
              </a:gs>
              <a:gs pos="100000">
                <a:srgbClr val="59595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மன்னிப்பும் முடியும்</a:t>
            </a:r>
            <a:endParaRPr lang="en-IN" sz="2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E68D6-C28F-20EB-B36A-B98A93CB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851" l="248" r="99257">
                        <a14:foregroundMark x1="17968" y1="78358" x2="6939" y2="96418"/>
                        <a14:foregroundMark x1="6939" y1="96418" x2="6939" y2="96418"/>
                        <a14:foregroundMark x1="11276" y1="90896" x2="54275" y2="93881"/>
                        <a14:foregroundMark x1="54275" y1="93881" x2="87361" y2="91194"/>
                        <a14:foregroundMark x1="85626" y1="69851" x2="96283" y2="97015"/>
                        <a14:foregroundMark x1="78810" y1="99851" x2="78810" y2="99851"/>
                        <a14:foregroundMark x1="84758" y1="94478" x2="77447" y2="99254"/>
                        <a14:foregroundMark x1="77447" y1="99254" x2="77447" y2="99254"/>
                        <a14:foregroundMark x1="86741" y1="70149" x2="99257" y2="80299"/>
                        <a14:foregroundMark x1="99257" y1="80299" x2="99504" y2="80896"/>
                        <a14:foregroundMark x1="6939" y1="84328" x2="3841" y2="98806"/>
                        <a14:foregroundMark x1="3841" y1="98806" x2="3841" y2="98806"/>
                        <a14:foregroundMark x1="7174" y1="79790" x2="13383" y2="73582"/>
                        <a14:foregroundMark x1="248" y1="86716" x2="1623" y2="85341"/>
                        <a14:foregroundMark x1="7853" y1="77881" x2="16605" y2="71791"/>
                        <a14:foregroundMark x1="25279" y1="46866" x2="31351" y2="35224"/>
                        <a14:foregroundMark x1="31351" y1="35224" x2="40149" y2="35522"/>
                        <a14:foregroundMark x1="40149" y1="35522" x2="41760" y2="38507"/>
                        <a14:foregroundMark x1="25774" y1="37015" x2="27076" y2="36257"/>
                        <a14:foregroundMark x1="34801" y1="32474" x2="35440" y2="32388"/>
                        <a14:foregroundMark x1="22677" y1="45075" x2="24783" y2="39403"/>
                        <a14:foregroundMark x1="22677" y1="43582" x2="27633" y2="35821"/>
                        <a14:foregroundMark x1="27633" y1="35821" x2="33086" y2="32687"/>
                        <a14:foregroundMark x1="25651" y1="36866" x2="29864" y2="32687"/>
                        <a14:foregroundMark x1="25651" y1="36567" x2="30112" y2="32687"/>
                        <a14:foregroundMark x1="24783" y1="36567" x2="27881" y2="33433"/>
                        <a14:backgroundMark x1="41512" y1="30149" x2="53284" y2="43881"/>
                        <a14:backgroundMark x1="53284" y1="43881" x2="53036" y2="55224"/>
                        <a14:backgroundMark x1="53036" y1="55224" x2="52788" y2="56119"/>
                        <a14:backgroundMark x1="47212" y1="30597" x2="48451" y2="46418"/>
                        <a14:backgroundMark x1="48451" y1="41343" x2="49690" y2="60597"/>
                        <a14:backgroundMark x1="48079" y1="42239" x2="49566" y2="54030"/>
                        <a14:backgroundMark x1="49566" y1="54030" x2="49566" y2="54030"/>
                        <a14:backgroundMark x1="82280" y1="47761" x2="81289" y2="57313"/>
                        <a14:backgroundMark x1="81784" y1="48209" x2="80917" y2="56119"/>
                        <a14:backgroundMark x1="80050" y1="52836" x2="81165" y2="57164"/>
                        <a14:backgroundMark x1="79306" y1="51194" x2="81289" y2="51493"/>
                        <a14:backgroundMark x1="22181" y1="29104" x2="40892" y2="16716"/>
                        <a14:backgroundMark x1="9665" y1="30448" x2="29864" y2="16716"/>
                        <a14:backgroundMark x1="29864" y1="16716" x2="29864" y2="16716"/>
                        <a14:backgroundMark x1="2726" y1="5821" x2="7683" y2="44328"/>
                        <a14:backgroundMark x1="22553" y1="35224" x2="18340" y2="51791"/>
                        <a14:backgroundMark x1="36201" y1="31194" x2="38662" y2="30149"/>
                        <a14:backgroundMark x1="21437" y1="37463" x2="25010" y2="35946"/>
                        <a14:backgroundMark x1="19207" y1="46119" x2="24783" y2="34328"/>
                        <a14:backgroundMark x1="31116" y1="30029" x2="31475" y2="29851"/>
                        <a14:backgroundMark x1="28685" y1="31234" x2="30252" y2="30457"/>
                        <a14:backgroundMark x1="23048" y1="34030" x2="27824" y2="31661"/>
                        <a14:backgroundMark x1="36528" y1="30186" x2="44981" y2="30746"/>
                        <a14:backgroundMark x1="34298" y1="30038" x2="34510" y2="30052"/>
                        <a14:backgroundMark x1="31475" y1="29851" x2="34069" y2="30023"/>
                        <a14:backgroundMark x1="44114" y1="32388" x2="47460" y2="46716"/>
                        <a14:backgroundMark x1="36083" y1="31086" x2="38290" y2="30896"/>
                        <a14:backgroundMark x1="30536" y1="31564" x2="31577" y2="31474"/>
                        <a14:backgroundMark x1="28501" y1="31738" x2="29004" y2="31695"/>
                        <a14:backgroundMark x1="24411" y1="32090" x2="27678" y2="31809"/>
                        <a14:backgroundMark x1="33669" y1="31269" x2="35688" y2="30448"/>
                        <a14:backgroundMark x1="27800" y1="33655" x2="28231" y2="33480"/>
                        <a14:backgroundMark x1="1983" y1="84328" x2="8055" y2="77313"/>
                        <a14:backgroundMark x1="6691" y1="77313" x2="14746" y2="6880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45" y="1419808"/>
            <a:ext cx="4840054" cy="4018384"/>
          </a:xfrm>
          <a:prstGeom prst="rect">
            <a:avLst/>
          </a:prstGeom>
          <a:gradFill>
            <a:gsLst>
              <a:gs pos="0">
                <a:srgbClr val="595959">
                  <a:shade val="30000"/>
                  <a:satMod val="115000"/>
                </a:srgbClr>
              </a:gs>
              <a:gs pos="44000">
                <a:srgbClr val="595959">
                  <a:shade val="67500"/>
                  <a:satMod val="115000"/>
                </a:srgbClr>
              </a:gs>
              <a:gs pos="100000">
                <a:srgbClr val="595959">
                  <a:shade val="100000"/>
                  <a:satMod val="115000"/>
                </a:srgbClr>
              </a:gs>
            </a:gsLst>
            <a:lin ang="16200000" scaled="1"/>
          </a:gradFill>
          <a:effectLst>
            <a:softEdge rad="63500"/>
          </a:effectLst>
        </p:spPr>
      </p:pic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6F8E80AC-B9B2-37A3-8FC2-1790E1812678}"/>
              </a:ext>
            </a:extLst>
          </p:cNvPr>
          <p:cNvSpPr/>
          <p:nvPr/>
        </p:nvSpPr>
        <p:spPr>
          <a:xfrm>
            <a:off x="946952" y="5694784"/>
            <a:ext cx="3855720" cy="872490"/>
          </a:xfrm>
          <a:prstGeom prst="flowChartDocument">
            <a:avLst/>
          </a:prstGeom>
          <a:gradFill flip="none" rotWithShape="1">
            <a:gsLst>
              <a:gs pos="0">
                <a:srgbClr val="595959">
                  <a:shade val="30000"/>
                  <a:satMod val="115000"/>
                </a:srgbClr>
              </a:gs>
              <a:gs pos="50000">
                <a:srgbClr val="595959">
                  <a:shade val="67500"/>
                  <a:satMod val="115000"/>
                </a:srgbClr>
              </a:gs>
              <a:gs pos="100000">
                <a:srgbClr val="59595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கேசி</a:t>
            </a:r>
            <a:endParaRPr lang="en-IN" sz="20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71D0056-0353-427F-E528-EBC707584FBB}"/>
              </a:ext>
            </a:extLst>
          </p:cNvPr>
          <p:cNvSpPr/>
          <p:nvPr/>
        </p:nvSpPr>
        <p:spPr>
          <a:xfrm>
            <a:off x="6350993" y="1419808"/>
            <a:ext cx="4894055" cy="2301240"/>
          </a:xfrm>
          <a:custGeom>
            <a:avLst/>
            <a:gdLst>
              <a:gd name="connsiteX0" fmla="*/ 2447027 w 4894055"/>
              <a:gd name="connsiteY0" fmla="*/ 0 h 2301240"/>
              <a:gd name="connsiteX1" fmla="*/ 4884209 w 4894055"/>
              <a:gd name="connsiteY1" fmla="*/ 2113838 h 2301240"/>
              <a:gd name="connsiteX2" fmla="*/ 4894055 w 4894055"/>
              <a:gd name="connsiteY2" fmla="*/ 2301240 h 2301240"/>
              <a:gd name="connsiteX3" fmla="*/ 3716656 w 4894055"/>
              <a:gd name="connsiteY3" fmla="*/ 2301240 h 2301240"/>
              <a:gd name="connsiteX4" fmla="*/ 3712997 w 4894055"/>
              <a:gd name="connsiteY4" fmla="*/ 2234209 h 2301240"/>
              <a:gd name="connsiteX5" fmla="*/ 2447027 w 4894055"/>
              <a:gd name="connsiteY5" fmla="*/ 1177290 h 2301240"/>
              <a:gd name="connsiteX6" fmla="*/ 1181057 w 4894055"/>
              <a:gd name="connsiteY6" fmla="*/ 2234209 h 2301240"/>
              <a:gd name="connsiteX7" fmla="*/ 1177399 w 4894055"/>
              <a:gd name="connsiteY7" fmla="*/ 2301240 h 2301240"/>
              <a:gd name="connsiteX8" fmla="*/ 0 w 4894055"/>
              <a:gd name="connsiteY8" fmla="*/ 2301240 h 2301240"/>
              <a:gd name="connsiteX9" fmla="*/ 9845 w 4894055"/>
              <a:gd name="connsiteY9" fmla="*/ 2113838 h 2301240"/>
              <a:gd name="connsiteX10" fmla="*/ 2447027 w 4894055"/>
              <a:gd name="connsiteY10" fmla="*/ 0 h 230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4055" h="2301240">
                <a:moveTo>
                  <a:pt x="2447027" y="0"/>
                </a:moveTo>
                <a:cubicBezTo>
                  <a:pt x="3715468" y="0"/>
                  <a:pt x="4758753" y="926526"/>
                  <a:pt x="4884209" y="2113838"/>
                </a:cubicBezTo>
                <a:lnTo>
                  <a:pt x="4894055" y="2301240"/>
                </a:lnTo>
                <a:lnTo>
                  <a:pt x="3716656" y="2301240"/>
                </a:lnTo>
                <a:lnTo>
                  <a:pt x="3712997" y="2234209"/>
                </a:lnTo>
                <a:cubicBezTo>
                  <a:pt x="3647830" y="1640553"/>
                  <a:pt x="3105906" y="1177290"/>
                  <a:pt x="2447027" y="1177290"/>
                </a:cubicBezTo>
                <a:cubicBezTo>
                  <a:pt x="1788148" y="1177290"/>
                  <a:pt x="1246224" y="1640553"/>
                  <a:pt x="1181057" y="2234209"/>
                </a:cubicBezTo>
                <a:lnTo>
                  <a:pt x="1177399" y="2301240"/>
                </a:lnTo>
                <a:lnTo>
                  <a:pt x="0" y="2301240"/>
                </a:lnTo>
                <a:lnTo>
                  <a:pt x="9845" y="2113838"/>
                </a:lnTo>
                <a:cubicBezTo>
                  <a:pt x="135301" y="926526"/>
                  <a:pt x="1178586" y="0"/>
                  <a:pt x="2447027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08DC25-3850-8012-8495-CB094B766741}"/>
              </a:ext>
            </a:extLst>
          </p:cNvPr>
          <p:cNvSpPr/>
          <p:nvPr/>
        </p:nvSpPr>
        <p:spPr>
          <a:xfrm>
            <a:off x="6350993" y="3905357"/>
            <a:ext cx="4894055" cy="2301240"/>
          </a:xfrm>
          <a:custGeom>
            <a:avLst/>
            <a:gdLst>
              <a:gd name="connsiteX0" fmla="*/ 0 w 4894055"/>
              <a:gd name="connsiteY0" fmla="*/ 0 h 2301240"/>
              <a:gd name="connsiteX1" fmla="*/ 1177399 w 4894055"/>
              <a:gd name="connsiteY1" fmla="*/ 0 h 2301240"/>
              <a:gd name="connsiteX2" fmla="*/ 1181057 w 4894055"/>
              <a:gd name="connsiteY2" fmla="*/ 67031 h 2301240"/>
              <a:gd name="connsiteX3" fmla="*/ 2447027 w 4894055"/>
              <a:gd name="connsiteY3" fmla="*/ 1123950 h 2301240"/>
              <a:gd name="connsiteX4" fmla="*/ 3712997 w 4894055"/>
              <a:gd name="connsiteY4" fmla="*/ 67031 h 2301240"/>
              <a:gd name="connsiteX5" fmla="*/ 3716656 w 4894055"/>
              <a:gd name="connsiteY5" fmla="*/ 0 h 2301240"/>
              <a:gd name="connsiteX6" fmla="*/ 4894055 w 4894055"/>
              <a:gd name="connsiteY6" fmla="*/ 0 h 2301240"/>
              <a:gd name="connsiteX7" fmla="*/ 4884209 w 4894055"/>
              <a:gd name="connsiteY7" fmla="*/ 187402 h 2301240"/>
              <a:gd name="connsiteX8" fmla="*/ 2447027 w 4894055"/>
              <a:gd name="connsiteY8" fmla="*/ 2301240 h 2301240"/>
              <a:gd name="connsiteX9" fmla="*/ 9845 w 4894055"/>
              <a:gd name="connsiteY9" fmla="*/ 187402 h 2301240"/>
              <a:gd name="connsiteX10" fmla="*/ 0 w 4894055"/>
              <a:gd name="connsiteY10" fmla="*/ 0 h 230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4055" h="2301240">
                <a:moveTo>
                  <a:pt x="0" y="0"/>
                </a:moveTo>
                <a:lnTo>
                  <a:pt x="1177399" y="0"/>
                </a:lnTo>
                <a:lnTo>
                  <a:pt x="1181057" y="67031"/>
                </a:lnTo>
                <a:cubicBezTo>
                  <a:pt x="1246224" y="660687"/>
                  <a:pt x="1788148" y="1123950"/>
                  <a:pt x="2447027" y="1123950"/>
                </a:cubicBezTo>
                <a:cubicBezTo>
                  <a:pt x="3105906" y="1123950"/>
                  <a:pt x="3647830" y="660687"/>
                  <a:pt x="3712997" y="67031"/>
                </a:cubicBezTo>
                <a:lnTo>
                  <a:pt x="3716656" y="0"/>
                </a:lnTo>
                <a:lnTo>
                  <a:pt x="4894055" y="0"/>
                </a:lnTo>
                <a:lnTo>
                  <a:pt x="4884209" y="187402"/>
                </a:lnTo>
                <a:cubicBezTo>
                  <a:pt x="4758753" y="1374714"/>
                  <a:pt x="3715468" y="2301240"/>
                  <a:pt x="2447027" y="2301240"/>
                </a:cubicBezTo>
                <a:cubicBezTo>
                  <a:pt x="1178586" y="2301240"/>
                  <a:pt x="135301" y="1374714"/>
                  <a:pt x="9845" y="187402"/>
                </a:cubicBez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0FE8AC-D91E-5EBD-F2EE-0D6574541C08}"/>
              </a:ext>
            </a:extLst>
          </p:cNvPr>
          <p:cNvSpPr/>
          <p:nvPr/>
        </p:nvSpPr>
        <p:spPr>
          <a:xfrm>
            <a:off x="7311874" y="2214799"/>
            <a:ext cx="2972289" cy="16090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ta-IN" sz="2400" dirty="0">
                <a:solidFill>
                  <a:schemeClr val="bg1">
                    <a:lumMod val="95000"/>
                  </a:schemeClr>
                </a:solidFill>
                <a:latin typeface="Anek Tamil Expanded Medium" pitchFamily="2" charset="0"/>
                <a:cs typeface="Anek Tamil Expanded Medium" pitchFamily="2" charset="0"/>
              </a:rPr>
              <a:t>அக்டோபர் 11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nek Tamil Expanded Medium" pitchFamily="2" charset="0"/>
                <a:cs typeface="Anek Tamil Expanded Medium" pitchFamily="2" charset="0"/>
              </a:rPr>
              <a:t>, </a:t>
            </a:r>
            <a:r>
              <a:rPr lang="ta-IN" sz="2400" dirty="0">
                <a:solidFill>
                  <a:schemeClr val="bg1">
                    <a:lumMod val="95000"/>
                  </a:schemeClr>
                </a:solidFill>
                <a:latin typeface="Anek Tamil Expanded Medium" pitchFamily="2" charset="0"/>
                <a:cs typeface="Anek Tamil Expanded Medium" pitchFamily="2" charset="0"/>
              </a:rPr>
              <a:t>வாரம் 2</a:t>
            </a:r>
            <a:endParaRPr lang="en-US" sz="6600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ek Tamil Expanded Medium" pitchFamily="2" charset="0"/>
              <a:cs typeface="Anek Tamil Expanded Medium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950F2A-0C25-3371-FCA0-333449345AE6}"/>
              </a:ext>
            </a:extLst>
          </p:cNvPr>
          <p:cNvSpPr/>
          <p:nvPr/>
        </p:nvSpPr>
        <p:spPr>
          <a:xfrm>
            <a:off x="7499538" y="5158740"/>
            <a:ext cx="2655085" cy="8273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55660"/>
              </a:avLst>
            </a:prstTxWarp>
            <a:spAutoFit/>
          </a:bodyPr>
          <a:lstStyle/>
          <a:p>
            <a:pPr algn="ctr"/>
            <a:r>
              <a:rPr lang="ta-IN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பிரேசில்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4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C51FE66-BD50-8A12-69C3-FD23AE215B2D}"/>
              </a:ext>
            </a:extLst>
          </p:cNvPr>
          <p:cNvSpPr/>
          <p:nvPr/>
        </p:nvSpPr>
        <p:spPr>
          <a:xfrm>
            <a:off x="0" y="0"/>
            <a:ext cx="480060" cy="434340"/>
          </a:xfrm>
          <a:custGeom>
            <a:avLst/>
            <a:gdLst>
              <a:gd name="connsiteX0" fmla="*/ 0 w 480060"/>
              <a:gd name="connsiteY0" fmla="*/ 0 h 434340"/>
              <a:gd name="connsiteX1" fmla="*/ 480060 w 480060"/>
              <a:gd name="connsiteY1" fmla="*/ 0 h 434340"/>
              <a:gd name="connsiteX2" fmla="*/ 480060 w 480060"/>
              <a:gd name="connsiteY2" fmla="*/ 289561 h 434340"/>
              <a:gd name="connsiteX3" fmla="*/ 240030 w 480060"/>
              <a:gd name="connsiteY3" fmla="*/ 434340 h 434340"/>
              <a:gd name="connsiteX4" fmla="*/ 0 w 480060"/>
              <a:gd name="connsiteY4" fmla="*/ 289561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434340">
                <a:moveTo>
                  <a:pt x="0" y="0"/>
                </a:moveTo>
                <a:lnTo>
                  <a:pt x="480060" y="0"/>
                </a:lnTo>
                <a:lnTo>
                  <a:pt x="480060" y="289561"/>
                </a:lnTo>
                <a:lnTo>
                  <a:pt x="240030" y="434340"/>
                </a:lnTo>
                <a:lnTo>
                  <a:pt x="0" y="28956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3F052-5500-AD6C-DBB0-1F2008019777}"/>
              </a:ext>
            </a:extLst>
          </p:cNvPr>
          <p:cNvSpPr txBox="1"/>
          <p:nvPr/>
        </p:nvSpPr>
        <p:spPr>
          <a:xfrm>
            <a:off x="4183380" y="129540"/>
            <a:ext cx="787908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a-IN" b="1" u="sng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பிரேசில்</a:t>
            </a:r>
            <a:endParaRPr lang="en-IN" b="1" u="sng" dirty="0">
              <a:solidFill>
                <a:srgbClr val="FF0000"/>
              </a:solidFill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பிரேசிலில் அமேசான் நதியில் ஊழியம் செய்து வருகிற அமேசானின் நம்பிக்கை என்கிற மிதக்கும் சபையால் தொடப்பட்ட நான்கு பேரின் சாட்சிகள் இங்கு கொடுக்கப்பட்டுள்ளன.  2016ம் ஆண்டு எடுக்கப்பட்ட ஒரு பதின்மூன்றாம் வாரக் காணிக்கையின் உதவியால் இந்தப் படகு வாங்கப்பட்டது.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ta-IN" b="1" u="sng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ஷாயீர்</a:t>
            </a:r>
            <a:endParaRPr lang="en-IN" b="1" u="sng" dirty="0">
              <a:solidFill>
                <a:srgbClr val="FF0000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ஒருநாள் மாலையில்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அமேசான் நதியோரம் இருந்த ஒரு தொலைதூர கிராமத்தில் ஷாயீர் நடந்து சென்று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கொண்டிருந்தபோது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வெள்ளைநிற படகு ஒன்றில் மக்கள் ஏறிக்கொண்டிருந்ததைப் பார்த்தார். அவருக்கும் உள்ளே செல்லுவதற்கு ஆசையாக இருந்தது.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மிதக்கும் சபையின் பிரதான அறையிலிருந்த 150 இருக்கைகளும் கிட்டத்தட்ட நிரம்பியிருந்தன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ஷாயீர் ஒரு காலி இருக்கையில் போய் அமர்ந்தார். அந்த மாலை நேரத்தில் அந்த மிதக்கும் சபையின் போதகரான கேசி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மன்னிப்புபற்றிப் பேசினார்.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0641D-8507-D50E-D8E3-17BC17BE6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" y="1127403"/>
            <a:ext cx="4281488" cy="47625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5385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7ABEF-C4B8-D542-9AEA-BFCA3093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98C0AF4-F6E5-F990-9779-E9382D269A84}"/>
              </a:ext>
            </a:extLst>
          </p:cNvPr>
          <p:cNvSpPr/>
          <p:nvPr/>
        </p:nvSpPr>
        <p:spPr>
          <a:xfrm>
            <a:off x="0" y="0"/>
            <a:ext cx="480060" cy="434340"/>
          </a:xfrm>
          <a:custGeom>
            <a:avLst/>
            <a:gdLst>
              <a:gd name="connsiteX0" fmla="*/ 0 w 480060"/>
              <a:gd name="connsiteY0" fmla="*/ 0 h 434340"/>
              <a:gd name="connsiteX1" fmla="*/ 480060 w 480060"/>
              <a:gd name="connsiteY1" fmla="*/ 0 h 434340"/>
              <a:gd name="connsiteX2" fmla="*/ 480060 w 480060"/>
              <a:gd name="connsiteY2" fmla="*/ 289561 h 434340"/>
              <a:gd name="connsiteX3" fmla="*/ 240030 w 480060"/>
              <a:gd name="connsiteY3" fmla="*/ 434340 h 434340"/>
              <a:gd name="connsiteX4" fmla="*/ 0 w 480060"/>
              <a:gd name="connsiteY4" fmla="*/ 289561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434340">
                <a:moveTo>
                  <a:pt x="0" y="0"/>
                </a:moveTo>
                <a:lnTo>
                  <a:pt x="480060" y="0"/>
                </a:lnTo>
                <a:lnTo>
                  <a:pt x="480060" y="289561"/>
                </a:lnTo>
                <a:lnTo>
                  <a:pt x="240030" y="434340"/>
                </a:lnTo>
                <a:lnTo>
                  <a:pt x="0" y="28956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9D2F1-E01B-95C4-037A-BE2E746D7649}"/>
              </a:ext>
            </a:extLst>
          </p:cNvPr>
          <p:cNvSpPr txBox="1"/>
          <p:nvPr/>
        </p:nvSpPr>
        <p:spPr>
          <a:xfrm>
            <a:off x="4145280" y="0"/>
            <a:ext cx="787908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மன்னிப்பைத் தேடி பல சபைகளுக்கு ஷாயீர் சென்றிருக்கிறார். ஆனால் ஒவ்வொரு சபையிலும் அவர் செய்த  பாவத்திற்கு மன்னிப்பு இல்லை என்று சொன்னார்கள். ஷாயீர் வாலிபனாக இருந்தபோது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போதை மருத்துக்கு அடிமைப்பட்டிருந்தார்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அந்தச் சமயத்தில் ஒரு மனிதனைக் கொன்றுவிட்டார். ஏனென்றால் அந்த மனிதன் ஷாயீரின் சகோதரனைக் கொன்றவர். இப்போது ஷாயீருக்கு 32 வயது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தேவன் தன் பாவத்தை மன்னிக்கவேண்டுமென அதிகமாகப் பிரயாசப்பட்டார்.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பாவமன்னிப்புகுறித்து எந்த நம்பிக்கையும் இல்லாத நிலையில் அந்த மிதக்கும் சபைக்கு ஷாயீர் வந்தார். அன்று இரவு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தேவனால் எந்தப் பாவத்தையும் மன்னிக்கமுடியும் என்கிற செய்தி அவரது மனதைத் தொட்டது.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தொடர்ந்து மாலை வேளைகளில் ஷாயீர் கலந்து கொள்ள ஆரம்பித்தார். அந்தக் கூட்டங்களின் முடிவில்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ஷாயீர் தன்னை இயேசுவுக்கு அர்ப்பணித்து ஞானஸ்நானம் பெற்றார். இப்போது மன்னிக்கப்பட்ட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மீட்கப்பட்ட ஒரு மனிதனாக மாறினார்.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4A0DE-77E7-EB5B-7A46-44A7CEF11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1283970"/>
            <a:ext cx="4869180" cy="462153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2213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4A779C-93E1-8FE6-C848-7B862F4F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9C6987-A0A0-C994-966B-BCB82623F3AC}"/>
              </a:ext>
            </a:extLst>
          </p:cNvPr>
          <p:cNvSpPr/>
          <p:nvPr/>
        </p:nvSpPr>
        <p:spPr>
          <a:xfrm>
            <a:off x="0" y="0"/>
            <a:ext cx="480060" cy="434340"/>
          </a:xfrm>
          <a:custGeom>
            <a:avLst/>
            <a:gdLst>
              <a:gd name="connsiteX0" fmla="*/ 0 w 480060"/>
              <a:gd name="connsiteY0" fmla="*/ 0 h 434340"/>
              <a:gd name="connsiteX1" fmla="*/ 480060 w 480060"/>
              <a:gd name="connsiteY1" fmla="*/ 0 h 434340"/>
              <a:gd name="connsiteX2" fmla="*/ 480060 w 480060"/>
              <a:gd name="connsiteY2" fmla="*/ 289561 h 434340"/>
              <a:gd name="connsiteX3" fmla="*/ 240030 w 480060"/>
              <a:gd name="connsiteY3" fmla="*/ 434340 h 434340"/>
              <a:gd name="connsiteX4" fmla="*/ 0 w 480060"/>
              <a:gd name="connsiteY4" fmla="*/ 289561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434340">
                <a:moveTo>
                  <a:pt x="0" y="0"/>
                </a:moveTo>
                <a:lnTo>
                  <a:pt x="480060" y="0"/>
                </a:lnTo>
                <a:lnTo>
                  <a:pt x="480060" y="289561"/>
                </a:lnTo>
                <a:lnTo>
                  <a:pt x="240030" y="434340"/>
                </a:lnTo>
                <a:lnTo>
                  <a:pt x="0" y="28956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59978-BF73-1DD5-7A8C-A30320174E63}"/>
              </a:ext>
            </a:extLst>
          </p:cNvPr>
          <p:cNvSpPr txBox="1"/>
          <p:nvPr/>
        </p:nvSpPr>
        <p:spPr>
          <a:xfrm>
            <a:off x="4009549" y="0"/>
            <a:ext cx="787908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a-IN" b="1" u="sng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மரியா</a:t>
            </a:r>
            <a:endParaRPr lang="en-IN" b="1" u="sng" dirty="0">
              <a:solidFill>
                <a:srgbClr val="FF0000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மரியாவுக்கு அந்த மிதக்கிற சபையில் நடைபெற்ற கூட்டங்களில் கலந்துகொள்ள ஆர்வமில்லை. ஆனால் அவரது கணவர் தினமும் அந்தக் கூட்டங்களில் கலந்துகொண்டார். அந்தக் கூட்டங்களின் முடிவில்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அவரது கணவர் ஞானஸ்நானம் பெறத் தீர்மானித்தார்.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அதன்பிறகுதான் தானும் கடைசி நாள் கூட்டம்வரையிலும் மரியா கலந்துகொண்டார்.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மறுநாளில்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போதகர் கேசி ஞானஸ்நான ஆராதனைகள் நடத்தியபோது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தனக்கும் தன் கணவருடன் சேர்த்து ஞானஸ்நானம் கொடுத்தால்தான் தன் கணவர் ஞானஸ்நானம் பெறுவாரென மரியா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போதகர் கேசிக்கு என்ன செய்வதெனத் தெரியவில்லை. அதற்காக ஜெபித்துவிட்டு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மரியாவுக்கும் அவரது கணவருக்கும் ஞானஸ்நானம் கொடுத்தார்.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புதிய அங்கத்தினர்களுக்காக நடத்தப்படுகிற வகுப்புகளில் மரியா கலந்துகொள்ள ஏற்பாடு செய்தார். அந்த வகுப்புகளில் முன்பு தான் அறிந்திராத சத்தியங்களை மரியா அறிந்துகொண்டார். 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D030E-5547-955B-31D5-542205576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1208" y="1557927"/>
            <a:ext cx="4772025" cy="46577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6745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A68E8-054E-EE6D-9440-CB54CFDFA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FC78040-F815-E87B-757B-C4465D7DD93B}"/>
              </a:ext>
            </a:extLst>
          </p:cNvPr>
          <p:cNvSpPr/>
          <p:nvPr/>
        </p:nvSpPr>
        <p:spPr>
          <a:xfrm>
            <a:off x="0" y="0"/>
            <a:ext cx="480060" cy="434340"/>
          </a:xfrm>
          <a:custGeom>
            <a:avLst/>
            <a:gdLst>
              <a:gd name="connsiteX0" fmla="*/ 0 w 480060"/>
              <a:gd name="connsiteY0" fmla="*/ 0 h 434340"/>
              <a:gd name="connsiteX1" fmla="*/ 480060 w 480060"/>
              <a:gd name="connsiteY1" fmla="*/ 0 h 434340"/>
              <a:gd name="connsiteX2" fmla="*/ 480060 w 480060"/>
              <a:gd name="connsiteY2" fmla="*/ 289561 h 434340"/>
              <a:gd name="connsiteX3" fmla="*/ 240030 w 480060"/>
              <a:gd name="connsiteY3" fmla="*/ 434340 h 434340"/>
              <a:gd name="connsiteX4" fmla="*/ 0 w 480060"/>
              <a:gd name="connsiteY4" fmla="*/ 289561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434340">
                <a:moveTo>
                  <a:pt x="0" y="0"/>
                </a:moveTo>
                <a:lnTo>
                  <a:pt x="480060" y="0"/>
                </a:lnTo>
                <a:lnTo>
                  <a:pt x="480060" y="289561"/>
                </a:lnTo>
                <a:lnTo>
                  <a:pt x="240030" y="434340"/>
                </a:lnTo>
                <a:lnTo>
                  <a:pt x="0" y="28956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37055-DB1A-289A-E410-8BDDB6B224F3}"/>
              </a:ext>
            </a:extLst>
          </p:cNvPr>
          <p:cNvSpPr txBox="1"/>
          <p:nvPr/>
        </p:nvSpPr>
        <p:spPr>
          <a:xfrm>
            <a:off x="4216718" y="195739"/>
            <a:ext cx="7879080" cy="587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அமேசான் பகுதியிலுள்ள அந்தத் தொலைதூர கிராமத்தில் மரியாவும் அவரது கணவரும் உண்மையான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செயல்படுகிற திருச்சபை அங்கத்தினர்களாக இருக்கிறார்கள்.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ta-IN" b="1" u="sng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ஜேசனீ</a:t>
            </a:r>
            <a:endParaRPr lang="en-IN" b="1" u="sng" dirty="0">
              <a:solidFill>
                <a:srgbClr val="FF0000"/>
              </a:solidFill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ஒருநாள் கூட்டத்திற்கு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ஜேசனீ என்கிற ஒரு பெண்மணி போதகர் கேசியைச் சந்தித்தார்.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“என்னுடைய சிறுபிராயத்தில்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ஆலயத்திற்குச் சென்றுவந்தேன். வாலிப வயதில் ஆலயத்திற்குச் செல்வதை நிறுத்திவிட்டேன். ஆனால் இன்று இரவு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மீண்டும் ஆலயத்திற்கு வருவதற்குத் தீர்மானம்செய்தேன்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கூறினார்.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மிதக்கும் சபையின் ஊழியத்தால்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தேவன் மற்றுமொரு ஆத்துமாவை தம்முடைய ராஜ்யத்திற்குள்ளாகச் சேர்த்தார்.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D7F41-1AA6-854B-3DFD-D769F0D95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02" y="896540"/>
            <a:ext cx="4211302" cy="50649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5264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97A56-0203-AC2F-437E-F599CE13C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ADFA349-2C1D-13A4-13D6-0E1122797C10}"/>
              </a:ext>
            </a:extLst>
          </p:cNvPr>
          <p:cNvSpPr/>
          <p:nvPr/>
        </p:nvSpPr>
        <p:spPr>
          <a:xfrm>
            <a:off x="0" y="0"/>
            <a:ext cx="480060" cy="434340"/>
          </a:xfrm>
          <a:custGeom>
            <a:avLst/>
            <a:gdLst>
              <a:gd name="connsiteX0" fmla="*/ 0 w 480060"/>
              <a:gd name="connsiteY0" fmla="*/ 0 h 434340"/>
              <a:gd name="connsiteX1" fmla="*/ 480060 w 480060"/>
              <a:gd name="connsiteY1" fmla="*/ 0 h 434340"/>
              <a:gd name="connsiteX2" fmla="*/ 480060 w 480060"/>
              <a:gd name="connsiteY2" fmla="*/ 289561 h 434340"/>
              <a:gd name="connsiteX3" fmla="*/ 240030 w 480060"/>
              <a:gd name="connsiteY3" fmla="*/ 434340 h 434340"/>
              <a:gd name="connsiteX4" fmla="*/ 0 w 480060"/>
              <a:gd name="connsiteY4" fmla="*/ 289561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434340">
                <a:moveTo>
                  <a:pt x="0" y="0"/>
                </a:moveTo>
                <a:lnTo>
                  <a:pt x="480060" y="0"/>
                </a:lnTo>
                <a:lnTo>
                  <a:pt x="480060" y="289561"/>
                </a:lnTo>
                <a:lnTo>
                  <a:pt x="240030" y="434340"/>
                </a:lnTo>
                <a:lnTo>
                  <a:pt x="0" y="28956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332C4-E42D-2D51-F6A7-C8CFB90AEF7B}"/>
              </a:ext>
            </a:extLst>
          </p:cNvPr>
          <p:cNvSpPr txBox="1"/>
          <p:nvPr/>
        </p:nvSpPr>
        <p:spPr>
          <a:xfrm>
            <a:off x="4231006" y="0"/>
            <a:ext cx="787908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a-IN" b="1" u="sng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பவுலோ</a:t>
            </a:r>
            <a:endParaRPr lang="en-IN" b="1" u="sng" dirty="0">
              <a:solidFill>
                <a:srgbClr val="FF0000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பவுலோ எந்தச் சபைக்கும் செல்லாமல் நின்றுவிடவில்லை. ஏனென்றால்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 எந்தச் சபைக்கும் இதுவரை சென்றதில்லை.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60 வயதான பவுலோ தன் மனைவியையும் ஆலயத்திற்குச் செல்லவிடாமல் தடுத்துவைத்திருந்தார்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அவர் தன் கணவருக்குத் தெரியாமல் ஆலயம் சென்று வந்தார்.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ஆனால் வீட்டிற்குத் திரும்பிய பிறகு எப்போதும் பெரிய சண்டை நடக்கும். தன் கணவர் ஆலயத்திற்கு வருவதற்கு வாய்ப்பே இல்லை என்று அந்தப் பெண் நினைத்திருந்தார்.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கேசியும் அவரது குழுவினரும் அந்தக் கிராமத்திற்கு வந்தச் சமயத்தில் பவுலோவிடம் திருச்சபைபற்றி ஒன்றுமே சொல்லியிருக்கவில்லை. மாறாக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அவரது விருப்பங்களை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தான் அவரிடம் விசாரித்தார்கள். அவருக்கு முடிவெட்ட வேண்டியதிருந்ததால்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சிகைதிருத்த பணியாளர் ஒருவரை அவரது வீட்டிற்கு அனுப்பி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வைத்தார்கள். அவர் ஒரு குன்றின்மீது வசித்து வந்ததால்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கீழே வருவது கடினமாக இருந்தது.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358A0-58F9-4D4E-1EEC-5761FAF6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" y="941229"/>
            <a:ext cx="4149092" cy="554432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5983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374EB1-C461-7DAA-6911-B6E4C81C6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B6324BE-D578-EB00-8BF2-9EA22D25DA6F}"/>
              </a:ext>
            </a:extLst>
          </p:cNvPr>
          <p:cNvSpPr/>
          <p:nvPr/>
        </p:nvSpPr>
        <p:spPr>
          <a:xfrm>
            <a:off x="0" y="0"/>
            <a:ext cx="480060" cy="434340"/>
          </a:xfrm>
          <a:custGeom>
            <a:avLst/>
            <a:gdLst>
              <a:gd name="connsiteX0" fmla="*/ 0 w 480060"/>
              <a:gd name="connsiteY0" fmla="*/ 0 h 434340"/>
              <a:gd name="connsiteX1" fmla="*/ 480060 w 480060"/>
              <a:gd name="connsiteY1" fmla="*/ 0 h 434340"/>
              <a:gd name="connsiteX2" fmla="*/ 480060 w 480060"/>
              <a:gd name="connsiteY2" fmla="*/ 289561 h 434340"/>
              <a:gd name="connsiteX3" fmla="*/ 240030 w 480060"/>
              <a:gd name="connsiteY3" fmla="*/ 434340 h 434340"/>
              <a:gd name="connsiteX4" fmla="*/ 0 w 480060"/>
              <a:gd name="connsiteY4" fmla="*/ 289561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434340">
                <a:moveTo>
                  <a:pt x="0" y="0"/>
                </a:moveTo>
                <a:lnTo>
                  <a:pt x="480060" y="0"/>
                </a:lnTo>
                <a:lnTo>
                  <a:pt x="480060" y="289561"/>
                </a:lnTo>
                <a:lnTo>
                  <a:pt x="240030" y="434340"/>
                </a:lnTo>
                <a:lnTo>
                  <a:pt x="0" y="28956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E21DA-08DA-1057-1635-0D9858BE8364}"/>
              </a:ext>
            </a:extLst>
          </p:cNvPr>
          <p:cNvSpPr txBox="1"/>
          <p:nvPr/>
        </p:nvSpPr>
        <p:spPr>
          <a:xfrm>
            <a:off x="4216718" y="283908"/>
            <a:ext cx="7879080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தனக்கு முடிவெட்டப்பட்ட அன்றைய தினத்தில் தானும் மிதக்கிற அந்தச் சபைக்குச் செல்லத் தீர்மானித்தார். படகிற்குள் சென்றதும் போதகர் கேசியையும் அவரது குழுவினரையும் கட்டியணைத்தார். “நீங்கள் எல்லாம் யார்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 தலையிலுள்ள முடிகளைக்குறித்துக்கூட அக்கறை காட்டுகிறீர்கள்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போதகர் கேசி கேட்டார்.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பவுலோ அந்தக் கூட்டங்கள் முழுவதும் கலந்துகொண்டு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தன் குடும்பத்தார் அனைவரோடும்கூட ஞானஸ்நானம் பெற்றார்.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மிதக்கிற அந்தச் சபையின் ஊழியத்தால் ஆதாயமாக்கப்பட்ட ஒவ்வோர் ஆத்துமாவுக்காகவும் போதகர் கேசி தேவனுக்கு நன்றி சொல்லுகிறார்.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“ஒவ்வொருவரின் அனுபவமும் தனிப்பட்டது. ஆனால் தேவன் எங்களை விசேஷமாக இந்த ஊழியத்திற்கு அழைத்திருக்கிறார்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தமக்கேற்ற வழியில் எங்களை நடத்துகிறார்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கேசி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C0708-5022-60E0-E98C-E4F6C315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31568"/>
            <a:ext cx="4216718" cy="55355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42380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BA666-3C92-1450-76A3-0EF2CF90C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96AB77F-C134-995F-64F4-96A995B63063}"/>
              </a:ext>
            </a:extLst>
          </p:cNvPr>
          <p:cNvSpPr/>
          <p:nvPr/>
        </p:nvSpPr>
        <p:spPr>
          <a:xfrm>
            <a:off x="0" y="0"/>
            <a:ext cx="480060" cy="434340"/>
          </a:xfrm>
          <a:custGeom>
            <a:avLst/>
            <a:gdLst>
              <a:gd name="connsiteX0" fmla="*/ 0 w 480060"/>
              <a:gd name="connsiteY0" fmla="*/ 0 h 434340"/>
              <a:gd name="connsiteX1" fmla="*/ 480060 w 480060"/>
              <a:gd name="connsiteY1" fmla="*/ 0 h 434340"/>
              <a:gd name="connsiteX2" fmla="*/ 480060 w 480060"/>
              <a:gd name="connsiteY2" fmla="*/ 289561 h 434340"/>
              <a:gd name="connsiteX3" fmla="*/ 240030 w 480060"/>
              <a:gd name="connsiteY3" fmla="*/ 434340 h 434340"/>
              <a:gd name="connsiteX4" fmla="*/ 0 w 480060"/>
              <a:gd name="connsiteY4" fmla="*/ 289561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434340">
                <a:moveTo>
                  <a:pt x="0" y="0"/>
                </a:moveTo>
                <a:lnTo>
                  <a:pt x="480060" y="0"/>
                </a:lnTo>
                <a:lnTo>
                  <a:pt x="480060" y="289561"/>
                </a:lnTo>
                <a:lnTo>
                  <a:pt x="240030" y="434340"/>
                </a:lnTo>
                <a:lnTo>
                  <a:pt x="0" y="28956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BF502-1DA9-37D8-2D0F-C03CC3E26692}"/>
              </a:ext>
            </a:extLst>
          </p:cNvPr>
          <p:cNvSpPr txBox="1"/>
          <p:nvPr/>
        </p:nvSpPr>
        <p:spPr>
          <a:xfrm>
            <a:off x="7400930" y="491492"/>
            <a:ext cx="4494848" cy="5945858"/>
          </a:xfrm>
          <a:prstGeom prst="rect">
            <a:avLst/>
          </a:prstGeom>
          <a:solidFill>
            <a:srgbClr val="7F7F7F">
              <a:alpha val="12000"/>
            </a:srgbClr>
          </a:solidFill>
          <a:ln>
            <a:noFill/>
          </a:ln>
          <a:effectLst>
            <a:glow rad="101600">
              <a:srgbClr val="7F7F7F">
                <a:alpha val="60000"/>
              </a:srgb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அமேசானின் நம்பிக்கை என்கிற அந்த மிதக்கிற சபையானது அநேகரது வாழ்க்கையில் நம்பிக்கையை ஊட்டி வருகிறது. 2016ம் ஆண்டு எடுக்கப்பட்ட ஒரு பதின்மூன்றாம் வாரக் காணிக்கையின் உதவியால் அது சாத்தியமானது. இந்தக் காலாண்டிலில் பிரேசில் மற்றும் சிலியில் நிறைவேற்றப்படப்போகிற ஊழியத்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திட்டங்களுக்கு உங்களது ஜெபத்தாலும் காணிக்கையாலும் உதவிசெய்யப் போவதற்காக நன்றி. நாம் சேர்ந்து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இயேசுவின் சீக்கிர வருகைகுறித்த செய்தியைப் பரப்பு வதற்காகப் பணியாற்றமுடியும்.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A72545-054A-3E8E-060D-60E54FBE2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70" y="491493"/>
            <a:ext cx="7075300" cy="59458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6192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593</Words>
  <Application>Microsoft Office PowerPoint</Application>
  <PresentationFormat>Panorámica</PresentationFormat>
  <Paragraphs>38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17</cp:revision>
  <dcterms:created xsi:type="dcterms:W3CDTF">2025-10-08T02:00:12Z</dcterms:created>
  <dcterms:modified xsi:type="dcterms:W3CDTF">2025-10-09T05:29:29Z</dcterms:modified>
</cp:coreProperties>
</file>