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AA91"/>
    <a:srgbClr val="453643"/>
    <a:srgbClr val="2811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84E0E-1643-EDD1-1581-1940D216A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92B16D-3E71-C4E8-0B6C-9DB18E41D7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A809A-8AF9-1C52-CF17-AE0CD9229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F04C-EA55-40C8-8F4C-E64EF7274146}" type="datetimeFigureOut">
              <a:rPr lang="en-IN" smtClean="0"/>
              <a:t>22-10-2025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75350-C293-58A2-CC34-D11E3C03A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13F70-403B-85BB-0FE6-8F313C804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CA56-AEE7-428B-9B03-1DEAF9F0D65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7332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EA468-452A-8C3D-1A37-1EBD640E9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E233A-7036-CECF-D830-9F39F145B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96BAD-C9EE-EB54-6B84-76F3A03EC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F04C-EA55-40C8-8F4C-E64EF7274146}" type="datetimeFigureOut">
              <a:rPr lang="en-IN" smtClean="0"/>
              <a:t>22-10-2025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0BC5D-BFA0-52CA-E992-44A8A8F26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22DA9-C285-2058-F235-BEFFF219E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CA56-AEE7-428B-9B03-1DEAF9F0D65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21941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3BD8CD-1B52-A942-0B3C-365FD4EC05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1AFAB4-5E40-4297-1287-0BD9C50B93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64C27-C3ED-FD34-6C91-F8F1A90F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F04C-EA55-40C8-8F4C-E64EF7274146}" type="datetimeFigureOut">
              <a:rPr lang="en-IN" smtClean="0"/>
              <a:t>22-10-2025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BA2AA-04D7-3EDA-D62C-1656F155F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D173E-6EEC-E341-5BD5-CA303FE9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CA56-AEE7-428B-9B03-1DEAF9F0D65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13743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8CFEC-F00B-1968-8ED5-01A4CB75F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2B0A9-7622-A62B-E71A-864FE37D3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39996-2B3D-1843-FA0A-8B7170ED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F04C-EA55-40C8-8F4C-E64EF7274146}" type="datetimeFigureOut">
              <a:rPr lang="en-IN" smtClean="0"/>
              <a:t>22-10-2025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65C3F-658D-C052-7DF7-5CBA94F74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99E9D2-4051-BF7F-C163-2D3A7AA3C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CA56-AEE7-428B-9B03-1DEAF9F0D65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590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3F976-B5E7-35EA-BD9C-BFBCFC9B9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E44F3-593E-DB72-B35D-EAB62F1CD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BEBC6-5F1A-324D-A5CD-4E9D2FBC9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F04C-EA55-40C8-8F4C-E64EF7274146}" type="datetimeFigureOut">
              <a:rPr lang="en-IN" smtClean="0"/>
              <a:t>22-10-2025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77F56-97E2-BC2C-6028-1058CA5FE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B404A-8DA8-7D54-20C0-FCEE0078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CA56-AEE7-428B-9B03-1DEAF9F0D65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0654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62C5A-8FC0-A3CA-66AC-1652AC435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5B6B3-0A6E-DC39-2203-7E4053F81D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24E2F-0A10-D04A-30CB-F11E6A8B3C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D41B09-4C44-5709-B428-A3BD09681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F04C-EA55-40C8-8F4C-E64EF7274146}" type="datetimeFigureOut">
              <a:rPr lang="en-IN" smtClean="0"/>
              <a:t>22-10-2025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E44790-D7F1-C9B8-3197-A5E95ADDB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8EEC21-4DC6-D0D2-CA72-C144CD0C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CA56-AEE7-428B-9B03-1DEAF9F0D65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02717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93770-067B-0AC9-D07E-518368EE2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0E47E-653A-AF99-100A-3FF372FFD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23ED00-935F-236D-5B9F-D65E3CA16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F808D4-F2AD-43AB-C082-739A4FD1D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A85A37-9E05-3EC7-2FBB-790C61029B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D61B78-2474-EEF3-433E-F89A6B174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F04C-EA55-40C8-8F4C-E64EF7274146}" type="datetimeFigureOut">
              <a:rPr lang="en-IN" smtClean="0"/>
              <a:t>22-10-2025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EBECEE-FE72-97BA-ED5F-5815A685C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E3EEEC-EA9D-AD88-EDCF-9028196E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CA56-AEE7-428B-9B03-1DEAF9F0D65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6464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E8161-F43B-219F-5C2C-EF5985763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FAA325-470F-D0B6-1416-58EB7F63F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F04C-EA55-40C8-8F4C-E64EF7274146}" type="datetimeFigureOut">
              <a:rPr lang="en-IN" smtClean="0"/>
              <a:t>22-10-2025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40D491-AD71-8E91-6D0C-30868892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CC7D65-790F-91D5-F000-F863FCA2F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CA56-AEE7-428B-9B03-1DEAF9F0D65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46942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337A6F-C789-F997-6428-487B520FE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F04C-EA55-40C8-8F4C-E64EF7274146}" type="datetimeFigureOut">
              <a:rPr lang="en-IN" smtClean="0"/>
              <a:t>22-10-2025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4059F5-ECD4-CB8C-6780-211112BF6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677FBD-9712-31CB-0621-5C3A26BE7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CA56-AEE7-428B-9B03-1DEAF9F0D65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0122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EEAEB-BBAA-9F7D-0A08-99E751884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1A33A-342B-5FB4-11A2-D428320D5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EA3D29-6DA9-7DA1-E003-515331B08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C97DC1-9AA2-167D-CDA5-CEE435AD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F04C-EA55-40C8-8F4C-E64EF7274146}" type="datetimeFigureOut">
              <a:rPr lang="en-IN" smtClean="0"/>
              <a:t>22-10-2025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D8AA2-9162-FFBC-5F41-AEBE78DCE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E1EC44-BF23-B390-1F42-6AC59CC9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CA56-AEE7-428B-9B03-1DEAF9F0D65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03839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EA66F-043D-DE49-9427-B92F2B994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8728C1-6069-3557-3E41-02337F66CB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B86EC4-F05D-AF45-4674-9ABDE092B2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6282F-CC3C-D749-A381-F26B02B8B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CF04C-EA55-40C8-8F4C-E64EF7274146}" type="datetimeFigureOut">
              <a:rPr lang="en-IN" smtClean="0"/>
              <a:t>22-10-2025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9DD335-8EB9-1192-4E30-A645E2E1C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C6797B-3F87-A6F5-ECB4-3AD13FB32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59CA56-AEE7-428B-9B03-1DEAF9F0D65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66034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447EF1-A3DA-B8BC-4780-BEAE1BBCF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D4562-5D8D-F5F6-0EC0-BBC9E0C8E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78DE9-D682-3F3D-6B79-E363F3C498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8CF04C-EA55-40C8-8F4C-E64EF7274146}" type="datetimeFigureOut">
              <a:rPr lang="en-IN" smtClean="0"/>
              <a:t>22-10-2025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5A2A6-936D-DCC7-4BB4-233BE1EDC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69D58-239F-A856-C1D4-DB3932A73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59CA56-AEE7-428B-9B03-1DEAF9F0D65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1566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A91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Beveled 6">
            <a:extLst>
              <a:ext uri="{FF2B5EF4-FFF2-40B4-BE49-F238E27FC236}">
                <a16:creationId xmlns:a16="http://schemas.microsoft.com/office/drawing/2014/main" id="{215C6445-DB39-E52B-604C-B670457C66B5}"/>
              </a:ext>
            </a:extLst>
          </p:cNvPr>
          <p:cNvSpPr/>
          <p:nvPr/>
        </p:nvSpPr>
        <p:spPr>
          <a:xfrm>
            <a:off x="0" y="0"/>
            <a:ext cx="12192000" cy="864394"/>
          </a:xfrm>
          <a:prstGeom prst="bevel">
            <a:avLst/>
          </a:prstGeom>
          <a:solidFill>
            <a:srgbClr val="28112B"/>
          </a:solidFill>
          <a:ln>
            <a:solidFill>
              <a:srgbClr val="453643"/>
            </a:solidFill>
          </a:ln>
          <a:effectLst>
            <a:outerShdw blurRad="50800" dist="101600" dir="5400000" algn="t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400" dirty="0">
                <a:effectLst>
                  <a:glow rad="228600">
                    <a:schemeClr val="accent5">
                      <a:lumMod val="40000"/>
                      <a:lumOff val="60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ஒளியும் ஒரு சத்தமும்</a:t>
            </a:r>
            <a:endParaRPr lang="en-IN" sz="2400" dirty="0">
              <a:effectLst>
                <a:glow rad="228600">
                  <a:schemeClr val="accent5">
                    <a:lumMod val="40000"/>
                    <a:lumOff val="60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4A4AAD-F3D4-108E-EC68-1E5B2B844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9" b="99651" l="0" r="97937">
                        <a14:foregroundMark x1="42779" y1="10943" x2="58184" y2="5122"/>
                        <a14:foregroundMark x1="23659" y1="77881" x2="7703" y2="96275"/>
                        <a14:foregroundMark x1="12655" y1="74622" x2="550" y2="85797"/>
                        <a14:foregroundMark x1="550" y1="85797" x2="550" y2="85797"/>
                        <a14:foregroundMark x1="29574" y1="78813" x2="37552" y2="99069"/>
                        <a14:foregroundMark x1="37552" y1="99069" x2="38102" y2="99302"/>
                        <a14:foregroundMark x1="31224" y1="93714" x2="63686" y2="97672"/>
                        <a14:foregroundMark x1="49106" y1="98137" x2="59560" y2="98021"/>
                        <a14:foregroundMark x1="71802" y1="80093" x2="98074" y2="95227"/>
                        <a14:foregroundMark x1="77579" y1="71944" x2="90234" y2="77299"/>
                        <a14:foregroundMark x1="90234" y1="77299" x2="77992" y2="94761"/>
                        <a14:foregroundMark x1="77992" y1="94761" x2="66988" y2="99069"/>
                        <a14:foregroundMark x1="26547" y1="62864" x2="29849" y2="18976"/>
                        <a14:foregroundMark x1="29849" y1="18976" x2="38102" y2="8615"/>
                        <a14:foregroundMark x1="38102" y1="8615" x2="49794" y2="4773"/>
                        <a14:foregroundMark x1="49794" y1="4773" x2="65337" y2="8149"/>
                        <a14:foregroundMark x1="65337" y1="8149" x2="74278" y2="18743"/>
                        <a14:foregroundMark x1="74278" y1="18743" x2="78542" y2="50058"/>
                        <a14:foregroundMark x1="78542" y1="50058" x2="70839" y2="66589"/>
                        <a14:foregroundMark x1="95598" y1="84051" x2="87895" y2="97905"/>
                        <a14:foregroundMark x1="30399" y1="15716" x2="39065" y2="7451"/>
                        <a14:foregroundMark x1="39065" y1="7451" x2="52132" y2="4657"/>
                        <a14:foregroundMark x1="52132" y1="4657" x2="64649" y2="5821"/>
                        <a14:foregroundMark x1="64649" y1="5821" x2="65199" y2="6170"/>
                        <a14:foregroundMark x1="56121" y1="2095" x2="65475" y2="6054"/>
                        <a14:foregroundMark x1="15956" y1="82072" x2="825" y2="96973"/>
                        <a14:foregroundMark x1="825" y1="96973" x2="0" y2="99651"/>
                        <a14:foregroundMark x1="27885" y1="14473" x2="31785" y2="10943"/>
                        <a14:foregroundMark x1="39460" y1="6314" x2="42779" y2="5471"/>
                        <a14:foregroundMark x1="29849" y1="12456" x2="30802" y2="11536"/>
                        <a14:foregroundMark x1="24054" y1="25016" x2="27648" y2="18859"/>
                        <a14:backgroundMark x1="8253" y1="40978" x2="2201" y2="62165"/>
                        <a14:backgroundMark x1="50481" y1="1048" x2="56946" y2="349"/>
                        <a14:backgroundMark x1="26547" y1="12806" x2="22696" y2="16997"/>
                        <a14:backgroundMark x1="22558" y1="19674" x2="30812" y2="10012"/>
                        <a14:backgroundMark x1="30812" y1="10012" x2="42779" y2="2794"/>
                        <a14:backgroundMark x1="23246" y1="24913" x2="21320" y2="35623"/>
                        <a14:backgroundMark x1="3851" y1="65658" x2="13480" y2="59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126" y="1356042"/>
            <a:ext cx="3685150" cy="4354257"/>
          </a:xfrm>
          <a:prstGeom prst="plaque">
            <a:avLst>
              <a:gd name="adj" fmla="val 6777"/>
            </a:avLst>
          </a:prstGeom>
          <a:gradFill>
            <a:gsLst>
              <a:gs pos="24000">
                <a:srgbClr val="28112B"/>
              </a:gs>
              <a:gs pos="71000">
                <a:srgbClr val="8DAA91"/>
              </a:gs>
              <a:gs pos="100000">
                <a:srgbClr val="453643"/>
              </a:gs>
              <a:gs pos="100000">
                <a:srgbClr val="28112B"/>
              </a:gs>
            </a:gsLst>
            <a:lin ang="5400000" scaled="1"/>
          </a:gradFill>
          <a:effectLst>
            <a:glow rad="228600">
              <a:schemeClr val="tx1">
                <a:lumMod val="95000"/>
                <a:lumOff val="5000"/>
                <a:alpha val="40000"/>
              </a:schemeClr>
            </a:glow>
            <a:softEdge rad="31750"/>
          </a:effectLst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600273C3-3129-3CD2-A441-3583601FD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D2749569-76B1-1BB8-23BA-54A425809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11FE89C7-9EFA-3D19-FB92-D3144FCF1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/>
          </a:p>
        </p:txBody>
      </p:sp>
      <p:sp>
        <p:nvSpPr>
          <p:cNvPr id="17" name="Rectangle: Single Corner Rounded 16">
            <a:extLst>
              <a:ext uri="{FF2B5EF4-FFF2-40B4-BE49-F238E27FC236}">
                <a16:creationId xmlns:a16="http://schemas.microsoft.com/office/drawing/2014/main" id="{EC34FDFC-4CFD-0111-F880-2F58803AD5F1}"/>
              </a:ext>
            </a:extLst>
          </p:cNvPr>
          <p:cNvSpPr/>
          <p:nvPr/>
        </p:nvSpPr>
        <p:spPr>
          <a:xfrm>
            <a:off x="1128712" y="5938837"/>
            <a:ext cx="2786063" cy="614363"/>
          </a:xfrm>
          <a:prstGeom prst="round1Rect">
            <a:avLst>
              <a:gd name="adj" fmla="val 32381"/>
            </a:avLst>
          </a:prstGeom>
          <a:solidFill>
            <a:srgbClr val="28112B"/>
          </a:solidFill>
          <a:ln>
            <a:noFill/>
          </a:ln>
          <a:effectLst>
            <a:glow rad="228600">
              <a:schemeClr val="bg1">
                <a:lumMod val="6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ek Tamil Expanded ExtraBold" pitchFamily="2" charset="0"/>
                <a:cs typeface="Anek Tamil Expanded ExtraBold" pitchFamily="2" charset="0"/>
              </a:rPr>
              <a:t>ஆண்ட்ரியல்லே</a:t>
            </a:r>
            <a:endParaRPr lang="en-IN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18" name="Heart 17">
            <a:extLst>
              <a:ext uri="{FF2B5EF4-FFF2-40B4-BE49-F238E27FC236}">
                <a16:creationId xmlns:a16="http://schemas.microsoft.com/office/drawing/2014/main" id="{27EA2927-AF50-4FE5-2FFC-6B8AD2700152}"/>
              </a:ext>
            </a:extLst>
          </p:cNvPr>
          <p:cNvSpPr/>
          <p:nvPr/>
        </p:nvSpPr>
        <p:spPr>
          <a:xfrm>
            <a:off x="5107381" y="1724487"/>
            <a:ext cx="4286650" cy="2985469"/>
          </a:xfrm>
          <a:custGeom>
            <a:avLst/>
            <a:gdLst>
              <a:gd name="connsiteX0" fmla="*/ 2143125 w 4286250"/>
              <a:gd name="connsiteY0" fmla="*/ 842070 h 3368278"/>
              <a:gd name="connsiteX1" fmla="*/ 2143125 w 4286250"/>
              <a:gd name="connsiteY1" fmla="*/ 3368278 h 3368278"/>
              <a:gd name="connsiteX2" fmla="*/ 2143125 w 4286250"/>
              <a:gd name="connsiteY2" fmla="*/ 842070 h 3368278"/>
              <a:gd name="connsiteX0" fmla="*/ 2173604 w 4317537"/>
              <a:gd name="connsiteY0" fmla="*/ 730160 h 3642130"/>
              <a:gd name="connsiteX1" fmla="*/ 2152172 w 4317537"/>
              <a:gd name="connsiteY1" fmla="*/ 3642130 h 3642130"/>
              <a:gd name="connsiteX2" fmla="*/ 2173604 w 4317537"/>
              <a:gd name="connsiteY2" fmla="*/ 730160 h 3642130"/>
              <a:gd name="connsiteX0" fmla="*/ 2173604 w 4317537"/>
              <a:gd name="connsiteY0" fmla="*/ 660093 h 4029263"/>
              <a:gd name="connsiteX1" fmla="*/ 2152172 w 4317537"/>
              <a:gd name="connsiteY1" fmla="*/ 4029263 h 4029263"/>
              <a:gd name="connsiteX2" fmla="*/ 2173604 w 4317537"/>
              <a:gd name="connsiteY2" fmla="*/ 660093 h 4029263"/>
              <a:gd name="connsiteX0" fmla="*/ 2180359 w 4317578"/>
              <a:gd name="connsiteY0" fmla="*/ 778930 h 3416372"/>
              <a:gd name="connsiteX1" fmla="*/ 2149197 w 4317578"/>
              <a:gd name="connsiteY1" fmla="*/ 3416371 h 3416372"/>
              <a:gd name="connsiteX2" fmla="*/ 2180359 w 4317578"/>
              <a:gd name="connsiteY2" fmla="*/ 778930 h 3416372"/>
              <a:gd name="connsiteX0" fmla="*/ 2187123 w 4317635"/>
              <a:gd name="connsiteY0" fmla="*/ 686959 h 3870879"/>
              <a:gd name="connsiteX1" fmla="*/ 2146231 w 4317635"/>
              <a:gd name="connsiteY1" fmla="*/ 3870880 h 3870879"/>
              <a:gd name="connsiteX2" fmla="*/ 2187123 w 4317635"/>
              <a:gd name="connsiteY2" fmla="*/ 686959 h 3870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17635" h="3870879">
                <a:moveTo>
                  <a:pt x="2187123" y="686959"/>
                </a:moveTo>
                <a:cubicBezTo>
                  <a:pt x="3080092" y="-1277870"/>
                  <a:pt x="6521778" y="1344672"/>
                  <a:pt x="2146231" y="3870880"/>
                </a:cubicBezTo>
                <a:cubicBezTo>
                  <a:pt x="-2229316" y="1344672"/>
                  <a:pt x="1294154" y="-1277870"/>
                  <a:pt x="2187123" y="686959"/>
                </a:cubicBezTo>
                <a:close/>
              </a:path>
            </a:pathLst>
          </a:custGeom>
          <a:solidFill>
            <a:srgbClr val="28112B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ta-IN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ek Tamil Expanded ExtraBold" pitchFamily="2" charset="0"/>
                <a:cs typeface="Anek Tamil Expanded ExtraBold" pitchFamily="2" charset="0"/>
              </a:rPr>
              <a:t>அக்டோபர் 25</a:t>
            </a:r>
            <a:r>
              <a:rPr lang="en-US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ek Tamil Expanded ExtraBold" pitchFamily="2" charset="0"/>
                <a:cs typeface="Anek Tamil Expanded ExtraBold" pitchFamily="2" charset="0"/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ta-IN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ek Tamil Expanded ExtraBold" pitchFamily="2" charset="0"/>
                <a:cs typeface="Anek Tamil Expanded ExtraBold" pitchFamily="2" charset="0"/>
              </a:rPr>
              <a:t>வாரம் 4</a:t>
            </a:r>
            <a:endParaRPr lang="en-IN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  <p:sp>
        <p:nvSpPr>
          <p:cNvPr id="19" name="Heart 17">
            <a:extLst>
              <a:ext uri="{FF2B5EF4-FFF2-40B4-BE49-F238E27FC236}">
                <a16:creationId xmlns:a16="http://schemas.microsoft.com/office/drawing/2014/main" id="{AB464672-4B65-8122-9CB8-C3FAB3B6FD94}"/>
              </a:ext>
            </a:extLst>
          </p:cNvPr>
          <p:cNvSpPr/>
          <p:nvPr/>
        </p:nvSpPr>
        <p:spPr>
          <a:xfrm>
            <a:off x="8485348" y="4067328"/>
            <a:ext cx="2905526" cy="2230891"/>
          </a:xfrm>
          <a:custGeom>
            <a:avLst/>
            <a:gdLst>
              <a:gd name="connsiteX0" fmla="*/ 2143125 w 4286250"/>
              <a:gd name="connsiteY0" fmla="*/ 842070 h 3368278"/>
              <a:gd name="connsiteX1" fmla="*/ 2143125 w 4286250"/>
              <a:gd name="connsiteY1" fmla="*/ 3368278 h 3368278"/>
              <a:gd name="connsiteX2" fmla="*/ 2143125 w 4286250"/>
              <a:gd name="connsiteY2" fmla="*/ 842070 h 3368278"/>
              <a:gd name="connsiteX0" fmla="*/ 2173604 w 4317537"/>
              <a:gd name="connsiteY0" fmla="*/ 730160 h 3642130"/>
              <a:gd name="connsiteX1" fmla="*/ 2152172 w 4317537"/>
              <a:gd name="connsiteY1" fmla="*/ 3642130 h 3642130"/>
              <a:gd name="connsiteX2" fmla="*/ 2173604 w 4317537"/>
              <a:gd name="connsiteY2" fmla="*/ 730160 h 3642130"/>
              <a:gd name="connsiteX0" fmla="*/ 2173604 w 4317537"/>
              <a:gd name="connsiteY0" fmla="*/ 660093 h 4029263"/>
              <a:gd name="connsiteX1" fmla="*/ 2152172 w 4317537"/>
              <a:gd name="connsiteY1" fmla="*/ 4029263 h 4029263"/>
              <a:gd name="connsiteX2" fmla="*/ 2173604 w 4317537"/>
              <a:gd name="connsiteY2" fmla="*/ 660093 h 4029263"/>
              <a:gd name="connsiteX0" fmla="*/ 2180359 w 4317578"/>
              <a:gd name="connsiteY0" fmla="*/ 778930 h 3416372"/>
              <a:gd name="connsiteX1" fmla="*/ 2149197 w 4317578"/>
              <a:gd name="connsiteY1" fmla="*/ 3416371 h 3416372"/>
              <a:gd name="connsiteX2" fmla="*/ 2180359 w 4317578"/>
              <a:gd name="connsiteY2" fmla="*/ 778930 h 3416372"/>
              <a:gd name="connsiteX0" fmla="*/ 2187123 w 4317635"/>
              <a:gd name="connsiteY0" fmla="*/ 686959 h 3870879"/>
              <a:gd name="connsiteX1" fmla="*/ 2146231 w 4317635"/>
              <a:gd name="connsiteY1" fmla="*/ 3870880 h 3870879"/>
              <a:gd name="connsiteX2" fmla="*/ 2187123 w 4317635"/>
              <a:gd name="connsiteY2" fmla="*/ 686959 h 3870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17635" h="3870879">
                <a:moveTo>
                  <a:pt x="2187123" y="686959"/>
                </a:moveTo>
                <a:cubicBezTo>
                  <a:pt x="3080092" y="-1277870"/>
                  <a:pt x="6521778" y="1344672"/>
                  <a:pt x="2146231" y="3870880"/>
                </a:cubicBezTo>
                <a:cubicBezTo>
                  <a:pt x="-2229316" y="1344672"/>
                  <a:pt x="1294154" y="-1277870"/>
                  <a:pt x="2187123" y="686959"/>
                </a:cubicBezTo>
                <a:close/>
              </a:path>
            </a:pathLst>
          </a:custGeom>
          <a:solidFill>
            <a:srgbClr val="453643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a-IN" sz="2400" dirty="0">
                <a:effectLst>
                  <a:glow rad="228600">
                    <a:schemeClr val="accent5">
                      <a:lumMod val="40000"/>
                      <a:lumOff val="60000"/>
                      <a:alpha val="40000"/>
                    </a:schemeClr>
                  </a:glow>
                </a:effectLst>
                <a:latin typeface="Anek Tamil Expanded ExtraBold" pitchFamily="2" charset="0"/>
                <a:cs typeface="Anek Tamil Expanded ExtraBold" pitchFamily="2" charset="0"/>
              </a:rPr>
              <a:t>பிரேசில்</a:t>
            </a:r>
            <a:endParaRPr lang="en-IN" sz="2400" dirty="0">
              <a:effectLst>
                <a:glow rad="228600">
                  <a:schemeClr val="accent5">
                    <a:lumMod val="40000"/>
                    <a:lumOff val="60000"/>
                    <a:alpha val="40000"/>
                  </a:schemeClr>
                </a:glow>
              </a:effectLst>
              <a:latin typeface="Anek Tamil Expanded ExtraBold" pitchFamily="2" charset="0"/>
              <a:cs typeface="Anek Tamil Expanded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127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A91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>
            <a:extLst>
              <a:ext uri="{FF2B5EF4-FFF2-40B4-BE49-F238E27FC236}">
                <a16:creationId xmlns:a16="http://schemas.microsoft.com/office/drawing/2014/main" id="{A60FE570-255B-68FA-1639-13D47167118F}"/>
              </a:ext>
            </a:extLst>
          </p:cNvPr>
          <p:cNvSpPr/>
          <p:nvPr/>
        </p:nvSpPr>
        <p:spPr>
          <a:xfrm>
            <a:off x="0" y="0"/>
            <a:ext cx="592931" cy="433656"/>
          </a:xfrm>
          <a:custGeom>
            <a:avLst/>
            <a:gdLst>
              <a:gd name="connsiteX0" fmla="*/ 325041 w 650081"/>
              <a:gd name="connsiteY0" fmla="*/ 112514 h 450056"/>
              <a:gd name="connsiteX1" fmla="*/ 325041 w 650081"/>
              <a:gd name="connsiteY1" fmla="*/ 450056 h 450056"/>
              <a:gd name="connsiteX2" fmla="*/ 325041 w 650081"/>
              <a:gd name="connsiteY2" fmla="*/ 112514 h 450056"/>
              <a:gd name="connsiteX0" fmla="*/ 327410 w 654819"/>
              <a:gd name="connsiteY0" fmla="*/ 88971 h 533669"/>
              <a:gd name="connsiteX1" fmla="*/ 327410 w 654819"/>
              <a:gd name="connsiteY1" fmla="*/ 533669 h 533669"/>
              <a:gd name="connsiteX2" fmla="*/ 327410 w 654819"/>
              <a:gd name="connsiteY2" fmla="*/ 88971 h 53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4819" h="533669">
                <a:moveTo>
                  <a:pt x="327410" y="88971"/>
                </a:moveTo>
                <a:cubicBezTo>
                  <a:pt x="462843" y="-173562"/>
                  <a:pt x="991034" y="196127"/>
                  <a:pt x="327410" y="533669"/>
                </a:cubicBezTo>
                <a:cubicBezTo>
                  <a:pt x="-336215" y="196127"/>
                  <a:pt x="191976" y="-173562"/>
                  <a:pt x="327410" y="88971"/>
                </a:cubicBezTo>
                <a:close/>
              </a:path>
            </a:pathLst>
          </a:custGeom>
          <a:solidFill>
            <a:srgbClr val="28112B"/>
          </a:solidFill>
          <a:ln>
            <a:noFill/>
          </a:ln>
          <a:effectLst>
            <a:glow rad="63500">
              <a:srgbClr val="453643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51A5A1-0416-09A1-9F14-5597E30FF8E0}"/>
              </a:ext>
            </a:extLst>
          </p:cNvPr>
          <p:cNvSpPr txBox="1"/>
          <p:nvPr/>
        </p:nvSpPr>
        <p:spPr>
          <a:xfrm>
            <a:off x="4021931" y="92869"/>
            <a:ext cx="7979569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பிரேசிலில் அப்போதுதான் கோவிட்  ஊரடங்கு உத்தரவு தளர்த்தப்பட்டிருந்தது. ஒவ்வொரு வீடாகச் சென்று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கிறிஸ்தவப் புத்தகங்கள் விற்றுவந்தார் ஆண்ட்ரியல்லே. ஒரு பெரிய வீட்டிற்குமுன் நின்றார். மாளிகைபோல் பெரிய மதில்கள் இருந்தன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அதைத் தாண்டி பார்க்கமுடியவில்லை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ஆனால் வீட்டின் வாசல் தெரிந்தது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உயரமான மரங்கள் சூழ்ந்திருந்தன.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ஆண்ட்ரியல்லெ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 அங்கிருந்து சென்றுவிடலாம் என்று யோசித்தார்.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ஆனாலும் வீட்டின் அழைப்பு மணியை அழுத்தத் தூண்டப்பட்டார்.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 உணர்வைக் கண்டு கொள்ளாமல் விடமுடியவில்லை.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“சரி தேவனே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நான் செல்கிறேன்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சொன்னார்.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“மூன்று முறை அழைப்பு மணியை அடிப்பேன். யாரும் வராவிட்டால்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சென்றுவிடுவேன். அது மட்டுமே என்னால் செய்யமுடியும்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சொன்னார்.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பிறகு அழைப்பு மணியை அடித்தார்.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பதில் இல்லை.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மூன்றாவது முறை அடித்தபோது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அந்தப் பிரமாண்டமான வீட்டின் கதவு திறந்தது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நரைத்த முடியுடன்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குட்டையான ஒரு பெண்மணி வந்தார்.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982391-6DD2-A428-B14B-F1F0BEE05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9548" y="672509"/>
            <a:ext cx="4481512" cy="5776375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20295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A91">
            <a:alpha val="2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84CF2D-4675-870B-B867-E23FB741D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>
            <a:extLst>
              <a:ext uri="{FF2B5EF4-FFF2-40B4-BE49-F238E27FC236}">
                <a16:creationId xmlns:a16="http://schemas.microsoft.com/office/drawing/2014/main" id="{E5E90992-5E12-BF8B-602B-C3726750AF18}"/>
              </a:ext>
            </a:extLst>
          </p:cNvPr>
          <p:cNvSpPr/>
          <p:nvPr/>
        </p:nvSpPr>
        <p:spPr>
          <a:xfrm>
            <a:off x="0" y="0"/>
            <a:ext cx="592931" cy="433656"/>
          </a:xfrm>
          <a:custGeom>
            <a:avLst/>
            <a:gdLst>
              <a:gd name="connsiteX0" fmla="*/ 325041 w 650081"/>
              <a:gd name="connsiteY0" fmla="*/ 112514 h 450056"/>
              <a:gd name="connsiteX1" fmla="*/ 325041 w 650081"/>
              <a:gd name="connsiteY1" fmla="*/ 450056 h 450056"/>
              <a:gd name="connsiteX2" fmla="*/ 325041 w 650081"/>
              <a:gd name="connsiteY2" fmla="*/ 112514 h 450056"/>
              <a:gd name="connsiteX0" fmla="*/ 327410 w 654819"/>
              <a:gd name="connsiteY0" fmla="*/ 88971 h 533669"/>
              <a:gd name="connsiteX1" fmla="*/ 327410 w 654819"/>
              <a:gd name="connsiteY1" fmla="*/ 533669 h 533669"/>
              <a:gd name="connsiteX2" fmla="*/ 327410 w 654819"/>
              <a:gd name="connsiteY2" fmla="*/ 88971 h 53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4819" h="533669">
                <a:moveTo>
                  <a:pt x="327410" y="88971"/>
                </a:moveTo>
                <a:cubicBezTo>
                  <a:pt x="462843" y="-173562"/>
                  <a:pt x="991034" y="196127"/>
                  <a:pt x="327410" y="533669"/>
                </a:cubicBezTo>
                <a:cubicBezTo>
                  <a:pt x="-336215" y="196127"/>
                  <a:pt x="191976" y="-173562"/>
                  <a:pt x="327410" y="88971"/>
                </a:cubicBezTo>
                <a:close/>
              </a:path>
            </a:pathLst>
          </a:custGeom>
          <a:solidFill>
            <a:srgbClr val="28112B"/>
          </a:solidFill>
          <a:ln>
            <a:noFill/>
          </a:ln>
          <a:effectLst>
            <a:glow rad="63500">
              <a:srgbClr val="453643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710563-75F7-729E-888D-F3254DF7771E}"/>
              </a:ext>
            </a:extLst>
          </p:cNvPr>
          <p:cNvSpPr txBox="1"/>
          <p:nvPr/>
        </p:nvSpPr>
        <p:spPr>
          <a:xfrm>
            <a:off x="4086225" y="197346"/>
            <a:ext cx="794385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ஆண்ட்ரியல்லே அவரிடம் அருகில் வருமாறு சைகைசெய்தார். ஏனென்றால்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தன்னை அவர் உள்ளே அழைப்பார் என்கிற நம்பிக்கை இல்லை. கோவிட் தொற்று பயம் இருந்ததால்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வீட்டிற்கு விருந்தினர்கள் வருவதை யாரும் விரும்பவில்லை.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அந்தப் பெண் கதவு வழியாக ஆண்ட்ரியல்லேவை நீண்டநேரம் பார்த்தார்.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பிறகு கதவைத் திறந்து சைகை செய்தார்.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“உள்ளே வாருங்கள்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அழைத்தார்.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அவர் எந்தக் கேள்விகளும் கேட்கவில்லை.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ஆண்ட்ரியல்லே அந்த வீட்டிற்குள் சென்று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 முதிய பெண்ணின் பெயர் ஹெய்டி என்பதை அறிந்தார். அவர் ஓய்வுபெற்ற ஓர் ஆசிரியை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;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அவரது கணவர் ஒரு பெரிய செல்வந்தர்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அந்த நகரத்தில் பல இடங்களில் அவருக்கு சொத்துக்கள் இருந்தன.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ஆண்ட்ரியல்லே தன்னை அறிமுகப்படுத்திக் கொண்டு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தான் புத்தகங்கள் விற்பதாகச் சொன்னார்.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ஹெய்டி ஆர்வம்காட்டவே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சிருஷ்டிப்பு முதல் மீட்பின் சம்பவம்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மட்டும் கூறினார்.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DCBF80-36EE-290D-560D-3CCD3FAA4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31950"/>
            <a:ext cx="4086225" cy="552977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113840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A91">
            <a:alpha val="2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5C08B9-7370-D1B7-722D-C6080AF02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>
            <a:extLst>
              <a:ext uri="{FF2B5EF4-FFF2-40B4-BE49-F238E27FC236}">
                <a16:creationId xmlns:a16="http://schemas.microsoft.com/office/drawing/2014/main" id="{4A20A4EA-2684-45F6-2922-F29FD9D3319B}"/>
              </a:ext>
            </a:extLst>
          </p:cNvPr>
          <p:cNvSpPr/>
          <p:nvPr/>
        </p:nvSpPr>
        <p:spPr>
          <a:xfrm>
            <a:off x="0" y="0"/>
            <a:ext cx="592931" cy="433656"/>
          </a:xfrm>
          <a:custGeom>
            <a:avLst/>
            <a:gdLst>
              <a:gd name="connsiteX0" fmla="*/ 325041 w 650081"/>
              <a:gd name="connsiteY0" fmla="*/ 112514 h 450056"/>
              <a:gd name="connsiteX1" fmla="*/ 325041 w 650081"/>
              <a:gd name="connsiteY1" fmla="*/ 450056 h 450056"/>
              <a:gd name="connsiteX2" fmla="*/ 325041 w 650081"/>
              <a:gd name="connsiteY2" fmla="*/ 112514 h 450056"/>
              <a:gd name="connsiteX0" fmla="*/ 327410 w 654819"/>
              <a:gd name="connsiteY0" fmla="*/ 88971 h 533669"/>
              <a:gd name="connsiteX1" fmla="*/ 327410 w 654819"/>
              <a:gd name="connsiteY1" fmla="*/ 533669 h 533669"/>
              <a:gd name="connsiteX2" fmla="*/ 327410 w 654819"/>
              <a:gd name="connsiteY2" fmla="*/ 88971 h 53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4819" h="533669">
                <a:moveTo>
                  <a:pt x="327410" y="88971"/>
                </a:moveTo>
                <a:cubicBezTo>
                  <a:pt x="462843" y="-173562"/>
                  <a:pt x="991034" y="196127"/>
                  <a:pt x="327410" y="533669"/>
                </a:cubicBezTo>
                <a:cubicBezTo>
                  <a:pt x="-336215" y="196127"/>
                  <a:pt x="191976" y="-173562"/>
                  <a:pt x="327410" y="88971"/>
                </a:cubicBezTo>
                <a:close/>
              </a:path>
            </a:pathLst>
          </a:custGeom>
          <a:solidFill>
            <a:srgbClr val="28112B"/>
          </a:solidFill>
          <a:ln>
            <a:noFill/>
          </a:ln>
          <a:effectLst>
            <a:glow rad="63500">
              <a:srgbClr val="453643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634EDA-C106-6182-B389-D85225A29BBA}"/>
              </a:ext>
            </a:extLst>
          </p:cNvPr>
          <p:cNvSpPr txBox="1"/>
          <p:nvPr/>
        </p:nvSpPr>
        <p:spPr>
          <a:xfrm>
            <a:off x="4121943" y="76159"/>
            <a:ext cx="7943850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“பாவம் உலகத்திற்குள் வந்த பிறகு கிறிஸ்து மாம்சத்தில் வந்து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நம் மத்தியில் வாசம்பண்ணினார். சகல தீமைகளுக்கும் மத்தியில் ஒரு மனிதனாக வாழ்வதற்கு வந்தார். அதன்மூலம் நித்தியமாக வாழ்கிற உரிமையை நாம் பெறுவதற்கு வழி பிறந்திருக்கிறது. நம்மை பரலோகத்திற்கு அழைத்துச் செல்ல சீக்கிரத்தில் அவர் வரப்போகிறார்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அங்கே வேதனையும் உபத்திரவமும் மரணமும் இருக்காது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ஹெய்டி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 அழ ஆரம்பித்தார். அவர் தன் கதையைச் சொன்னார்.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“நீங்கள் அழைப்பு மணியை அடித்தபோது உங்களை உள்ளே அனுமதிக்க நான் விரும்பவில்லை. 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“ஆனால் கதவு வழியாக உங்களைப் பார்த்தபோது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உங்களைச் சுற்றி ஒரு பிரகாசம் தெரிந்தது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ஒரு சத்தம் 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‘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அவளை உள்ளே கூப்பிடு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’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சொன்னது. நான் முன்பின் தெரியாதவர்களை உள்ளே விடுவதே இல்லை. கதவைத் திறப்பதே இல்லை. அந்த ஒளியாலும் சத்தத்தாலும்தான் உங்களை உள்ளேவிட்டேன்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சொன்னார்.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304589-E8F1-02B4-69DF-0A861E26F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57" y="898769"/>
            <a:ext cx="4148808" cy="5380159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890403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A91">
            <a:alpha val="2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46AA9B-DFFA-AA47-54D5-ACEBF9E9A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>
            <a:extLst>
              <a:ext uri="{FF2B5EF4-FFF2-40B4-BE49-F238E27FC236}">
                <a16:creationId xmlns:a16="http://schemas.microsoft.com/office/drawing/2014/main" id="{F11E32A4-022C-E3A7-FDC0-2FFFB6C5FFD2}"/>
              </a:ext>
            </a:extLst>
          </p:cNvPr>
          <p:cNvSpPr/>
          <p:nvPr/>
        </p:nvSpPr>
        <p:spPr>
          <a:xfrm>
            <a:off x="0" y="0"/>
            <a:ext cx="592931" cy="433656"/>
          </a:xfrm>
          <a:custGeom>
            <a:avLst/>
            <a:gdLst>
              <a:gd name="connsiteX0" fmla="*/ 325041 w 650081"/>
              <a:gd name="connsiteY0" fmla="*/ 112514 h 450056"/>
              <a:gd name="connsiteX1" fmla="*/ 325041 w 650081"/>
              <a:gd name="connsiteY1" fmla="*/ 450056 h 450056"/>
              <a:gd name="connsiteX2" fmla="*/ 325041 w 650081"/>
              <a:gd name="connsiteY2" fmla="*/ 112514 h 450056"/>
              <a:gd name="connsiteX0" fmla="*/ 327410 w 654819"/>
              <a:gd name="connsiteY0" fmla="*/ 88971 h 533669"/>
              <a:gd name="connsiteX1" fmla="*/ 327410 w 654819"/>
              <a:gd name="connsiteY1" fmla="*/ 533669 h 533669"/>
              <a:gd name="connsiteX2" fmla="*/ 327410 w 654819"/>
              <a:gd name="connsiteY2" fmla="*/ 88971 h 53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4819" h="533669">
                <a:moveTo>
                  <a:pt x="327410" y="88971"/>
                </a:moveTo>
                <a:cubicBezTo>
                  <a:pt x="462843" y="-173562"/>
                  <a:pt x="991034" y="196127"/>
                  <a:pt x="327410" y="533669"/>
                </a:cubicBezTo>
                <a:cubicBezTo>
                  <a:pt x="-336215" y="196127"/>
                  <a:pt x="191976" y="-173562"/>
                  <a:pt x="327410" y="88971"/>
                </a:cubicBezTo>
                <a:close/>
              </a:path>
            </a:pathLst>
          </a:custGeom>
          <a:solidFill>
            <a:srgbClr val="28112B"/>
          </a:solidFill>
          <a:ln>
            <a:noFill/>
          </a:ln>
          <a:effectLst>
            <a:glow rad="63500">
              <a:srgbClr val="453643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81C745-9FF1-71A0-AEB1-260A9DEF414E}"/>
              </a:ext>
            </a:extLst>
          </p:cNvPr>
          <p:cNvSpPr txBox="1"/>
          <p:nvPr/>
        </p:nvSpPr>
        <p:spPr>
          <a:xfrm>
            <a:off x="4121943" y="76159"/>
            <a:ext cx="7943850" cy="670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ஹெய்டியின் வாழ்க்கை எந்த நம்பிக்கையும் இல்லாமல் கடினமாக இருந்திருக்கிறது.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வசதி இருந்தாலும்கூட அன்பு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சமாதானம்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சந்தோஷம் இல்லை.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நான்குமுறை தற்கொலை செய்ய முயன்றிருக்கிறார்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ஒவ்வொருமுறையும் அவரது மகன் தான் அவர் தற்கொலை பண்ணிக்கொள்ளாமல் தடுத்தார்.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இந்தக் கதையைக் கேட்ட பிறகுதான்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தேவனே தன்னை அழைப்பு மணியை அழுத்தச் சொல்லியிருக்கிறார் என்பதை ஆண்ட்ரியல்லே புரிந்து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கொண்டாள்.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ஹெய்டியிடம்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“தேவனே என்னை இங்கே அனுப்பினார். நீங்கள் மீண்டும் நம்பிக்கையைப் பெற்றுக்கொள்ளும்படி இரட்சிப்பின் ஈவுபற்றி நான் உங்களுக்குச் சொல்ல</a:t>
            </a:r>
            <a:r>
              <a:rPr lang="en-IN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விரும்பினார்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”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என்று சொன்னார்.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ta-IN" dirty="0">
                <a:latin typeface="Anek Tamil" pitchFamily="2" charset="0"/>
                <a:cs typeface="Anek Tamil" pitchFamily="2" charset="0"/>
              </a:rPr>
              <a:t>தேவன் தன்னை நேசிப்பதையும்</a:t>
            </a:r>
            <a:r>
              <a:rPr lang="en-US" dirty="0">
                <a:latin typeface="Anek Tamil" pitchFamily="2" charset="0"/>
                <a:cs typeface="Anek Tamil" pitchFamily="2" charset="0"/>
              </a:rPr>
              <a:t>, </a:t>
            </a:r>
            <a:r>
              <a:rPr lang="ta-IN" dirty="0">
                <a:latin typeface="Anek Tamil" pitchFamily="2" charset="0"/>
                <a:cs typeface="Anek Tamil" pitchFamily="2" charset="0"/>
              </a:rPr>
              <a:t>அவருக்காக தான் வாழ விரும்புவதையும் அன்றுதான் முதன்முதலாக ஹெய்டி தன் உள்ளத்தில் உணர்ந்தார்.</a:t>
            </a:r>
            <a:endParaRPr lang="en-IN" dirty="0">
              <a:latin typeface="Anek Tamil" pitchFamily="2" charset="0"/>
              <a:cs typeface="Anek Tamil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E34A46-C978-236F-C00F-165F3B082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907258"/>
            <a:ext cx="4228291" cy="540781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06967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AA91">
            <a:alpha val="2000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7F5F3A-2496-0A55-97B3-BCE5B20E4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2D0763-571F-CFBC-0AB8-229144C7C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478" y="304291"/>
            <a:ext cx="6874292" cy="624941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A716CF0-88B6-108F-3CB8-C288ACCFBC5A}"/>
              </a:ext>
            </a:extLst>
          </p:cNvPr>
          <p:cNvSpPr/>
          <p:nvPr/>
        </p:nvSpPr>
        <p:spPr>
          <a:xfrm>
            <a:off x="0" y="0"/>
            <a:ext cx="592931" cy="433656"/>
          </a:xfrm>
          <a:custGeom>
            <a:avLst/>
            <a:gdLst>
              <a:gd name="connsiteX0" fmla="*/ 325041 w 650081"/>
              <a:gd name="connsiteY0" fmla="*/ 112514 h 450056"/>
              <a:gd name="connsiteX1" fmla="*/ 325041 w 650081"/>
              <a:gd name="connsiteY1" fmla="*/ 450056 h 450056"/>
              <a:gd name="connsiteX2" fmla="*/ 325041 w 650081"/>
              <a:gd name="connsiteY2" fmla="*/ 112514 h 450056"/>
              <a:gd name="connsiteX0" fmla="*/ 327410 w 654819"/>
              <a:gd name="connsiteY0" fmla="*/ 88971 h 533669"/>
              <a:gd name="connsiteX1" fmla="*/ 327410 w 654819"/>
              <a:gd name="connsiteY1" fmla="*/ 533669 h 533669"/>
              <a:gd name="connsiteX2" fmla="*/ 327410 w 654819"/>
              <a:gd name="connsiteY2" fmla="*/ 88971 h 53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4819" h="533669">
                <a:moveTo>
                  <a:pt x="327410" y="88971"/>
                </a:moveTo>
                <a:cubicBezTo>
                  <a:pt x="462843" y="-173562"/>
                  <a:pt x="991034" y="196127"/>
                  <a:pt x="327410" y="533669"/>
                </a:cubicBezTo>
                <a:cubicBezTo>
                  <a:pt x="-336215" y="196127"/>
                  <a:pt x="191976" y="-173562"/>
                  <a:pt x="327410" y="88971"/>
                </a:cubicBezTo>
                <a:close/>
              </a:path>
            </a:pathLst>
          </a:custGeom>
          <a:solidFill>
            <a:srgbClr val="28112B"/>
          </a:solidFill>
          <a:ln>
            <a:noFill/>
          </a:ln>
          <a:effectLst>
            <a:glow rad="63500">
              <a:srgbClr val="453643"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nek Tamil Expanded ExtraBold" pitchFamily="2" charset="0"/>
                <a:cs typeface="Anek Tamil Expanded ExtraBold" pitchFamily="2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A3FAC6-9706-3EC2-0917-EB38E7A01161}"/>
              </a:ext>
            </a:extLst>
          </p:cNvPr>
          <p:cNvSpPr txBox="1"/>
          <p:nvPr/>
        </p:nvSpPr>
        <p:spPr>
          <a:xfrm>
            <a:off x="7150893" y="190460"/>
            <a:ext cx="4743449" cy="6338274"/>
          </a:xfrm>
          <a:prstGeom prst="rect">
            <a:avLst/>
          </a:prstGeom>
          <a:solidFill>
            <a:srgbClr val="8DAA91"/>
          </a:solidFill>
          <a:ln>
            <a:noFill/>
          </a:ln>
          <a:effectLst>
            <a:glow rad="228600">
              <a:schemeClr val="bg1">
                <a:lumMod val="50000"/>
                <a:alpha val="40000"/>
              </a:schemeClr>
            </a:glow>
            <a:outerShdw blurRad="44450" dist="7620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a-IN" sz="1700" dirty="0">
                <a:latin typeface="Anek Tamil" pitchFamily="2" charset="0"/>
                <a:cs typeface="Anek Tamil" pitchFamily="2" charset="0"/>
              </a:rPr>
              <a:t>பிரேசிலில் அநேகர் இயேசுவின் சீக்கிர வருகையைப் பற்றி அறிந்துகொள்வதற்கு இந்தக் காலாண்டின் காணிக்கை உதவியாக இருக்கவேண்டுமென ஜெபித்துக்</a:t>
            </a:r>
            <a:r>
              <a:rPr lang="en-IN" sz="1700" dirty="0">
                <a:latin typeface="Anek Tamil" pitchFamily="2" charset="0"/>
                <a:cs typeface="Anek Tamil" pitchFamily="2" charset="0"/>
              </a:rPr>
              <a:t> 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கொள்ளுங்கள். பிரேசிலில் ஆண்ட்ரியல்லே வசித்து வருகிற பகுதியில்தான் </a:t>
            </a:r>
            <a:r>
              <a:rPr lang="ta-IN" sz="1700" b="1" dirty="0">
                <a:solidFill>
                  <a:srgbClr val="FF0000"/>
                </a:solidFill>
                <a:latin typeface="Anek Tamil" pitchFamily="2" charset="0"/>
                <a:cs typeface="Anek Tamil" pitchFamily="2" charset="0"/>
              </a:rPr>
              <a:t>பெர்னம்புகானோ</a:t>
            </a:r>
            <a:r>
              <a:rPr lang="ta-IN" sz="1700" dirty="0">
                <a:latin typeface="Anek Tamil" pitchFamily="2" charset="0"/>
                <a:cs typeface="Anek Tamil" pitchFamily="2" charset="0"/>
              </a:rPr>
              <a:t> அட்வென்ட்டிஸ்ட் கல்விநிறுவனம் உள்ளது. அங்கு மாணவர்களுக்கு ஆலயம் ஒன்று கட்டுவதற்கு இந்தக் காலாண்டின் காணிக்கையின் ஒரு பகுதி பயன்படும்.</a:t>
            </a:r>
            <a:endParaRPr lang="en-IN" sz="1700" dirty="0">
              <a:latin typeface="Anek Tamil" pitchFamily="2" charset="0"/>
              <a:cs typeface="Anek Tamil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ta-IN" sz="1700" dirty="0">
                <a:solidFill>
                  <a:srgbClr val="FF0000"/>
                </a:solidFill>
                <a:highlight>
                  <a:srgbClr val="FFFF00"/>
                </a:highlight>
                <a:latin typeface="Anek Tamil" pitchFamily="2" charset="0"/>
                <a:cs typeface="Anek Tamil" pitchFamily="2" charset="0"/>
              </a:rPr>
              <a:t> நம்பிக்கையை ஊட்டப்போகிற இந்த முக்கியமான திட்டத்திற்கு உதாரத்துவமாக காணிக்கை கொடுக்கப் போவதற்கு நன்றி. ஊழியத்திற்காக ஜெபித்துக் கொள்ளுங்கள்</a:t>
            </a:r>
            <a:r>
              <a:rPr lang="ta-IN" sz="1700" dirty="0">
                <a:solidFill>
                  <a:srgbClr val="FF0000"/>
                </a:solidFill>
                <a:highlight>
                  <a:srgbClr val="FFFF00"/>
                </a:highlight>
              </a:rPr>
              <a:t>.</a:t>
            </a:r>
            <a:endParaRPr lang="en-IN" sz="17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165035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479</Words>
  <Application>Microsoft Office PowerPoint</Application>
  <PresentationFormat>Panorámica</PresentationFormat>
  <Paragraphs>27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3" baseType="lpstr">
      <vt:lpstr>Anek Tamil</vt:lpstr>
      <vt:lpstr>Anek Tamil Expanded ExtraBold</vt:lpstr>
      <vt:lpstr>Aptos</vt:lpstr>
      <vt:lpstr>Aptos Display</vt:lpstr>
      <vt:lpstr>Arial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Johnson Rajkumar</dc:creator>
  <cp:lastModifiedBy>Sergio</cp:lastModifiedBy>
  <cp:revision>11</cp:revision>
  <dcterms:created xsi:type="dcterms:W3CDTF">2025-10-22T01:37:43Z</dcterms:created>
  <dcterms:modified xsi:type="dcterms:W3CDTF">2025-10-22T05:48:08Z</dcterms:modified>
</cp:coreProperties>
</file>