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2209"/>
    <a:srgbClr val="5E26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4DD56-AA38-FA3A-1ED0-77417BB82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48E2B2-E240-8396-016B-E94F77CF14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CF2271-C54D-F40F-9514-DD8D4FD73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0472E-E5BA-4584-BE0F-D3049C07DB6B}" type="datetimeFigureOut">
              <a:rPr lang="en-IN" smtClean="0"/>
              <a:t>04-11-2025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4B978-D897-F38B-AA52-BE293F6B7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CA5C0-71D7-EA8E-3E9C-ACC5CFE79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235C-10CA-4E46-94B6-8595CF9CA720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16417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C0E6F-7AAE-069A-4EBD-704BD47ED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68DBE6-AF9C-EDF1-D3FC-2A1194E203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E71DAC-7BC6-2685-8703-17A398B94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0472E-E5BA-4584-BE0F-D3049C07DB6B}" type="datetimeFigureOut">
              <a:rPr lang="en-IN" smtClean="0"/>
              <a:t>04-11-2025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8E515C-51E0-3BD4-7593-FD66EED1F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BE301-13CE-D783-EF36-E244BE167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235C-10CA-4E46-94B6-8595CF9CA720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27607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4CB532-CA20-68AC-4B78-2AADC4BA8A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758A98-F0B0-344F-AE08-36F897D14B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B1264-EF10-EA5C-06E6-DE80A7E35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0472E-E5BA-4584-BE0F-D3049C07DB6B}" type="datetimeFigureOut">
              <a:rPr lang="en-IN" smtClean="0"/>
              <a:t>04-11-2025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C7142-3EAA-DF5A-2949-2D1C0FAD1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93AF2-90EE-7276-021A-7C23A95BD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235C-10CA-4E46-94B6-8595CF9CA720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01538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47ACD-D629-14D5-3189-A6772CCB6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99401-42F4-3986-1EE9-79A7AA06B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3383C-CFB3-EC93-B8F4-DD1D4B85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0472E-E5BA-4584-BE0F-D3049C07DB6B}" type="datetimeFigureOut">
              <a:rPr lang="en-IN" smtClean="0"/>
              <a:t>04-11-2025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4E940-669F-B706-642B-BAD5E70DF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AF361-2F21-C420-0A8C-CFB4143ED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235C-10CA-4E46-94B6-8595CF9CA720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76970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74D52-37E4-8CE8-030C-68C140BAE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52DC4E-6BE7-81D0-2ABA-C136DAD6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965F8-5ACC-2D4C-ABFD-4816A6B6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0472E-E5BA-4584-BE0F-D3049C07DB6B}" type="datetimeFigureOut">
              <a:rPr lang="en-IN" smtClean="0"/>
              <a:t>04-11-2025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22B07-AC40-6BB0-B27C-1D4D55522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6E558-78FA-4D49-758F-8A60A9A3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235C-10CA-4E46-94B6-8595CF9CA720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5025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07798-2A36-28D0-FCE6-16082EEB4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CB1C0-99B8-DEB3-4F5C-6AF002863F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8E2BF8-17C2-890F-2AA3-DF77DD00D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0F29EB-B042-56B2-F3E3-F32322753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0472E-E5BA-4584-BE0F-D3049C07DB6B}" type="datetimeFigureOut">
              <a:rPr lang="en-IN" smtClean="0"/>
              <a:t>04-11-2025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63C400-CAB6-AD04-43FD-01277AA0F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AA89-A349-20B2-6E5B-EDBF5763F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235C-10CA-4E46-94B6-8595CF9CA720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03658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CBE8B-E338-25BB-5E8E-7C9F2F88D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4FEF2E-B59E-066F-2AB3-7914C49083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1E5245-4F2A-61D7-C5FB-73496864F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988BEF-E17D-AE0C-09BC-D24FF68DD8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BE2096-8B08-1358-C24E-16EE8FFE46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0B9768-AA52-1672-6DDC-031C6B1AE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0472E-E5BA-4584-BE0F-D3049C07DB6B}" type="datetimeFigureOut">
              <a:rPr lang="en-IN" smtClean="0"/>
              <a:t>04-11-2025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FD5054-59B4-AC29-C8F9-87CA1EF70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52BD62-6B1A-FA46-BF63-AC391ABBB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235C-10CA-4E46-94B6-8595CF9CA720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51275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3EA4F-5144-E2C6-79EB-284C1B4D7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97179F-DD3F-AAC0-627C-8F62E7EB7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0472E-E5BA-4584-BE0F-D3049C07DB6B}" type="datetimeFigureOut">
              <a:rPr lang="en-IN" smtClean="0"/>
              <a:t>04-11-2025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E77190-83C1-9F16-06FA-10F7C4B68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700B2E-3D71-C2B0-C85D-1EAC09A91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235C-10CA-4E46-94B6-8595CF9CA720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15371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C6B9FD-34DB-64B9-023F-02936B79F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0472E-E5BA-4584-BE0F-D3049C07DB6B}" type="datetimeFigureOut">
              <a:rPr lang="en-IN" smtClean="0"/>
              <a:t>04-11-2025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489D0C-D8AA-0E21-C8D1-270577579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6F9A9-F562-C3B2-477C-91D2437BC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235C-10CA-4E46-94B6-8595CF9CA720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70848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4CA5D-2C36-0EFC-FB67-A05216891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DB02D-06E2-CFD3-2FE5-C5809A77B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5842D7-FE0F-B5D4-E679-B39232DDC8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C6E360-946D-16B1-B217-0D429D190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0472E-E5BA-4584-BE0F-D3049C07DB6B}" type="datetimeFigureOut">
              <a:rPr lang="en-IN" smtClean="0"/>
              <a:t>04-11-2025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8EAB1F-A82C-4D82-E438-68E82AF45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43552E-9422-9C4D-9305-460CE8D32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235C-10CA-4E46-94B6-8595CF9CA720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06211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B9BB3-96BE-0E91-3E42-88D6B0984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CF5D52-AC3F-CFEE-EB79-217ED86317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A0549-F526-E239-59E3-D215826F86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DB6423-7095-B21D-8DD6-44B786B1E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0472E-E5BA-4584-BE0F-D3049C07DB6B}" type="datetimeFigureOut">
              <a:rPr lang="en-IN" smtClean="0"/>
              <a:t>04-11-2025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5692B4-C500-F2DB-E3C8-2558CBB90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00562F-46C6-C037-124F-DD6A01BC6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235C-10CA-4E46-94B6-8595CF9CA720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56367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8DF9E9-C515-705A-9ECD-ADA715489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4016F9-2430-B57F-A8D3-3FA134141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96F3E-C2E7-9DA2-7693-D43AC16926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20472E-E5BA-4584-BE0F-D3049C07DB6B}" type="datetimeFigureOut">
              <a:rPr lang="en-IN" smtClean="0"/>
              <a:t>04-11-2025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B6F4E-043C-2854-5DE8-3B059BE3F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D9466B-E66B-415E-0B4A-0DBA790FA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13235C-10CA-4E46-94B6-8595CF9CA720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648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00214074-CC0E-432A-DE58-BB3AD2B6603D}"/>
              </a:ext>
            </a:extLst>
          </p:cNvPr>
          <p:cNvSpPr/>
          <p:nvPr/>
        </p:nvSpPr>
        <p:spPr>
          <a:xfrm>
            <a:off x="65151" y="91656"/>
            <a:ext cx="12233148" cy="1157287"/>
          </a:xfrm>
          <a:custGeom>
            <a:avLst/>
            <a:gdLst>
              <a:gd name="connsiteX0" fmla="*/ 0 w 12192000"/>
              <a:gd name="connsiteY0" fmla="*/ 0 h 1617203"/>
              <a:gd name="connsiteX1" fmla="*/ 12192000 w 12192000"/>
              <a:gd name="connsiteY1" fmla="*/ 0 h 1617203"/>
              <a:gd name="connsiteX2" fmla="*/ 12192000 w 12192000"/>
              <a:gd name="connsiteY2" fmla="*/ 1617203 h 1617203"/>
              <a:gd name="connsiteX3" fmla="*/ 0 w 12192000"/>
              <a:gd name="connsiteY3" fmla="*/ 1617203 h 1617203"/>
              <a:gd name="connsiteX4" fmla="*/ 0 w 12192000"/>
              <a:gd name="connsiteY4" fmla="*/ 0 h 1617203"/>
              <a:gd name="connsiteX0" fmla="*/ 0 w 12192000"/>
              <a:gd name="connsiteY0" fmla="*/ 0 h 1621631"/>
              <a:gd name="connsiteX1" fmla="*/ 12192000 w 12192000"/>
              <a:gd name="connsiteY1" fmla="*/ 0 h 1621631"/>
              <a:gd name="connsiteX2" fmla="*/ 12180094 w 12192000"/>
              <a:gd name="connsiteY2" fmla="*/ 1621631 h 1621631"/>
              <a:gd name="connsiteX3" fmla="*/ 0 w 12192000"/>
              <a:gd name="connsiteY3" fmla="*/ 1617203 h 1621631"/>
              <a:gd name="connsiteX4" fmla="*/ 0 w 12192000"/>
              <a:gd name="connsiteY4" fmla="*/ 0 h 1621631"/>
              <a:gd name="connsiteX0" fmla="*/ 0 w 12192000"/>
              <a:gd name="connsiteY0" fmla="*/ 0 h 1621631"/>
              <a:gd name="connsiteX1" fmla="*/ 12192000 w 12192000"/>
              <a:gd name="connsiteY1" fmla="*/ 0 h 1621631"/>
              <a:gd name="connsiteX2" fmla="*/ 12180094 w 12192000"/>
              <a:gd name="connsiteY2" fmla="*/ 1621631 h 1621631"/>
              <a:gd name="connsiteX3" fmla="*/ 0 w 12192000"/>
              <a:gd name="connsiteY3" fmla="*/ 1617203 h 1621631"/>
              <a:gd name="connsiteX4" fmla="*/ 0 w 12192000"/>
              <a:gd name="connsiteY4" fmla="*/ 0 h 1621631"/>
              <a:gd name="connsiteX0" fmla="*/ 45719 w 12237719"/>
              <a:gd name="connsiteY0" fmla="*/ 0 h 1664494"/>
              <a:gd name="connsiteX1" fmla="*/ 12237719 w 12237719"/>
              <a:gd name="connsiteY1" fmla="*/ 0 h 1664494"/>
              <a:gd name="connsiteX2" fmla="*/ 12225813 w 12237719"/>
              <a:gd name="connsiteY2" fmla="*/ 1621631 h 1664494"/>
              <a:gd name="connsiteX3" fmla="*/ 0 w 12237719"/>
              <a:gd name="connsiteY3" fmla="*/ 1664494 h 1664494"/>
              <a:gd name="connsiteX4" fmla="*/ 45719 w 12237719"/>
              <a:gd name="connsiteY4" fmla="*/ 0 h 1664494"/>
              <a:gd name="connsiteX0" fmla="*/ 45909 w 12237909"/>
              <a:gd name="connsiteY0" fmla="*/ 0 h 1664494"/>
              <a:gd name="connsiteX1" fmla="*/ 12237909 w 12237909"/>
              <a:gd name="connsiteY1" fmla="*/ 0 h 1664494"/>
              <a:gd name="connsiteX2" fmla="*/ 12226003 w 12237909"/>
              <a:gd name="connsiteY2" fmla="*/ 1621631 h 1664494"/>
              <a:gd name="connsiteX3" fmla="*/ 190 w 12237909"/>
              <a:gd name="connsiteY3" fmla="*/ 1664494 h 1664494"/>
              <a:gd name="connsiteX4" fmla="*/ 45909 w 12237909"/>
              <a:gd name="connsiteY4" fmla="*/ 0 h 1664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37909" h="1664494">
                <a:moveTo>
                  <a:pt x="45909" y="0"/>
                </a:moveTo>
                <a:lnTo>
                  <a:pt x="12237909" y="0"/>
                </a:lnTo>
                <a:cubicBezTo>
                  <a:pt x="12233940" y="540544"/>
                  <a:pt x="11361609" y="907256"/>
                  <a:pt x="12226003" y="1621631"/>
                </a:cubicBezTo>
                <a:cubicBezTo>
                  <a:pt x="8150732" y="1635919"/>
                  <a:pt x="-45529" y="-764382"/>
                  <a:pt x="190" y="1664494"/>
                </a:cubicBezTo>
                <a:lnTo>
                  <a:pt x="45909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EB34A0-9B91-19C4-C414-6F075F18CD3D}"/>
              </a:ext>
            </a:extLst>
          </p:cNvPr>
          <p:cNvSpPr/>
          <p:nvPr/>
        </p:nvSpPr>
        <p:spPr>
          <a:xfrm>
            <a:off x="-50674" y="-21431"/>
            <a:ext cx="12233148" cy="1157287"/>
          </a:xfrm>
          <a:custGeom>
            <a:avLst/>
            <a:gdLst>
              <a:gd name="connsiteX0" fmla="*/ 0 w 12192000"/>
              <a:gd name="connsiteY0" fmla="*/ 0 h 1617203"/>
              <a:gd name="connsiteX1" fmla="*/ 12192000 w 12192000"/>
              <a:gd name="connsiteY1" fmla="*/ 0 h 1617203"/>
              <a:gd name="connsiteX2" fmla="*/ 12192000 w 12192000"/>
              <a:gd name="connsiteY2" fmla="*/ 1617203 h 1617203"/>
              <a:gd name="connsiteX3" fmla="*/ 0 w 12192000"/>
              <a:gd name="connsiteY3" fmla="*/ 1617203 h 1617203"/>
              <a:gd name="connsiteX4" fmla="*/ 0 w 12192000"/>
              <a:gd name="connsiteY4" fmla="*/ 0 h 1617203"/>
              <a:gd name="connsiteX0" fmla="*/ 0 w 12192000"/>
              <a:gd name="connsiteY0" fmla="*/ 0 h 1621631"/>
              <a:gd name="connsiteX1" fmla="*/ 12192000 w 12192000"/>
              <a:gd name="connsiteY1" fmla="*/ 0 h 1621631"/>
              <a:gd name="connsiteX2" fmla="*/ 12180094 w 12192000"/>
              <a:gd name="connsiteY2" fmla="*/ 1621631 h 1621631"/>
              <a:gd name="connsiteX3" fmla="*/ 0 w 12192000"/>
              <a:gd name="connsiteY3" fmla="*/ 1617203 h 1621631"/>
              <a:gd name="connsiteX4" fmla="*/ 0 w 12192000"/>
              <a:gd name="connsiteY4" fmla="*/ 0 h 1621631"/>
              <a:gd name="connsiteX0" fmla="*/ 0 w 12192000"/>
              <a:gd name="connsiteY0" fmla="*/ 0 h 1621631"/>
              <a:gd name="connsiteX1" fmla="*/ 12192000 w 12192000"/>
              <a:gd name="connsiteY1" fmla="*/ 0 h 1621631"/>
              <a:gd name="connsiteX2" fmla="*/ 12180094 w 12192000"/>
              <a:gd name="connsiteY2" fmla="*/ 1621631 h 1621631"/>
              <a:gd name="connsiteX3" fmla="*/ 0 w 12192000"/>
              <a:gd name="connsiteY3" fmla="*/ 1617203 h 1621631"/>
              <a:gd name="connsiteX4" fmla="*/ 0 w 12192000"/>
              <a:gd name="connsiteY4" fmla="*/ 0 h 1621631"/>
              <a:gd name="connsiteX0" fmla="*/ 45719 w 12237719"/>
              <a:gd name="connsiteY0" fmla="*/ 0 h 1664494"/>
              <a:gd name="connsiteX1" fmla="*/ 12237719 w 12237719"/>
              <a:gd name="connsiteY1" fmla="*/ 0 h 1664494"/>
              <a:gd name="connsiteX2" fmla="*/ 12225813 w 12237719"/>
              <a:gd name="connsiteY2" fmla="*/ 1621631 h 1664494"/>
              <a:gd name="connsiteX3" fmla="*/ 0 w 12237719"/>
              <a:gd name="connsiteY3" fmla="*/ 1664494 h 1664494"/>
              <a:gd name="connsiteX4" fmla="*/ 45719 w 12237719"/>
              <a:gd name="connsiteY4" fmla="*/ 0 h 1664494"/>
              <a:gd name="connsiteX0" fmla="*/ 45909 w 12237909"/>
              <a:gd name="connsiteY0" fmla="*/ 0 h 1664494"/>
              <a:gd name="connsiteX1" fmla="*/ 12237909 w 12237909"/>
              <a:gd name="connsiteY1" fmla="*/ 0 h 1664494"/>
              <a:gd name="connsiteX2" fmla="*/ 12226003 w 12237909"/>
              <a:gd name="connsiteY2" fmla="*/ 1621631 h 1664494"/>
              <a:gd name="connsiteX3" fmla="*/ 190 w 12237909"/>
              <a:gd name="connsiteY3" fmla="*/ 1664494 h 1664494"/>
              <a:gd name="connsiteX4" fmla="*/ 45909 w 12237909"/>
              <a:gd name="connsiteY4" fmla="*/ 0 h 1664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37909" h="1664494">
                <a:moveTo>
                  <a:pt x="45909" y="0"/>
                </a:moveTo>
                <a:lnTo>
                  <a:pt x="12237909" y="0"/>
                </a:lnTo>
                <a:cubicBezTo>
                  <a:pt x="12233940" y="540544"/>
                  <a:pt x="11361609" y="907256"/>
                  <a:pt x="12226003" y="1621631"/>
                </a:cubicBezTo>
                <a:cubicBezTo>
                  <a:pt x="8150732" y="1635919"/>
                  <a:pt x="-45529" y="-764382"/>
                  <a:pt x="190" y="1664494"/>
                </a:cubicBezTo>
                <a:lnTo>
                  <a:pt x="45909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lvl="8" algn="ctr"/>
            <a:endParaRPr lang="en-IN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09A4B56-2E6B-D089-22CE-EA039620B0B3}"/>
              </a:ext>
            </a:extLst>
          </p:cNvPr>
          <p:cNvSpPr/>
          <p:nvPr/>
        </p:nvSpPr>
        <p:spPr>
          <a:xfrm>
            <a:off x="864394" y="1385886"/>
            <a:ext cx="3836192" cy="3814224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63500" dist="114300" sx="102000" sy="102000" algn="ctr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CA7D71-7A22-E40E-5FA9-3F6D9E8A8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07" b="99633" l="2705" r="99918">
                        <a14:foregroundMark x1="28443" y1="25129" x2="46066" y2="13519"/>
                        <a14:foregroundMark x1="46066" y1="13519" x2="62213" y2="12050"/>
                        <a14:foregroundMark x1="62213" y1="12050" x2="76148" y2="26598"/>
                        <a14:foregroundMark x1="76148" y1="26598" x2="75984" y2="32182"/>
                        <a14:foregroundMark x1="45656" y1="6980" x2="54180" y2="6907"/>
                        <a14:foregroundMark x1="54180" y1="6907" x2="67459" y2="11095"/>
                        <a14:foregroundMark x1="67459" y1="11095" x2="72705" y2="15503"/>
                        <a14:foregroundMark x1="32869" y1="85084" x2="13443" y2="98971"/>
                        <a14:foregroundMark x1="31230" y1="83027" x2="2705" y2="91844"/>
                        <a14:foregroundMark x1="30902" y1="89199" x2="23607" y2="99706"/>
                        <a14:foregroundMark x1="23607" y1="99706" x2="23607" y2="99706"/>
                        <a14:foregroundMark x1="72295" y1="89052" x2="92377" y2="93093"/>
                        <a14:foregroundMark x1="75984" y1="82807" x2="99918" y2="91036"/>
                        <a14:foregroundMark x1="99918" y1="91036" x2="99918" y2="91036"/>
                        <a14:foregroundMark x1="78770" y1="97208" x2="51230" y2="98457"/>
                        <a14:foregroundMark x1="72131" y1="99045" x2="97131" y2="98090"/>
                        <a14:foregroundMark x1="54508" y1="63850" x2="48443" y2="63556"/>
                        <a14:backgroundMark x1="25410" y1="16458" x2="31311" y2="9184"/>
                        <a14:backgroundMark x1="31311" y1="9184" x2="33770" y2="7494"/>
                        <a14:backgroundMark x1="40000" y1="5290" x2="45738" y2="3306"/>
                        <a14:backgroundMark x1="86721" y1="9772" x2="82705" y2="60176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414" y="492919"/>
            <a:ext cx="4118152" cy="4594103"/>
          </a:xfrm>
          <a:prstGeom prst="ellipse">
            <a:avLst/>
          </a:prstGeom>
          <a:effectLst>
            <a:softEdge rad="31750"/>
          </a:effectLst>
        </p:spPr>
      </p:pic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0631D1BC-BC4A-E7A1-6383-81C0E02C4D8B}"/>
              </a:ext>
            </a:extLst>
          </p:cNvPr>
          <p:cNvSpPr/>
          <p:nvPr/>
        </p:nvSpPr>
        <p:spPr>
          <a:xfrm>
            <a:off x="1393030" y="5465642"/>
            <a:ext cx="2964657" cy="722058"/>
          </a:xfrm>
          <a:prstGeom prst="homePlate">
            <a:avLst>
              <a:gd name="adj" fmla="val 44286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2667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சாமுவேல்</a:t>
            </a:r>
            <a:endParaRPr lang="en-IN" dirty="0"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B84A381-0C41-DD1C-C895-24808E8A9986}"/>
              </a:ext>
            </a:extLst>
          </p:cNvPr>
          <p:cNvSpPr/>
          <p:nvPr/>
        </p:nvSpPr>
        <p:spPr>
          <a:xfrm>
            <a:off x="6153149" y="1907720"/>
            <a:ext cx="5429250" cy="1493045"/>
          </a:xfrm>
          <a:prstGeom prst="roundRect">
            <a:avLst>
              <a:gd name="adj" fmla="val 2147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                          </a:t>
            </a:r>
            <a:r>
              <a:rPr lang="ta-IN" sz="2000" dirty="0">
                <a:latin typeface="Anek Tamil Expanded SemiBold" pitchFamily="2" charset="0"/>
                <a:cs typeface="Anek Tamil Expanded SemiBold" pitchFamily="2" charset="0"/>
              </a:rPr>
              <a:t>நவம்பர் 8</a:t>
            </a:r>
            <a:r>
              <a:rPr lang="en-US" sz="2000" dirty="0">
                <a:latin typeface="Anek Tamil Expanded SemiBold" pitchFamily="2" charset="0"/>
                <a:cs typeface="Anek Tamil Expanded SemiBold" pitchFamily="2" charset="0"/>
              </a:rPr>
              <a:t>,   </a:t>
            </a:r>
            <a:r>
              <a:rPr lang="ta-IN" sz="2000" dirty="0">
                <a:latin typeface="Anek Tamil Expanded SemiBold" pitchFamily="2" charset="0"/>
                <a:cs typeface="Anek Tamil Expanded SemiBold" pitchFamily="2" charset="0"/>
              </a:rPr>
              <a:t>வாரம் 6</a:t>
            </a:r>
            <a:endParaRPr lang="en-IN" dirty="0">
              <a:latin typeface="Anek Tamil Expanded SemiBold" pitchFamily="2" charset="0"/>
              <a:cs typeface="Anek Tamil Expanded SemiBold" pitchFamily="2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7579F7D-24CC-C567-1F21-906D5F7F16D6}"/>
              </a:ext>
            </a:extLst>
          </p:cNvPr>
          <p:cNvSpPr/>
          <p:nvPr/>
        </p:nvSpPr>
        <p:spPr>
          <a:xfrm>
            <a:off x="6167437" y="1943106"/>
            <a:ext cx="1397794" cy="143622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EEC7CEC-8480-E604-B5D3-07344BFDBC5E}"/>
              </a:ext>
            </a:extLst>
          </p:cNvPr>
          <p:cNvSpPr/>
          <p:nvPr/>
        </p:nvSpPr>
        <p:spPr>
          <a:xfrm>
            <a:off x="6241255" y="4317545"/>
            <a:ext cx="5429250" cy="1493045"/>
          </a:xfrm>
          <a:prstGeom prst="roundRect">
            <a:avLst>
              <a:gd name="adj" fmla="val 21475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sz="2800" dirty="0">
                <a:solidFill>
                  <a:schemeClr val="accent2">
                    <a:lumMod val="50000"/>
                  </a:schemeClr>
                </a:solidFill>
                <a:effectLst>
                  <a:glow rad="139700">
                    <a:schemeClr val="accent2">
                      <a:lumMod val="50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சிலி</a:t>
            </a:r>
            <a:endParaRPr lang="en-IN" sz="2800" dirty="0">
              <a:solidFill>
                <a:schemeClr val="accent2">
                  <a:lumMod val="50000"/>
                </a:schemeClr>
              </a:solidFill>
              <a:effectLst>
                <a:glow rad="139700">
                  <a:schemeClr val="accent2">
                    <a:lumMod val="50000"/>
                    <a:alpha val="40000"/>
                  </a:scheme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E84BBD2-F1D0-6770-32E2-2F2802470C9D}"/>
              </a:ext>
            </a:extLst>
          </p:cNvPr>
          <p:cNvSpPr/>
          <p:nvPr/>
        </p:nvSpPr>
        <p:spPr>
          <a:xfrm>
            <a:off x="6255543" y="4348334"/>
            <a:ext cx="1373982" cy="1402889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FC0238-10CB-A2C4-3F64-814557B591B7}"/>
              </a:ext>
            </a:extLst>
          </p:cNvPr>
          <p:cNvSpPr txBox="1"/>
          <p:nvPr/>
        </p:nvSpPr>
        <p:spPr>
          <a:xfrm>
            <a:off x="6880622" y="145553"/>
            <a:ext cx="4943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24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தேவனுடைய அழைப்பு</a:t>
            </a:r>
            <a:endParaRPr lang="en-IN" sz="24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03B7204-CBA3-7B5C-9D1B-8B3E5AB975BF}"/>
              </a:ext>
            </a:extLst>
          </p:cNvPr>
          <p:cNvSpPr/>
          <p:nvPr/>
        </p:nvSpPr>
        <p:spPr>
          <a:xfrm>
            <a:off x="-50674" y="6187700"/>
            <a:ext cx="511241" cy="726171"/>
          </a:xfrm>
          <a:custGeom>
            <a:avLst/>
            <a:gdLst>
              <a:gd name="connsiteX0" fmla="*/ 0 w 511241"/>
              <a:gd name="connsiteY0" fmla="*/ 0 h 726171"/>
              <a:gd name="connsiteX1" fmla="*/ 511241 w 511241"/>
              <a:gd name="connsiteY1" fmla="*/ 726171 h 726171"/>
              <a:gd name="connsiteX2" fmla="*/ 0 w 511241"/>
              <a:gd name="connsiteY2" fmla="*/ 726171 h 726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1241" h="726171">
                <a:moveTo>
                  <a:pt x="0" y="0"/>
                </a:moveTo>
                <a:lnTo>
                  <a:pt x="511241" y="726171"/>
                </a:lnTo>
                <a:lnTo>
                  <a:pt x="0" y="726171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pic>
        <p:nvPicPr>
          <p:cNvPr id="25" name="Graphic 24" descr="South America with solid fill">
            <a:extLst>
              <a:ext uri="{FF2B5EF4-FFF2-40B4-BE49-F238E27FC236}">
                <a16:creationId xmlns:a16="http://schemas.microsoft.com/office/drawing/2014/main" id="{4B63CB68-9B08-DC77-693C-535362E8E0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85334" y="4606867"/>
            <a:ext cx="914400" cy="9144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7" name="Graphic 26" descr="Flip calendar with solid fill">
            <a:extLst>
              <a:ext uri="{FF2B5EF4-FFF2-40B4-BE49-F238E27FC236}">
                <a16:creationId xmlns:a16="http://schemas.microsoft.com/office/drawing/2014/main" id="{ECE77088-29EA-D4BC-74A5-E3B7391A9F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92950" y="2197042"/>
            <a:ext cx="914400" cy="914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4515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F3BB25D-019D-A1CE-729D-88F5E60C5DE8}"/>
              </a:ext>
            </a:extLst>
          </p:cNvPr>
          <p:cNvSpPr/>
          <p:nvPr/>
        </p:nvSpPr>
        <p:spPr>
          <a:xfrm>
            <a:off x="0" y="0"/>
            <a:ext cx="464344" cy="528638"/>
          </a:xfrm>
          <a:custGeom>
            <a:avLst/>
            <a:gdLst>
              <a:gd name="connsiteX0" fmla="*/ 485775 w 971550"/>
              <a:gd name="connsiteY0" fmla="*/ 0 h 971550"/>
              <a:gd name="connsiteX1" fmla="*/ 971550 w 971550"/>
              <a:gd name="connsiteY1" fmla="*/ 242888 h 971550"/>
              <a:gd name="connsiteX2" fmla="*/ 971550 w 971550"/>
              <a:gd name="connsiteY2" fmla="*/ 728663 h 971550"/>
              <a:gd name="connsiteX3" fmla="*/ 485775 w 971550"/>
              <a:gd name="connsiteY3" fmla="*/ 971550 h 971550"/>
              <a:gd name="connsiteX4" fmla="*/ 0 w 971550"/>
              <a:gd name="connsiteY4" fmla="*/ 728663 h 971550"/>
              <a:gd name="connsiteX5" fmla="*/ 0 w 971550"/>
              <a:gd name="connsiteY5" fmla="*/ 242888 h 97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1550" h="971550">
                <a:moveTo>
                  <a:pt x="485775" y="0"/>
                </a:moveTo>
                <a:lnTo>
                  <a:pt x="971550" y="242888"/>
                </a:lnTo>
                <a:lnTo>
                  <a:pt x="971550" y="728663"/>
                </a:lnTo>
                <a:lnTo>
                  <a:pt x="485775" y="971550"/>
                </a:lnTo>
                <a:lnTo>
                  <a:pt x="0" y="728663"/>
                </a:lnTo>
                <a:lnTo>
                  <a:pt x="0" y="242888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641686-6D44-6353-ACBF-F75C304BD6C2}"/>
              </a:ext>
            </a:extLst>
          </p:cNvPr>
          <p:cNvSpPr txBox="1"/>
          <p:nvPr/>
        </p:nvSpPr>
        <p:spPr>
          <a:xfrm>
            <a:off x="4464844" y="50006"/>
            <a:ext cx="7593806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பல்கலைக்கழகத்தில் சேர்ந்தது முதலே இயற்கணிதம்</a:t>
            </a:r>
            <a:r>
              <a:rPr lang="en-US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கால்குலஸ்</a:t>
            </a:r>
            <a:r>
              <a:rPr lang="en-US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இயற்பியல்</a:t>
            </a:r>
            <a:r>
              <a:rPr lang="en-US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வேதியல் போன்ற பாடங்களில் தேர்ச்சிப்பெற முடியாமல் தவித்து வந்தார் </a:t>
            </a:r>
            <a:r>
              <a:rPr lang="ta-IN" b="1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சாமுவேல்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. மேல்நிலை பள்ளியில் நன்றாகத்தான் படித்தார்</a:t>
            </a:r>
            <a:r>
              <a:rPr lang="en-US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ஆனால் இப்போது இந்தப் பாடங்களைப் படிக்க முடியவில்லை</a:t>
            </a:r>
            <a:r>
              <a:rPr lang="en-US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;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ஆனால் இவற்றில் தேர்ச்சிப் பெற்றால்தான் மின்பொறியாளராக முடியும்.</a:t>
            </a:r>
            <a:endParaRPr lang="en-IN" dirty="0">
              <a:solidFill>
                <a:srgbClr val="532209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முதலாம் பருவத்தேர்விலும்</a:t>
            </a:r>
            <a:r>
              <a:rPr lang="en-US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இரண்டாம் பருவத்தேர்விலும் இதே நிலைதான் நீடித்தது. பிறகு</a:t>
            </a:r>
            <a:r>
              <a:rPr lang="en-US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இறுதி தேர்வுக்கு ஆயத்தமாகிக் கொண்டிருந்த சமயத்தில்</a:t>
            </a:r>
            <a:r>
              <a:rPr lang="en-US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விநோதமான ஒரு செய்தி கிடைத்தது.</a:t>
            </a:r>
            <a:endParaRPr lang="en-IN" dirty="0">
              <a:solidFill>
                <a:srgbClr val="532209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அவருடைய உறவினர் ஒருவர்</a:t>
            </a:r>
            <a:r>
              <a:rPr lang="en-US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சமூக ஊடகம் ஒன்றில்</a:t>
            </a:r>
            <a:r>
              <a:rPr lang="en-US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“சாமுவேல் இறையியல் பாடம் படி</a:t>
            </a:r>
            <a:r>
              <a:rPr lang="en-US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என்று செய்தி அனுப்பியிருந்தார்.</a:t>
            </a:r>
            <a:endParaRPr lang="en-IN" dirty="0">
              <a:solidFill>
                <a:srgbClr val="532209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போதகர்களைப் பாராட்டி போடப்படும் மாதாந்தர வாழ்த்து செய்தியின்போது</a:t>
            </a:r>
            <a:r>
              <a:rPr lang="en-US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அவ்வாறு எழுதியிருந்தார்.</a:t>
            </a:r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B29DCC-63F4-61A2-2155-58536303E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38" y="1164430"/>
            <a:ext cx="4598194" cy="4943476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00437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3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C2EDB2-E625-B41E-443B-6D26B42E9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AF255BD-AE7F-EDF2-7F62-32303A939133}"/>
              </a:ext>
            </a:extLst>
          </p:cNvPr>
          <p:cNvSpPr/>
          <p:nvPr/>
        </p:nvSpPr>
        <p:spPr>
          <a:xfrm>
            <a:off x="0" y="0"/>
            <a:ext cx="464344" cy="528638"/>
          </a:xfrm>
          <a:custGeom>
            <a:avLst/>
            <a:gdLst>
              <a:gd name="connsiteX0" fmla="*/ 485775 w 971550"/>
              <a:gd name="connsiteY0" fmla="*/ 0 h 971550"/>
              <a:gd name="connsiteX1" fmla="*/ 971550 w 971550"/>
              <a:gd name="connsiteY1" fmla="*/ 242888 h 971550"/>
              <a:gd name="connsiteX2" fmla="*/ 971550 w 971550"/>
              <a:gd name="connsiteY2" fmla="*/ 728663 h 971550"/>
              <a:gd name="connsiteX3" fmla="*/ 485775 w 971550"/>
              <a:gd name="connsiteY3" fmla="*/ 971550 h 971550"/>
              <a:gd name="connsiteX4" fmla="*/ 0 w 971550"/>
              <a:gd name="connsiteY4" fmla="*/ 728663 h 971550"/>
              <a:gd name="connsiteX5" fmla="*/ 0 w 971550"/>
              <a:gd name="connsiteY5" fmla="*/ 242888 h 97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1550" h="971550">
                <a:moveTo>
                  <a:pt x="485775" y="0"/>
                </a:moveTo>
                <a:lnTo>
                  <a:pt x="971550" y="242888"/>
                </a:lnTo>
                <a:lnTo>
                  <a:pt x="971550" y="728663"/>
                </a:lnTo>
                <a:lnTo>
                  <a:pt x="485775" y="971550"/>
                </a:lnTo>
                <a:lnTo>
                  <a:pt x="0" y="728663"/>
                </a:lnTo>
                <a:lnTo>
                  <a:pt x="0" y="242888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1A0E0F-D4E0-6437-44E1-BCECCCDCB84E}"/>
              </a:ext>
            </a:extLst>
          </p:cNvPr>
          <p:cNvSpPr txBox="1"/>
          <p:nvPr/>
        </p:nvSpPr>
        <p:spPr>
          <a:xfrm>
            <a:off x="4464844" y="50006"/>
            <a:ext cx="7593806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ஏதோ பேச்சுக்கு அவ்வாறு எழுதியிருக்கிறாரென சாமுவேல் நினைத்தார். ஏனென்றால்</a:t>
            </a:r>
            <a:r>
              <a:rPr lang="en-US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அவரது உறவினர் இவரை எப்படி இருக்கிறாய் என்று விசாரித்து ஒரு வார்த்தைகூட எழுதியிருக்கவில்லை.</a:t>
            </a:r>
            <a:endParaRPr lang="en-IN" dirty="0">
              <a:solidFill>
                <a:srgbClr val="532209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“ஹலோ! எப்படி இருக்கிறீர்கள்</a:t>
            </a:r>
            <a:r>
              <a:rPr lang="en-US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என்று பதில் போட்டார்.</a:t>
            </a:r>
            <a:r>
              <a:rPr lang="en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அதற்கு அந்த உறவினர்</a:t>
            </a:r>
            <a:r>
              <a:rPr lang="en-US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“நன்றாக இருக்கிறேன். இறையியல் பாடம் படி</a:t>
            </a:r>
            <a:r>
              <a:rPr lang="en-US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என்று திரும்ப எழுதியிருந்தார்.</a:t>
            </a:r>
            <a:endParaRPr lang="en-IN" dirty="0">
              <a:solidFill>
                <a:srgbClr val="532209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சாமுவேலை ஒரு போதகராகும்படி சொன்ன முதல் நபர் அவர் மட்டுமல்ல. எப்போதும் தான் சொல்கிற பதிலையே அவருக்கும் எழுதினார்: ‘சபை அங்கத்தினர்களைச் சந்திப்பதற்கும் பிரசங்கம் பண்ணுவதற்கும் சபைக்காக வேலை செய்வதற்கும் நான் இறையியல் படிக்க வேண்டிய அவசியமில்லை</a:t>
            </a:r>
            <a:r>
              <a:rPr lang="en-US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’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என்று எழுதினார்.</a:t>
            </a:r>
            <a:endParaRPr lang="en-IN" dirty="0">
              <a:solidFill>
                <a:srgbClr val="532209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அதற்கு அந்த உறவினர் ‘ஜெபி</a:t>
            </a:r>
            <a:r>
              <a:rPr lang="en-US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’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என்று பதில் அனுப்பினார்.</a:t>
            </a:r>
            <a:r>
              <a:rPr lang="en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சாமுவேலும் ஜெபிப்பதாகச் சொல்லி</a:t>
            </a:r>
            <a:r>
              <a:rPr lang="en-US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உண்மையாகவே ஜெபித்தார்.</a:t>
            </a:r>
            <a:endParaRPr lang="en-IN" dirty="0">
              <a:solidFill>
                <a:srgbClr val="532209"/>
              </a:solidFill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9E8D28-E9DE-8451-9113-84BBB89A4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4" y="700088"/>
            <a:ext cx="4772025" cy="568775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656942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3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629A66-5475-6E95-4F39-C8721FCF1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9D7C20F-403B-0C27-5C70-EB1B8107247E}"/>
              </a:ext>
            </a:extLst>
          </p:cNvPr>
          <p:cNvSpPr/>
          <p:nvPr/>
        </p:nvSpPr>
        <p:spPr>
          <a:xfrm>
            <a:off x="0" y="0"/>
            <a:ext cx="464344" cy="528638"/>
          </a:xfrm>
          <a:custGeom>
            <a:avLst/>
            <a:gdLst>
              <a:gd name="connsiteX0" fmla="*/ 485775 w 971550"/>
              <a:gd name="connsiteY0" fmla="*/ 0 h 971550"/>
              <a:gd name="connsiteX1" fmla="*/ 971550 w 971550"/>
              <a:gd name="connsiteY1" fmla="*/ 242888 h 971550"/>
              <a:gd name="connsiteX2" fmla="*/ 971550 w 971550"/>
              <a:gd name="connsiteY2" fmla="*/ 728663 h 971550"/>
              <a:gd name="connsiteX3" fmla="*/ 485775 w 971550"/>
              <a:gd name="connsiteY3" fmla="*/ 971550 h 971550"/>
              <a:gd name="connsiteX4" fmla="*/ 0 w 971550"/>
              <a:gd name="connsiteY4" fmla="*/ 728663 h 971550"/>
              <a:gd name="connsiteX5" fmla="*/ 0 w 971550"/>
              <a:gd name="connsiteY5" fmla="*/ 242888 h 97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1550" h="971550">
                <a:moveTo>
                  <a:pt x="485775" y="0"/>
                </a:moveTo>
                <a:lnTo>
                  <a:pt x="971550" y="242888"/>
                </a:lnTo>
                <a:lnTo>
                  <a:pt x="971550" y="728663"/>
                </a:lnTo>
                <a:lnTo>
                  <a:pt x="485775" y="971550"/>
                </a:lnTo>
                <a:lnTo>
                  <a:pt x="0" y="728663"/>
                </a:lnTo>
                <a:lnTo>
                  <a:pt x="0" y="242888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3FC059-370A-A43B-58F4-36A0474F9603}"/>
              </a:ext>
            </a:extLst>
          </p:cNvPr>
          <p:cNvSpPr txBox="1"/>
          <p:nvPr/>
        </p:nvSpPr>
        <p:spPr>
          <a:xfrm>
            <a:off x="4464844" y="0"/>
            <a:ext cx="7593806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இறுதித் தேர்வுகளை எழுதுவதற்காகச் சென்றபோது</a:t>
            </a:r>
            <a:r>
              <a:rPr lang="en-US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மேலே பார்த்த</a:t>
            </a:r>
            <a:r>
              <a:rPr lang="en-US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‘தேவனே</a:t>
            </a:r>
            <a:r>
              <a:rPr lang="en-US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நீர்தாம் என்னோடு பேசுகிறீரா</a:t>
            </a:r>
            <a:r>
              <a:rPr lang="en-US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?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நீர்தாம் என்னை அழைக்கிறீரா</a:t>
            </a:r>
            <a:r>
              <a:rPr lang="en-US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?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நீர் என்னை அழைத்தால்</a:t>
            </a:r>
            <a:r>
              <a:rPr lang="en-US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அதை நான் புறக்கணிக்க விரும்பவில்லை. ஆனால் அதை நீர் உறுதிப்படுத்த வேண்டும். இது என்னை வருத்திக் கொண்டே இருப்பது எனக்குப் பிடிக்கவில்லை. முதல் திட்டம் தோற்றதால் இரண்டாம் திட்டமாக இது இருக்க எனக்கு விருப்பமில்லை</a:t>
            </a:r>
            <a:r>
              <a:rPr lang="en-US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என்று சொன்னார்.</a:t>
            </a:r>
            <a:endParaRPr lang="en-IN" dirty="0">
              <a:solidFill>
                <a:srgbClr val="532209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ஒரு துறையிலிருந்து மற்றொரு துறைக்கு மாறுவது எல்லாவற்றையும் விட்டுவிடுவது போன்றது. பொறியல் துறையிலிருந்து விலகவேண்டும்</a:t>
            </a:r>
            <a:r>
              <a:rPr lang="en-US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வீட்டிலிருந்து வெகு தொலைவில் உள்ள சிலி அட்வென்ட்டிஸ்ட் பல்கலைக்</a:t>
            </a:r>
            <a:r>
              <a:rPr lang="en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கழகத்திற்குச் செல்லவேண்டும்</a:t>
            </a:r>
            <a:r>
              <a:rPr lang="en-US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பெற்றோர் வருத்தமடையலாம்.</a:t>
            </a:r>
            <a:endParaRPr lang="en-IN" dirty="0">
              <a:solidFill>
                <a:srgbClr val="532209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பிறகு</a:t>
            </a:r>
            <a:r>
              <a:rPr lang="en-US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ஆபிரகாம் தான் செல்வது எங்கென்று தெரியாமலேயே தேவனுடைய சத்தத்தைக் கேட்டுச் சென்றது அவருக்கு நினைவுக்கு வந்தது. </a:t>
            </a:r>
            <a:endParaRPr lang="en-IN" dirty="0">
              <a:solidFill>
                <a:srgbClr val="532209"/>
              </a:solidFill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EF31C2-2A82-E318-FAFB-CABDB7B10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37466"/>
            <a:ext cx="4836058" cy="5322094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831299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3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462C52-175F-C9A6-C65F-A47733A01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B995842-F5F6-84AE-EE89-A66C87A22C1E}"/>
              </a:ext>
            </a:extLst>
          </p:cNvPr>
          <p:cNvSpPr/>
          <p:nvPr/>
        </p:nvSpPr>
        <p:spPr>
          <a:xfrm>
            <a:off x="0" y="0"/>
            <a:ext cx="464344" cy="528638"/>
          </a:xfrm>
          <a:custGeom>
            <a:avLst/>
            <a:gdLst>
              <a:gd name="connsiteX0" fmla="*/ 485775 w 971550"/>
              <a:gd name="connsiteY0" fmla="*/ 0 h 971550"/>
              <a:gd name="connsiteX1" fmla="*/ 971550 w 971550"/>
              <a:gd name="connsiteY1" fmla="*/ 242888 h 971550"/>
              <a:gd name="connsiteX2" fmla="*/ 971550 w 971550"/>
              <a:gd name="connsiteY2" fmla="*/ 728663 h 971550"/>
              <a:gd name="connsiteX3" fmla="*/ 485775 w 971550"/>
              <a:gd name="connsiteY3" fmla="*/ 971550 h 971550"/>
              <a:gd name="connsiteX4" fmla="*/ 0 w 971550"/>
              <a:gd name="connsiteY4" fmla="*/ 728663 h 971550"/>
              <a:gd name="connsiteX5" fmla="*/ 0 w 971550"/>
              <a:gd name="connsiteY5" fmla="*/ 242888 h 97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1550" h="971550">
                <a:moveTo>
                  <a:pt x="485775" y="0"/>
                </a:moveTo>
                <a:lnTo>
                  <a:pt x="971550" y="242888"/>
                </a:lnTo>
                <a:lnTo>
                  <a:pt x="971550" y="728663"/>
                </a:lnTo>
                <a:lnTo>
                  <a:pt x="485775" y="971550"/>
                </a:lnTo>
                <a:lnTo>
                  <a:pt x="0" y="728663"/>
                </a:lnTo>
                <a:lnTo>
                  <a:pt x="0" y="242888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732CC-7719-0A6A-B944-459F823428C3}"/>
              </a:ext>
            </a:extLst>
          </p:cNvPr>
          <p:cNvSpPr txBox="1"/>
          <p:nvPr/>
        </p:nvSpPr>
        <p:spPr>
          <a:xfrm>
            <a:off x="4464844" y="0"/>
            <a:ext cx="7593806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சீடர்கள் இயேசுவைப் பின்பற்றிச் சென்றதையும் யோசித்துப் பார்த்தார். இயேசுவைப் புறக்கணித்த நபர்கள்பற்றியும் சிந்தித்துப் பார்த்தார். வேறுசிலர்</a:t>
            </a:r>
            <a:r>
              <a:rPr lang="en-US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முதலில் தாங்கள் தங்கள் பெற்றோரிடம் விடைபெற வேண்டும் அல்லது தங்களுடைய சுதந்தரத்தைப் பெறவேண்டும் என்று சொன்ன நபர்களும் அவரது நினைவுக்கு வந்தார்கள். இயேசுவை மறுதலித்த நபர்கள்போலதான் இருக்க அவருக்கு விருப்பமில்லை.</a:t>
            </a:r>
            <a:endParaRPr lang="en-IN" dirty="0">
              <a:solidFill>
                <a:srgbClr val="532209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சாமுவேல் தொடர்ந்து ஜெபித்தார். அவர் ஞானஸ்நானம் பெற்ற சமயத்தில்</a:t>
            </a:r>
            <a:r>
              <a:rPr lang="en-US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அன்று வாசிக்கப்பட வேண்டிய வேதப்பகுதியை அவர்தான் தேர்வு</a:t>
            </a:r>
            <a:r>
              <a:rPr lang="en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செய்தார். பொதுவாக அச்சமயத்தில் தேர்வுசெய்யப்படுகிற ஒரு வசனத்தை அவர் தேர்வு செய்யவில்லை. மாறாக</a:t>
            </a:r>
            <a:r>
              <a:rPr lang="en-US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அந்தச் சமயத்தில் அவர் மத்தேயு எழுதின சுவிசேஷத்தை வாசித்து வந்ததால்</a:t>
            </a:r>
            <a:r>
              <a:rPr lang="en-US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மத்தேயு 28:19,20ஐத் தேர்வு செய்தார்</a:t>
            </a:r>
            <a:r>
              <a:rPr lang="en-US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;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அந்த வேதப்பகுதியை யோசித்தவராக</a:t>
            </a:r>
            <a:r>
              <a:rPr lang="en-US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தான் ஒரு போதகராகவேண்டும் என்பதே தேவனுடைய சித்தமாக இருக்கவேண்டுமென சாமுவேல் உணர்ந்தார்.</a:t>
            </a:r>
            <a:endParaRPr lang="en-IN" dirty="0">
              <a:solidFill>
                <a:srgbClr val="532209"/>
              </a:solidFill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F7BE19-1BFC-54DC-4D9C-9C01D6DBE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793"/>
            <a:ext cx="4826628" cy="518550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201009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3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B8B2C8-083C-6ED4-A293-50BD93DE8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85F084E-D46B-A7E9-3DE9-B9AD88654F2E}"/>
              </a:ext>
            </a:extLst>
          </p:cNvPr>
          <p:cNvSpPr/>
          <p:nvPr/>
        </p:nvSpPr>
        <p:spPr>
          <a:xfrm>
            <a:off x="0" y="0"/>
            <a:ext cx="464344" cy="528638"/>
          </a:xfrm>
          <a:custGeom>
            <a:avLst/>
            <a:gdLst>
              <a:gd name="connsiteX0" fmla="*/ 485775 w 971550"/>
              <a:gd name="connsiteY0" fmla="*/ 0 h 971550"/>
              <a:gd name="connsiteX1" fmla="*/ 971550 w 971550"/>
              <a:gd name="connsiteY1" fmla="*/ 242888 h 971550"/>
              <a:gd name="connsiteX2" fmla="*/ 971550 w 971550"/>
              <a:gd name="connsiteY2" fmla="*/ 728663 h 971550"/>
              <a:gd name="connsiteX3" fmla="*/ 485775 w 971550"/>
              <a:gd name="connsiteY3" fmla="*/ 971550 h 971550"/>
              <a:gd name="connsiteX4" fmla="*/ 0 w 971550"/>
              <a:gd name="connsiteY4" fmla="*/ 728663 h 971550"/>
              <a:gd name="connsiteX5" fmla="*/ 0 w 971550"/>
              <a:gd name="connsiteY5" fmla="*/ 242888 h 97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1550" h="971550">
                <a:moveTo>
                  <a:pt x="485775" y="0"/>
                </a:moveTo>
                <a:lnTo>
                  <a:pt x="971550" y="242888"/>
                </a:lnTo>
                <a:lnTo>
                  <a:pt x="971550" y="728663"/>
                </a:lnTo>
                <a:lnTo>
                  <a:pt x="485775" y="971550"/>
                </a:lnTo>
                <a:lnTo>
                  <a:pt x="0" y="728663"/>
                </a:lnTo>
                <a:lnTo>
                  <a:pt x="0" y="242888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5F8B25-EA9A-D72D-DBE4-59F9CFCF83B6}"/>
              </a:ext>
            </a:extLst>
          </p:cNvPr>
          <p:cNvSpPr txBox="1"/>
          <p:nvPr/>
        </p:nvSpPr>
        <p:spPr>
          <a:xfrm>
            <a:off x="4464844" y="0"/>
            <a:ext cx="7593806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பிறகு</a:t>
            </a:r>
            <a:r>
              <a:rPr lang="en-US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தனக்கு ஏன் சாமுவேல் என்று பெயர் வைத்தார்கள் என்றும் யோசித்தார். வேதாகமத்தில் வருகிற சாமுவேலின் பெற்றோர் போல இவரது பெற்றோருக்கும் பிள்ளையில்லாமல் இருந்தது. சாமுவேலின் அப்பா சாமுவேலின் அம்மாவை திருமணம்பண்ணுவதற்குமுன் அவருக்கு விதைப்பை புற்றுநோய் இருந்தது</a:t>
            </a:r>
            <a:r>
              <a:rPr lang="en-US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கிட்டத்தட்ட மரிக்கிற தருவாயில் இருந்தார். விதைப்பையை அகற்றிதான் மருத்துவர் அவரைக் குணமாக்கினார்.</a:t>
            </a:r>
            <a:endParaRPr lang="en-IN" dirty="0">
              <a:solidFill>
                <a:srgbClr val="532209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அதனால் அவருக்கு இனி குழந்தை பாக்கியம் இருக்காது என்று அந்த மருத்துவர் கூறிவிட்டார். ஆனால் தேவனுடயை திட்டங்கள் வித்தியாசமாக இருந்தன.</a:t>
            </a:r>
            <a:endParaRPr lang="en-IN" dirty="0">
              <a:solidFill>
                <a:srgbClr val="532209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திருமணத்திற்கு பிறகு சாமுவேலின் பெற்றோர் குழந்தைக்காக ஜெபித்தார்கள்</a:t>
            </a:r>
            <a:r>
              <a:rPr lang="en-US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சாமுவேல் பிறந்ததும்</a:t>
            </a:r>
            <a:r>
              <a:rPr lang="en-US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‘தேவனிடம் கேட்டுப் பெற்றேன்</a:t>
            </a:r>
            <a:r>
              <a:rPr lang="en-US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’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என்கிற அர்த்தத்தில் அவருக்கு அந்தப் பெயர் வைத்தார்கள். தேவனுக்குச் சேவை செய்ய அவரை அர்ப்பணித்தார்கள்.</a:t>
            </a: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008564-7367-D3AE-C128-4088F87C0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779" y="971549"/>
            <a:ext cx="4587631" cy="517207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492061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3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BFDF83-BFDD-5B07-EC86-6CA69DADD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3E5D2EE-1390-1ED1-9E0D-1AF54D6A5A5B}"/>
              </a:ext>
            </a:extLst>
          </p:cNvPr>
          <p:cNvSpPr/>
          <p:nvPr/>
        </p:nvSpPr>
        <p:spPr>
          <a:xfrm>
            <a:off x="0" y="0"/>
            <a:ext cx="464344" cy="528638"/>
          </a:xfrm>
          <a:custGeom>
            <a:avLst/>
            <a:gdLst>
              <a:gd name="connsiteX0" fmla="*/ 485775 w 971550"/>
              <a:gd name="connsiteY0" fmla="*/ 0 h 971550"/>
              <a:gd name="connsiteX1" fmla="*/ 971550 w 971550"/>
              <a:gd name="connsiteY1" fmla="*/ 242888 h 971550"/>
              <a:gd name="connsiteX2" fmla="*/ 971550 w 971550"/>
              <a:gd name="connsiteY2" fmla="*/ 728663 h 971550"/>
              <a:gd name="connsiteX3" fmla="*/ 485775 w 971550"/>
              <a:gd name="connsiteY3" fmla="*/ 971550 h 971550"/>
              <a:gd name="connsiteX4" fmla="*/ 0 w 971550"/>
              <a:gd name="connsiteY4" fmla="*/ 728663 h 971550"/>
              <a:gd name="connsiteX5" fmla="*/ 0 w 971550"/>
              <a:gd name="connsiteY5" fmla="*/ 242888 h 97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1550" h="971550">
                <a:moveTo>
                  <a:pt x="485775" y="0"/>
                </a:moveTo>
                <a:lnTo>
                  <a:pt x="971550" y="242888"/>
                </a:lnTo>
                <a:lnTo>
                  <a:pt x="971550" y="728663"/>
                </a:lnTo>
                <a:lnTo>
                  <a:pt x="485775" y="971550"/>
                </a:lnTo>
                <a:lnTo>
                  <a:pt x="0" y="728663"/>
                </a:lnTo>
                <a:lnTo>
                  <a:pt x="0" y="242888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05BA9D-A1B8-6071-F8D5-FC860C35D046}"/>
              </a:ext>
            </a:extLst>
          </p:cNvPr>
          <p:cNvSpPr txBox="1"/>
          <p:nvPr/>
        </p:nvSpPr>
        <p:spPr>
          <a:xfrm>
            <a:off x="4464844" y="0"/>
            <a:ext cx="7593806" cy="7121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தன் அற்புதமான பிறப்பையும்</a:t>
            </a:r>
            <a:r>
              <a:rPr lang="en-US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ஞானஸ்நானத்தின்போது தான் தேர்வுசெய்த வசனத்தையும் சாமுவேல் யோசித்த போது</a:t>
            </a:r>
            <a:r>
              <a:rPr lang="en-US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‘ஆண்டவரே</a:t>
            </a:r>
            <a:r>
              <a:rPr lang="en-US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உம்முடைய அழைப்பை ஏற்றுக்கொள்கிறேன். இப்போது என் பெற்றோரிடம் இதுபற்றிப் பேசுவதற்கு உதவிசெய்யும்</a:t>
            </a:r>
            <a:r>
              <a:rPr lang="en-US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’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என்று ஜெபித்தார்.</a:t>
            </a:r>
            <a:endParaRPr lang="en-IN" dirty="0">
              <a:solidFill>
                <a:srgbClr val="532209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சாமுவேல் தன் அம்மாவிடம் சொன்னதும்</a:t>
            </a:r>
            <a:r>
              <a:rPr lang="en-US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அவருடைய அம்மா உடனே சம்மதித்தார்.</a:t>
            </a:r>
            <a:r>
              <a:rPr lang="en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“பொறியியல் படிப்பு உனக்கு ஒத்துவராது என்று எனக்குத் தெரியும்</a:t>
            </a:r>
            <a:r>
              <a:rPr lang="en-US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என்று சொன்னார். ஆனால் அவரது அப்பாவால் தான் ஒரு முடிவுக்கு வரமுடியவில்லை.</a:t>
            </a:r>
            <a:endParaRPr lang="en-IN" dirty="0">
              <a:solidFill>
                <a:srgbClr val="532209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தன் மகன் பொறியாளர் ஆக வேண்டும் என்று திட்டமிட்டிருந்தார். பொறியியல் படிப்பைப் படிக்க வைப்பதற்கு அதிக பணமும் செலவிட்டார். சாமுவேலின் தங்கை ஏற்கனவே சிலி அட்வென்டிஸ்ட் பல்கலைக்கழகத்தில் தான் படித்து வந்தார்.</a:t>
            </a:r>
            <a:r>
              <a:rPr lang="en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இரண்டு பிள்ளைகளும் இல்லாமல் வீடு வெறுமையாகிவிடும்.</a:t>
            </a:r>
            <a:r>
              <a:rPr lang="en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இறுதியாக</a:t>
            </a:r>
            <a:r>
              <a:rPr lang="en-US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தேவனுடைய அழைப்பு என்பதை அவர் ஒத்துக்கொண்டார்.</a:t>
            </a:r>
            <a:endParaRPr lang="en-IN" dirty="0">
              <a:solidFill>
                <a:srgbClr val="532209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IN" dirty="0">
              <a:solidFill>
                <a:srgbClr val="532209"/>
              </a:solidFill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5F3D45-52F3-61FB-60CC-38E19DD99B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38" y="1178719"/>
            <a:ext cx="4929188" cy="490061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002120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3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B5A8A2-4CEB-C3BD-33E9-4A1D73E89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4F0447-0BD3-750B-0E50-1712B86224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576" r="16088"/>
          <a:stretch>
            <a:fillRect/>
          </a:stretch>
        </p:blipFill>
        <p:spPr>
          <a:xfrm>
            <a:off x="902491" y="464345"/>
            <a:ext cx="5193507" cy="6070458"/>
          </a:xfrm>
          <a:prstGeom prst="roundRect">
            <a:avLst>
              <a:gd name="adj" fmla="val 701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7980418-208B-759E-2DA9-EEABE243B94E}"/>
              </a:ext>
            </a:extLst>
          </p:cNvPr>
          <p:cNvSpPr/>
          <p:nvPr/>
        </p:nvSpPr>
        <p:spPr>
          <a:xfrm>
            <a:off x="0" y="0"/>
            <a:ext cx="464344" cy="528638"/>
          </a:xfrm>
          <a:custGeom>
            <a:avLst/>
            <a:gdLst>
              <a:gd name="connsiteX0" fmla="*/ 485775 w 971550"/>
              <a:gd name="connsiteY0" fmla="*/ 0 h 971550"/>
              <a:gd name="connsiteX1" fmla="*/ 971550 w 971550"/>
              <a:gd name="connsiteY1" fmla="*/ 242888 h 971550"/>
              <a:gd name="connsiteX2" fmla="*/ 971550 w 971550"/>
              <a:gd name="connsiteY2" fmla="*/ 728663 h 971550"/>
              <a:gd name="connsiteX3" fmla="*/ 485775 w 971550"/>
              <a:gd name="connsiteY3" fmla="*/ 971550 h 971550"/>
              <a:gd name="connsiteX4" fmla="*/ 0 w 971550"/>
              <a:gd name="connsiteY4" fmla="*/ 728663 h 971550"/>
              <a:gd name="connsiteX5" fmla="*/ 0 w 971550"/>
              <a:gd name="connsiteY5" fmla="*/ 242888 h 97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1550" h="971550">
                <a:moveTo>
                  <a:pt x="485775" y="0"/>
                </a:moveTo>
                <a:lnTo>
                  <a:pt x="971550" y="242888"/>
                </a:lnTo>
                <a:lnTo>
                  <a:pt x="971550" y="728663"/>
                </a:lnTo>
                <a:lnTo>
                  <a:pt x="485775" y="971550"/>
                </a:lnTo>
                <a:lnTo>
                  <a:pt x="0" y="728663"/>
                </a:lnTo>
                <a:lnTo>
                  <a:pt x="0" y="242888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544F97-B26D-DC64-6F7E-DFF1D19E4D90}"/>
              </a:ext>
            </a:extLst>
          </p:cNvPr>
          <p:cNvSpPr txBox="1"/>
          <p:nvPr/>
        </p:nvSpPr>
        <p:spPr>
          <a:xfrm>
            <a:off x="6765133" y="258901"/>
            <a:ext cx="5193506" cy="63401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சாமுவேல் தான் படித்து வந்த பல்கலைக்கழகத்திலிருந்து சிலி அட்வென்ட்டிஸ்ட் பல்கலைக்கழகத்திற்கு மாறினார்</a:t>
            </a:r>
            <a:r>
              <a:rPr lang="en-US" sz="1600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வகுப்புகள் தொடங்குவதற்கு ஒரு வாரத்திற்கு முன்பாகவே அங்குபோய்ச் சேர்ந்தார். சாமுவேலை இறையியல் படிக்கச் சொன்ன அவரது உறவினர் மிகுந்த மகிழ்ச்சியடைந்தார்.</a:t>
            </a:r>
            <a:endParaRPr lang="en-IN" sz="1600" dirty="0">
              <a:solidFill>
                <a:srgbClr val="532209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“தேவன் எனக்குக் கொடுத்த அழைப்புக்காக அவருக்கு நன்றி சொல்கிறேன். தேவன் என்னை எங்கு அழைத்தாலும் அங்கு செல்வதற்கு ஆயத்தமாக இருக்கிறேன்</a:t>
            </a:r>
            <a:r>
              <a:rPr lang="en-US" sz="1600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” </a:t>
            </a:r>
            <a:r>
              <a:rPr lang="ta-IN" sz="1600" dirty="0">
                <a:solidFill>
                  <a:srgbClr val="532209"/>
                </a:solidFill>
                <a:latin typeface="Anek Tamil" pitchFamily="2" charset="0"/>
                <a:cs typeface="Anek Tamil" pitchFamily="2" charset="0"/>
              </a:rPr>
              <a:t>என்று சொன்னார்.</a:t>
            </a:r>
            <a:endParaRPr lang="en-IN" sz="1600" dirty="0">
              <a:solidFill>
                <a:srgbClr val="532209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solidFill>
                  <a:srgbClr val="FF0000"/>
                </a:solidFill>
                <a:highlight>
                  <a:srgbClr val="FFFF00"/>
                </a:highlight>
                <a:latin typeface="Anek Tamil" pitchFamily="2" charset="0"/>
                <a:cs typeface="Anek Tamil" pitchFamily="2" charset="0"/>
              </a:rPr>
              <a:t>இந்தக் காலாண்டின் பதின்மூன்றாம் வாரக் காணிக்கையின் ஒரு பகுதி சிலி அட்வென்ட்டிஸ்ட் பல்கலைக்கழகத்திற்குப் பயன்படும்.</a:t>
            </a:r>
            <a:endParaRPr lang="en-IN" sz="1600" dirty="0">
              <a:solidFill>
                <a:srgbClr val="FF0000"/>
              </a:solidFill>
              <a:highlight>
                <a:srgbClr val="FFFF00"/>
              </a:highlight>
              <a:latin typeface="Anek Tamil" pitchFamily="2" charset="0"/>
              <a:cs typeface="Anek Tami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0160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638</Words>
  <Application>Microsoft Office PowerPoint</Application>
  <PresentationFormat>Panorámica</PresentationFormat>
  <Paragraphs>33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6" baseType="lpstr">
      <vt:lpstr>Anek Tamil</vt:lpstr>
      <vt:lpstr>Anek Tamil Expanded ExtraBold</vt:lpstr>
      <vt:lpstr>Anek Tamil Expanded SemiBold</vt:lpstr>
      <vt:lpstr>Aptos</vt:lpstr>
      <vt:lpstr>Aptos Display</vt:lpstr>
      <vt:lpstr>Arial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Johnson Rajkumar</dc:creator>
  <cp:lastModifiedBy>Sergio</cp:lastModifiedBy>
  <cp:revision>16</cp:revision>
  <dcterms:created xsi:type="dcterms:W3CDTF">2025-11-04T11:46:39Z</dcterms:created>
  <dcterms:modified xsi:type="dcterms:W3CDTF">2025-11-04T15:34:51Z</dcterms:modified>
</cp:coreProperties>
</file>