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2529"/>
    <a:srgbClr val="343A40"/>
    <a:srgbClr val="F8F9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C1D8F-B8D4-9C9D-F91B-4F36176D07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BF685C-4788-0D7F-F8FE-7077383D8A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12908-0F67-E3CE-DC09-8133A324A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E66E4-5164-45A1-AA88-2944C7764FFB}" type="datetimeFigureOut">
              <a:rPr lang="en-IN" smtClean="0"/>
              <a:t>11-11-2025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47C0E9-9A85-4E9C-2EEE-770F15790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18286-878E-5BDD-A8BF-2B837FE66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49629-7EF9-4B2F-8FF9-CBF62568B8C8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7701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2A6D5-962E-6F12-E8B7-2B0BD6BA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4A9BC9-AC72-764E-3C35-E5362296A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05C44B-B387-D2A2-1CCA-96C25FEDA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E66E4-5164-45A1-AA88-2944C7764FFB}" type="datetimeFigureOut">
              <a:rPr lang="en-IN" smtClean="0"/>
              <a:t>11-11-2025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55DB2-200A-7B35-4D85-3BFB2EE39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C2BE55-14C6-FA19-C001-753C51CFA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49629-7EF9-4B2F-8FF9-CBF62568B8C8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22254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303DA2-9231-0145-6FEC-9E0ECDAA2D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4BA6D3-8026-2BB8-452B-F665728D88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D6383-3D83-75C8-F4E5-A855865EA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E66E4-5164-45A1-AA88-2944C7764FFB}" type="datetimeFigureOut">
              <a:rPr lang="en-IN" smtClean="0"/>
              <a:t>11-11-2025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C483E4-F2F2-3731-D7CD-49F61BB88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80A3D-7316-89EA-2F8D-31A1FE9FD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49629-7EF9-4B2F-8FF9-CBF62568B8C8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25972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63B35-3936-2313-AB37-7C27820A7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9E847-72F3-7C81-D89A-07736ABF2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78989-2C2B-835F-2BC3-C4E77C82C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E66E4-5164-45A1-AA88-2944C7764FFB}" type="datetimeFigureOut">
              <a:rPr lang="en-IN" smtClean="0"/>
              <a:t>11-11-2025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81DB78-8AEA-1504-1C4A-B7442695E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5C71DC-10CB-FF1A-A018-8CD65432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49629-7EF9-4B2F-8FF9-CBF62568B8C8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1685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6804D-5C4F-C539-684F-98F31A9C8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81147-9380-C48B-4D8D-63B2C8D608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AF217A-BD34-80D8-1715-D00C8141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E66E4-5164-45A1-AA88-2944C7764FFB}" type="datetimeFigureOut">
              <a:rPr lang="en-IN" smtClean="0"/>
              <a:t>11-11-2025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EBEAD-6C6D-D28F-2C66-071EDC970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C697BE-F76C-5CBA-6765-3E079E49C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49629-7EF9-4B2F-8FF9-CBF62568B8C8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05781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03BA5-3395-E23B-5F38-F70A7B920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80BAC5-B6DD-17CA-086C-7E29857CF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A36E36-174D-B69B-724B-AC1D2DDB70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2DF3DC-3F93-DB9A-8E84-CE2522BDD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E66E4-5164-45A1-AA88-2944C7764FFB}" type="datetimeFigureOut">
              <a:rPr lang="en-IN" smtClean="0"/>
              <a:t>11-11-2025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0BA22D-884A-8E58-490B-FB9BB0584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F1F1F-6BC6-DA30-65CC-CDFBD4668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49629-7EF9-4B2F-8FF9-CBF62568B8C8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70257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228A4-9A15-C3D8-7080-FF79D3E6B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EAAAB3-6A6D-C627-0EA6-B18CF27A99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FA0933-2518-0768-BC52-4DE430604D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A9524E-4EFD-DD53-CDD1-AFDC295AB3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F97B70-23A5-09CA-8169-718567E5C6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91B353-87EA-1E95-2EE8-EE0E482BF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E66E4-5164-45A1-AA88-2944C7764FFB}" type="datetimeFigureOut">
              <a:rPr lang="en-IN" smtClean="0"/>
              <a:t>11-11-2025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08B995-7A8E-EF6B-5F05-F0458A8E5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35443D-BDB0-1823-E41D-B3CE45A5A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49629-7EF9-4B2F-8FF9-CBF62568B8C8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85937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91E29-F65A-C2C5-84A7-01EFE5E0C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159BF2-4814-6BEF-8B8D-6F4E80D77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E66E4-5164-45A1-AA88-2944C7764FFB}" type="datetimeFigureOut">
              <a:rPr lang="en-IN" smtClean="0"/>
              <a:t>11-11-2025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0C67F4-9BA6-1A6C-7D21-6BBF4EBED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2C15DC-6A31-EC7C-6ABA-47FE5853E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49629-7EF9-4B2F-8FF9-CBF62568B8C8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79707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8EBCFF-03DA-4AB7-6112-00E5D2901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E66E4-5164-45A1-AA88-2944C7764FFB}" type="datetimeFigureOut">
              <a:rPr lang="en-IN" smtClean="0"/>
              <a:t>11-11-2025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612E6A-059C-3C15-FDD5-80A799D9C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4F50E9-2954-690E-C930-100DA7C29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49629-7EF9-4B2F-8FF9-CBF62568B8C8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37706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7F42F-D2DA-87C5-9457-FF52D8D6F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B524E-6277-98DA-525B-1EE6244FC1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629F2B-424F-FF9A-6429-3116BD189D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41F14-13CC-C132-50BC-C651A4874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E66E4-5164-45A1-AA88-2944C7764FFB}" type="datetimeFigureOut">
              <a:rPr lang="en-IN" smtClean="0"/>
              <a:t>11-11-2025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893783-4197-4017-1A24-69A020262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EBBE48-3ECF-6A30-3F30-67D97917D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49629-7EF9-4B2F-8FF9-CBF62568B8C8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3864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1D782-982D-4CFC-BBF0-2B9C3CC20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DAB2FC-69E2-1123-CC8F-282E79D4F3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55E292-A21E-020B-4B5B-17F9A5869E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EEBC6-FD30-9D35-9AD3-2639818C6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E66E4-5164-45A1-AA88-2944C7764FFB}" type="datetimeFigureOut">
              <a:rPr lang="en-IN" smtClean="0"/>
              <a:t>11-11-2025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AB18F1-EFB3-FEF1-B3C5-520386857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5F6365-A131-731F-7DE6-14FA0E09A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49629-7EF9-4B2F-8FF9-CBF62568B8C8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57667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245D58-9937-F5F1-6825-BE4B984EB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7B0F7E-692A-80BB-806E-06ACC6DB7F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15E80A-A093-2B49-3969-FC3CA1939C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4E66E4-5164-45A1-AA88-2944C7764FFB}" type="datetimeFigureOut">
              <a:rPr lang="en-IN" smtClean="0"/>
              <a:t>11-11-2025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01A240-1432-080C-776E-31131F75F0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A14D4-B5EB-4BC8-E80B-8D568A4316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049629-7EF9-4B2F-8FF9-CBF62568B8C8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8832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F809557-97B5-70C3-0CB8-85B7F7801812}"/>
              </a:ext>
            </a:extLst>
          </p:cNvPr>
          <p:cNvSpPr/>
          <p:nvPr/>
        </p:nvSpPr>
        <p:spPr>
          <a:xfrm>
            <a:off x="259555" y="573381"/>
            <a:ext cx="11672889" cy="6079332"/>
          </a:xfrm>
          <a:prstGeom prst="round2DiagRect">
            <a:avLst/>
          </a:prstGeom>
          <a:solidFill>
            <a:srgbClr val="F8F9F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5E1DC23-E72A-7A5F-EB7A-AB96217999E8}"/>
              </a:ext>
            </a:extLst>
          </p:cNvPr>
          <p:cNvSpPr/>
          <p:nvPr/>
        </p:nvSpPr>
        <p:spPr>
          <a:xfrm>
            <a:off x="821532" y="1857375"/>
            <a:ext cx="3586161" cy="3357561"/>
          </a:xfrm>
          <a:prstGeom prst="ellipse">
            <a:avLst/>
          </a:prstGeom>
          <a:solidFill>
            <a:srgbClr val="212529"/>
          </a:solidFill>
          <a:ln>
            <a:noFill/>
          </a:ln>
          <a:effectLst>
            <a:glow rad="228600">
              <a:schemeClr val="tx2">
                <a:lumMod val="90000"/>
                <a:lumOff val="10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415B19C-B9F0-31F5-51F0-5D6D6E598B2E}"/>
              </a:ext>
            </a:extLst>
          </p:cNvPr>
          <p:cNvSpPr/>
          <p:nvPr/>
        </p:nvSpPr>
        <p:spPr>
          <a:xfrm>
            <a:off x="1096565" y="2121692"/>
            <a:ext cx="3036093" cy="2828925"/>
          </a:xfrm>
          <a:prstGeom prst="ellipse">
            <a:avLst/>
          </a:prstGeom>
          <a:solidFill>
            <a:srgbClr val="343A40"/>
          </a:solidFill>
          <a:ln>
            <a:solidFill>
              <a:srgbClr val="F8F9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861499-2C6E-2B97-8E98-289B07C74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63" b="99702" l="1791" r="97278">
                        <a14:foregroundMark x1="35960" y1="9396" x2="31734" y2="24683"/>
                        <a14:foregroundMark x1="39828" y1="9471" x2="53009" y2="10067"/>
                        <a14:foregroundMark x1="53009" y1="10067" x2="63109" y2="31991"/>
                        <a14:foregroundMark x1="56805" y1="10589" x2="51289" y2="6488"/>
                        <a14:foregroundMark x1="51289" y1="6488" x2="32521" y2="9769"/>
                        <a14:foregroundMark x1="32521" y1="9769" x2="26934" y2="14989"/>
                        <a14:foregroundMark x1="29728" y1="13125" x2="38181" y2="4027"/>
                        <a14:foregroundMark x1="38181" y1="4027" x2="45415" y2="3132"/>
                        <a14:foregroundMark x1="45415" y1="3132" x2="51433" y2="4996"/>
                        <a14:foregroundMark x1="56089" y1="45414" x2="61461" y2="53318"/>
                        <a14:foregroundMark x1="61461" y1="53318" x2="69269" y2="85309"/>
                        <a14:foregroundMark x1="58668" y1="77629" x2="20057" y2="92841"/>
                        <a14:foregroundMark x1="20057" y1="92841" x2="72636" y2="92394"/>
                        <a14:foregroundMark x1="72636" y1="92394" x2="78295" y2="93214"/>
                        <a14:foregroundMark x1="69413" y1="68829" x2="78582" y2="72036"/>
                        <a14:foregroundMark x1="78582" y1="72036" x2="90186" y2="88740"/>
                        <a14:foregroundMark x1="90186" y1="88740" x2="91977" y2="98210"/>
                        <a14:foregroundMark x1="35029" y1="65399" x2="19628" y2="74870"/>
                        <a14:foregroundMark x1="19628" y1="74870" x2="6662" y2="99776"/>
                        <a14:foregroundMark x1="71490" y1="88143" x2="63395" y2="94333"/>
                        <a14:foregroundMark x1="63395" y1="94333" x2="59957" y2="95600"/>
                        <a14:foregroundMark x1="62966" y1="43028" x2="63968" y2="58240"/>
                        <a14:foregroundMark x1="1862" y1="99031" x2="8166" y2="94333"/>
                        <a14:foregroundMark x1="8166" y1="94333" x2="8309" y2="94258"/>
                        <a14:foregroundMark x1="93123" y1="92841" x2="97278" y2="98881"/>
                        <a14:foregroundMark x1="97278" y1="98881" x2="97278" y2="99403"/>
                        <a14:foregroundMark x1="25931" y1="28635" x2="25716" y2="23415"/>
                        <a14:foregroundMark x1="29226" y1="14169" x2="31089" y2="9993"/>
                        <a14:foregroundMark x1="29226" y1="13572" x2="31089" y2="8427"/>
                        <a14:foregroundMark x1="50000" y1="2163" x2="43052" y2="3505"/>
                        <a14:backgroundMark x1="43338" y1="1641" x2="55802" y2="224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7981" r="11606"/>
          <a:stretch>
            <a:fillRect/>
          </a:stretch>
        </p:blipFill>
        <p:spPr>
          <a:xfrm>
            <a:off x="1001269" y="1053008"/>
            <a:ext cx="3226683" cy="3873131"/>
          </a:xfrm>
          <a:prstGeom prst="ellipse">
            <a:avLst/>
          </a:prstGeom>
          <a:effectLst>
            <a:glow rad="101600">
              <a:schemeClr val="bg2">
                <a:lumMod val="50000"/>
                <a:alpha val="60000"/>
              </a:schemeClr>
            </a:glow>
            <a:softEdge rad="127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1E499D-DACF-9499-A69F-5E3CD6BD9527}"/>
              </a:ext>
            </a:extLst>
          </p:cNvPr>
          <p:cNvSpPr txBox="1"/>
          <p:nvPr/>
        </p:nvSpPr>
        <p:spPr>
          <a:xfrm>
            <a:off x="4657725" y="92868"/>
            <a:ext cx="5207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2400" dirty="0">
                <a:solidFill>
                  <a:srgbClr val="F8F9FA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nek Tamil SemiExpanded ExtraBo" pitchFamily="2" charset="0"/>
                <a:cs typeface="Anek Tamil SemiExpanded ExtraBo" pitchFamily="2" charset="0"/>
              </a:rPr>
              <a:t>கட்டி குணமாக ஜெபித்தல்</a:t>
            </a:r>
            <a:endParaRPr lang="en-IN" sz="2400" dirty="0">
              <a:solidFill>
                <a:srgbClr val="F8F9FA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Anek Tamil SemiExpanded ExtraBo" pitchFamily="2" charset="0"/>
              <a:cs typeface="Anek Tamil SemiExpanded ExtraBo" pitchFamily="2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D47419EA-288F-3BDF-DE63-E6575A5D74C2}"/>
              </a:ext>
            </a:extLst>
          </p:cNvPr>
          <p:cNvSpPr/>
          <p:nvPr/>
        </p:nvSpPr>
        <p:spPr>
          <a:xfrm>
            <a:off x="1275158" y="5591676"/>
            <a:ext cx="2857500" cy="692943"/>
          </a:xfrm>
          <a:prstGeom prst="round2DiagRect">
            <a:avLst/>
          </a:prstGeom>
          <a:solidFill>
            <a:srgbClr val="343A4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a-IN" sz="2400" dirty="0">
                <a:solidFill>
                  <a:srgbClr val="F8F9FA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nek Tamil SemiExpanded ExtraBo" pitchFamily="2" charset="0"/>
                <a:cs typeface="Anek Tamil SemiExpanded ExtraBo" pitchFamily="2" charset="0"/>
              </a:rPr>
              <a:t>மரியா</a:t>
            </a:r>
            <a:endParaRPr lang="en-IN" sz="2400" dirty="0">
              <a:solidFill>
                <a:srgbClr val="F8F9FA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Anek Tamil SemiExpanded ExtraBo" pitchFamily="2" charset="0"/>
              <a:cs typeface="Anek Tamil SemiExpanded ExtraBo" pitchFamily="2" charset="0"/>
            </a:endParaRPr>
          </a:p>
        </p:txBody>
      </p:sp>
      <p:sp>
        <p:nvSpPr>
          <p:cNvPr id="12" name="Teardrop 11">
            <a:extLst>
              <a:ext uri="{FF2B5EF4-FFF2-40B4-BE49-F238E27FC236}">
                <a16:creationId xmlns:a16="http://schemas.microsoft.com/office/drawing/2014/main" id="{22A45B34-3E4D-BD83-9917-070EF1C6F0E0}"/>
              </a:ext>
            </a:extLst>
          </p:cNvPr>
          <p:cNvSpPr/>
          <p:nvPr/>
        </p:nvSpPr>
        <p:spPr>
          <a:xfrm rot="21282287">
            <a:off x="5000813" y="3233485"/>
            <a:ext cx="3221832" cy="3071812"/>
          </a:xfrm>
          <a:prstGeom prst="teardrop">
            <a:avLst/>
          </a:prstGeom>
          <a:solidFill>
            <a:srgbClr val="212529"/>
          </a:solidFill>
          <a:ln>
            <a:noFill/>
          </a:ln>
          <a:effectLst>
            <a:glow rad="228600">
              <a:schemeClr val="tx1">
                <a:lumMod val="95000"/>
                <a:lumOff val="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2E96149-4D9B-8D7D-677A-5BCADB39F776}"/>
              </a:ext>
            </a:extLst>
          </p:cNvPr>
          <p:cNvSpPr/>
          <p:nvPr/>
        </p:nvSpPr>
        <p:spPr>
          <a:xfrm>
            <a:off x="5396928" y="3573563"/>
            <a:ext cx="2466976" cy="2400301"/>
          </a:xfrm>
          <a:prstGeom prst="ellipse">
            <a:avLst/>
          </a:prstGeom>
          <a:solidFill>
            <a:srgbClr val="F8F9FA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a-IN" sz="3200" dirty="0">
                <a:solidFill>
                  <a:srgbClr val="212529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Anek Tamil SemiExpanded ExtraBo" pitchFamily="2" charset="0"/>
                <a:cs typeface="Anek Tamil SemiExpanded ExtraBo" pitchFamily="2" charset="0"/>
              </a:rPr>
              <a:t>சிலி</a:t>
            </a:r>
            <a:endParaRPr lang="en-IN" sz="3200" dirty="0">
              <a:solidFill>
                <a:srgbClr val="212529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  <a:latin typeface="Anek Tamil SemiExpanded ExtraBo" pitchFamily="2" charset="0"/>
              <a:cs typeface="Anek Tamil SemiExpanded ExtraBo" pitchFamily="2" charset="0"/>
            </a:endParaRPr>
          </a:p>
        </p:txBody>
      </p:sp>
      <p:sp>
        <p:nvSpPr>
          <p:cNvPr id="17" name="Teardrop 16">
            <a:extLst>
              <a:ext uri="{FF2B5EF4-FFF2-40B4-BE49-F238E27FC236}">
                <a16:creationId xmlns:a16="http://schemas.microsoft.com/office/drawing/2014/main" id="{0B881F4F-9E3C-1687-1231-D1F9DFF5787E}"/>
              </a:ext>
            </a:extLst>
          </p:cNvPr>
          <p:cNvSpPr/>
          <p:nvPr/>
        </p:nvSpPr>
        <p:spPr>
          <a:xfrm rot="10561438">
            <a:off x="8424775" y="1576982"/>
            <a:ext cx="3221832" cy="3071812"/>
          </a:xfrm>
          <a:prstGeom prst="teardrop">
            <a:avLst/>
          </a:prstGeom>
          <a:solidFill>
            <a:srgbClr val="343A40"/>
          </a:solidFill>
          <a:ln>
            <a:noFill/>
          </a:ln>
          <a:effectLst>
            <a:glow rad="228600">
              <a:schemeClr val="tx1">
                <a:lumMod val="95000"/>
                <a:lumOff val="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1F68E47-E85C-A7E4-B761-C4968AF49426}"/>
              </a:ext>
            </a:extLst>
          </p:cNvPr>
          <p:cNvSpPr/>
          <p:nvPr/>
        </p:nvSpPr>
        <p:spPr>
          <a:xfrm>
            <a:off x="8802203" y="1912738"/>
            <a:ext cx="2466976" cy="2400301"/>
          </a:xfrm>
          <a:prstGeom prst="ellipse">
            <a:avLst/>
          </a:prstGeom>
          <a:solidFill>
            <a:srgbClr val="F8F9FA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ta-IN" b="1" dirty="0">
                <a:solidFill>
                  <a:srgbClr val="343A40"/>
                </a:solidFill>
                <a:latin typeface="Anek Tamil SemiExpanded" pitchFamily="2" charset="0"/>
                <a:cs typeface="Anek Tamil SemiExpanded" pitchFamily="2" charset="0"/>
              </a:rPr>
              <a:t>நவம்பர் 15</a:t>
            </a:r>
            <a:r>
              <a:rPr lang="en-US" b="1" dirty="0">
                <a:solidFill>
                  <a:srgbClr val="343A40"/>
                </a:solidFill>
                <a:latin typeface="Anek Tamil SemiExpanded" pitchFamily="2" charset="0"/>
                <a:cs typeface="Anek Tamil SemiExpanded" pitchFamily="2" charset="0"/>
              </a:rPr>
              <a:t>, </a:t>
            </a:r>
            <a:r>
              <a:rPr lang="ta-IN" b="1" dirty="0">
                <a:solidFill>
                  <a:srgbClr val="343A40"/>
                </a:solidFill>
                <a:latin typeface="Anek Tamil SemiExpanded" pitchFamily="2" charset="0"/>
                <a:cs typeface="Anek Tamil SemiExpanded" pitchFamily="2" charset="0"/>
              </a:rPr>
              <a:t>வாரம் 7</a:t>
            </a:r>
            <a:endParaRPr lang="en-IN" b="1" dirty="0">
              <a:solidFill>
                <a:srgbClr val="343A40"/>
              </a:solidFill>
              <a:latin typeface="Anek Tamil SemiExpanded" pitchFamily="2" charset="0"/>
              <a:cs typeface="Anek Tamil SemiExpand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449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3DF8C27-8492-76E4-3EBE-87DD2933F99A}"/>
              </a:ext>
            </a:extLst>
          </p:cNvPr>
          <p:cNvGrpSpPr/>
          <p:nvPr/>
        </p:nvGrpSpPr>
        <p:grpSpPr>
          <a:xfrm>
            <a:off x="11928" y="50400"/>
            <a:ext cx="350044" cy="364331"/>
            <a:chOff x="171451" y="114300"/>
            <a:chExt cx="350044" cy="364331"/>
          </a:xfrm>
          <a:effectLst>
            <a:glow rad="63500">
              <a:srgbClr val="343A40">
                <a:alpha val="40000"/>
              </a:srgbClr>
            </a:glow>
          </a:effectLst>
        </p:grpSpPr>
        <p:sp>
          <p:nvSpPr>
            <p:cNvPr id="2" name="Teardrop 1">
              <a:extLst>
                <a:ext uri="{FF2B5EF4-FFF2-40B4-BE49-F238E27FC236}">
                  <a16:creationId xmlns:a16="http://schemas.microsoft.com/office/drawing/2014/main" id="{C7898EC1-26FD-5250-5107-EBAAE4A9C5D7}"/>
                </a:ext>
              </a:extLst>
            </p:cNvPr>
            <p:cNvSpPr/>
            <p:nvPr/>
          </p:nvSpPr>
          <p:spPr>
            <a:xfrm>
              <a:off x="171451" y="114300"/>
              <a:ext cx="350044" cy="364331"/>
            </a:xfrm>
            <a:prstGeom prst="teardrop">
              <a:avLst/>
            </a:prstGeom>
            <a:solidFill>
              <a:srgbClr val="343A4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6DB6B5B-C309-C3FD-518D-BF5F3E9DEEF3}"/>
                </a:ext>
              </a:extLst>
            </p:cNvPr>
            <p:cNvSpPr/>
            <p:nvPr/>
          </p:nvSpPr>
          <p:spPr>
            <a:xfrm>
              <a:off x="171451" y="178595"/>
              <a:ext cx="314328" cy="300036"/>
            </a:xfrm>
            <a:prstGeom prst="ellipse">
              <a:avLst/>
            </a:prstGeom>
            <a:solidFill>
              <a:srgbClr val="F8F9F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8000" rtlCol="0" anchor="ctr"/>
            <a:lstStyle/>
            <a:p>
              <a:pPr algn="ctr"/>
              <a:r>
                <a:rPr lang="en-IN" dirty="0">
                  <a:solidFill>
                    <a:srgbClr val="212529"/>
                  </a:solidFill>
                  <a:effectLst>
                    <a:glow rad="63500">
                      <a:srgbClr val="212529">
                        <a:alpha val="40000"/>
                      </a:srgbClr>
                    </a:glow>
                  </a:effectLst>
                  <a:latin typeface="Anek Tamil SemiExpanded ExtraBo" pitchFamily="2" charset="0"/>
                  <a:cs typeface="Anek Tamil SemiExpanded ExtraBo" pitchFamily="2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0D63CCC-AE99-ADEE-486E-6CFD3C312E3D}"/>
              </a:ext>
            </a:extLst>
          </p:cNvPr>
          <p:cNvSpPr txBox="1"/>
          <p:nvPr/>
        </p:nvSpPr>
        <p:spPr>
          <a:xfrm>
            <a:off x="4622400" y="42780"/>
            <a:ext cx="7502400" cy="670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சிலியில் பக்திமிக்க ஒரு கிறிஸ்தவக் குடும்பத்தில் வளர்ந்தவள் </a:t>
            </a:r>
            <a:r>
              <a:rPr lang="ta-IN" dirty="0">
                <a:solidFill>
                  <a:srgbClr val="212529"/>
                </a:solidFill>
                <a:latin typeface="Anek Tamil" pitchFamily="2" charset="0"/>
                <a:cs typeface="Anek Tamil" pitchFamily="2" charset="0"/>
              </a:rPr>
              <a:t>மரியா.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 திருச்சபை விழாக்களை தவறாமல் கொண்டாடுவார்கள். பிறகு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அவளது </a:t>
            </a:r>
            <a:r>
              <a:rPr lang="ta-IN" b="1" dirty="0">
                <a:solidFill>
                  <a:srgbClr val="FF0000"/>
                </a:solidFill>
                <a:latin typeface="Anek Tamil" pitchFamily="2" charset="0"/>
                <a:cs typeface="Anek Tamil" pitchFamily="2" charset="0"/>
              </a:rPr>
              <a:t>5 வயது தங்கை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யான ஏஞ்சலுக்கு கல்லீரலில் ஒரு பெரிய கட்டி இருந்ததாக தெரிய வந்த பிறகுதான்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தேவனை நோக்கி ஜெபிக்க ஆரம்பித்தார்கள்.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“தேவனே என் தங்கையின் உயிரைக் காப்பாற்றும்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என்று மரியா ஜெபித்தாள்.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மரியாவுக்கு 21 வயது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மூன்று சகோதரிகளில் அவள்தான் மூத்தவள். ஏஞ்சல் கடைசி தங்கை.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ஏஞ்சலின் ஆசிரியைக்கு அந்தச் செய்தி தெரிய வந்தபோது அவரும் ஜெபித்தார். தன் சபையாரிடம் ஏஞ்சலுக்காக ஜெபிக்கச் சொன்னார். அவர் ஒரு செவந்த்-டே அட்வென்ட்டிஸ்ட் போதகருடைய மனைவி.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தன் தங்கைக்காக அவர்கள் ஜெபித்ததைப் பார்த்தபோது மரியாவின் இருதயம் தொடப்பட்டது. தங்களுக்கு யாரென்றே தெரியாத ஒரு சிறுமிக்காக அவர்கள் ஏன் ஜெபிக்கவேண்டும் என்று  நினைத்தாள்.</a:t>
            </a:r>
            <a:endParaRPr lang="en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098143-7068-4E4F-9A4B-40D0A5099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8" y="1127760"/>
            <a:ext cx="4706325" cy="482346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25880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8950FD-68D8-793B-D1B0-66E0749D8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58EE62-72E0-D714-0D54-694B061B7739}"/>
              </a:ext>
            </a:extLst>
          </p:cNvPr>
          <p:cNvGrpSpPr/>
          <p:nvPr/>
        </p:nvGrpSpPr>
        <p:grpSpPr>
          <a:xfrm>
            <a:off x="11928" y="50400"/>
            <a:ext cx="350044" cy="364331"/>
            <a:chOff x="171451" y="114300"/>
            <a:chExt cx="350044" cy="364331"/>
          </a:xfrm>
          <a:effectLst>
            <a:glow rad="63500">
              <a:srgbClr val="343A40">
                <a:alpha val="40000"/>
              </a:srgbClr>
            </a:glow>
          </a:effectLst>
        </p:grpSpPr>
        <p:sp>
          <p:nvSpPr>
            <p:cNvPr id="2" name="Teardrop 1">
              <a:extLst>
                <a:ext uri="{FF2B5EF4-FFF2-40B4-BE49-F238E27FC236}">
                  <a16:creationId xmlns:a16="http://schemas.microsoft.com/office/drawing/2014/main" id="{AAF722AE-C2AF-182F-7CD7-DB4767CEF310}"/>
                </a:ext>
              </a:extLst>
            </p:cNvPr>
            <p:cNvSpPr/>
            <p:nvPr/>
          </p:nvSpPr>
          <p:spPr>
            <a:xfrm>
              <a:off x="171451" y="114300"/>
              <a:ext cx="350044" cy="364331"/>
            </a:xfrm>
            <a:prstGeom prst="teardrop">
              <a:avLst/>
            </a:prstGeom>
            <a:solidFill>
              <a:srgbClr val="343A4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25310B0-F6F7-66CE-DD07-201DA77BCB5D}"/>
                </a:ext>
              </a:extLst>
            </p:cNvPr>
            <p:cNvSpPr/>
            <p:nvPr/>
          </p:nvSpPr>
          <p:spPr>
            <a:xfrm>
              <a:off x="171451" y="178595"/>
              <a:ext cx="314328" cy="300036"/>
            </a:xfrm>
            <a:prstGeom prst="ellipse">
              <a:avLst/>
            </a:prstGeom>
            <a:solidFill>
              <a:srgbClr val="F8F9F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8000" rtlCol="0" anchor="ctr"/>
            <a:lstStyle/>
            <a:p>
              <a:pPr algn="ctr"/>
              <a:r>
                <a:rPr lang="en-IN" dirty="0">
                  <a:solidFill>
                    <a:srgbClr val="212529"/>
                  </a:solidFill>
                  <a:effectLst>
                    <a:glow rad="63500">
                      <a:srgbClr val="212529">
                        <a:alpha val="40000"/>
                      </a:srgbClr>
                    </a:glow>
                  </a:effectLst>
                  <a:latin typeface="Anek Tamil SemiExpanded ExtraBo" pitchFamily="2" charset="0"/>
                  <a:cs typeface="Anek Tamil SemiExpanded ExtraBo" pitchFamily="2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12BFF04-884B-0EA9-8AE0-E7565C531EFE}"/>
              </a:ext>
            </a:extLst>
          </p:cNvPr>
          <p:cNvSpPr txBox="1"/>
          <p:nvPr/>
        </p:nvSpPr>
        <p:spPr>
          <a:xfrm>
            <a:off x="4622400" y="42780"/>
            <a:ext cx="7502400" cy="670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ஏஞ்சலுக்கு அறுவைசிகிச்சை செய்கிற நாள் வந்தபோது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b="1" dirty="0">
                <a:solidFill>
                  <a:srgbClr val="FF0000"/>
                </a:solidFill>
                <a:latin typeface="Anek Tamil" pitchFamily="2" charset="0"/>
                <a:cs typeface="Anek Tamil" pitchFamily="2" charset="0"/>
              </a:rPr>
              <a:t>மரியா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 அதிக தீவிரமாக ஜெபித்தாள். ஏஞ்சலுக்குக் குணமானால் தான் அட்வென்ட்டிஸ்ட் சபைக்குச் செல்வதாக பொருத்தனை பண்ணினாள்.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அறுவைசிகிச்சை வெற்றிகரமாக முடிந்தது. ஒரு மாதம் மருத்துவமனையில் இருந்தபிறகு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ஏஞ்சல் குணமடைந்தாள்.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அவள் வீடு திரும்பியபிறகு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ஏஞ்சலின் ஆசிரியையும் அவரது கணவரான போதகரும் ஏஞ்சலின் குடும்பத்தினரை தொடர்ந்து சந்திக்க ஆரம்பித்தார்கள். வீட்டிற்குச் சென்றதும் அவர்களைக் கட்டி அரவணைப்பார்கள்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அவர்களுடைய சுகம்பற்றி விசாரிப்பார்கள். அவர்களுடைய வாழ்க்கையில் உண்மையான அக்கறையை வெளிப்படுத்தினார்கள்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அடிக்கடி அவர்களைச் சந்தித்தார்கள்.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மரியாவுக்கு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அந்தப் போதகரும் அவரது மனைவியும் தேவதை கதைகளில் வருகிற தம்பதியர் போலவே தெரிந்தார்கள். அன்பான தம்பதியரை இதுவரை அவள் பார்த்ததே இல்லை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endParaRPr lang="en-IN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128973-4968-D036-D31D-D3DA3ED70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33" y="1250577"/>
            <a:ext cx="4407790" cy="512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940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B6F465-2259-FB43-3A0C-52A77CF7E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4E91B29-A65A-E32B-4377-C0D32E19556B}"/>
              </a:ext>
            </a:extLst>
          </p:cNvPr>
          <p:cNvGrpSpPr/>
          <p:nvPr/>
        </p:nvGrpSpPr>
        <p:grpSpPr>
          <a:xfrm>
            <a:off x="11928" y="50400"/>
            <a:ext cx="350044" cy="364331"/>
            <a:chOff x="171451" y="114300"/>
            <a:chExt cx="350044" cy="364331"/>
          </a:xfrm>
          <a:effectLst>
            <a:glow rad="63500">
              <a:srgbClr val="343A40">
                <a:alpha val="40000"/>
              </a:srgbClr>
            </a:glow>
          </a:effectLst>
        </p:grpSpPr>
        <p:sp>
          <p:nvSpPr>
            <p:cNvPr id="2" name="Teardrop 1">
              <a:extLst>
                <a:ext uri="{FF2B5EF4-FFF2-40B4-BE49-F238E27FC236}">
                  <a16:creationId xmlns:a16="http://schemas.microsoft.com/office/drawing/2014/main" id="{B40452B8-B851-3916-CEAB-96B06EA95C0A}"/>
                </a:ext>
              </a:extLst>
            </p:cNvPr>
            <p:cNvSpPr/>
            <p:nvPr/>
          </p:nvSpPr>
          <p:spPr>
            <a:xfrm>
              <a:off x="171451" y="114300"/>
              <a:ext cx="350044" cy="364331"/>
            </a:xfrm>
            <a:prstGeom prst="teardrop">
              <a:avLst/>
            </a:prstGeom>
            <a:solidFill>
              <a:srgbClr val="343A4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C1D5BCE-0565-0B98-6017-251E77921C8D}"/>
                </a:ext>
              </a:extLst>
            </p:cNvPr>
            <p:cNvSpPr/>
            <p:nvPr/>
          </p:nvSpPr>
          <p:spPr>
            <a:xfrm>
              <a:off x="171451" y="178595"/>
              <a:ext cx="314328" cy="300036"/>
            </a:xfrm>
            <a:prstGeom prst="ellipse">
              <a:avLst/>
            </a:prstGeom>
            <a:solidFill>
              <a:srgbClr val="F8F9F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8000" rtlCol="0" anchor="ctr"/>
            <a:lstStyle/>
            <a:p>
              <a:pPr algn="ctr"/>
              <a:r>
                <a:rPr lang="en-IN" dirty="0">
                  <a:solidFill>
                    <a:srgbClr val="212529"/>
                  </a:solidFill>
                  <a:effectLst>
                    <a:glow rad="63500">
                      <a:srgbClr val="212529">
                        <a:alpha val="40000"/>
                      </a:srgbClr>
                    </a:glow>
                  </a:effectLst>
                  <a:latin typeface="Anek Tamil SemiExpanded ExtraBo" pitchFamily="2" charset="0"/>
                  <a:cs typeface="Anek Tamil SemiExpanded ExtraBo" pitchFamily="2" charset="0"/>
                </a:rPr>
                <a:t>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22738BA-0713-4938-12F6-4757134E4AEB}"/>
              </a:ext>
            </a:extLst>
          </p:cNvPr>
          <p:cNvSpPr txBox="1"/>
          <p:nvPr/>
        </p:nvSpPr>
        <p:spPr>
          <a:xfrm>
            <a:off x="4622400" y="42780"/>
            <a:ext cx="7502400" cy="670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இயேசுவின் அன்பை ஒரு புதிய வெளிச்சத்தில் கண்டுகொண்டாள்.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இரண்டு வருடங்கள் கழித்து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அவளும் அவளது குடும்பத்தினரும் இயேசுவுக்கு தங்களை ஒப்புக்கொடுத்து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ஞானஸ்நானம் பெற்றார்கள்.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கிறிஸ்து இந்தப் பூமியில் ஊழியம் செய்தபோது பின்பற்றின அதே வழிமுறையில் அந்தக் குடும்பத்தினரும் கிறிஸ்துவண்டையில் வழிநடத்தப்பட்டார்கள். ‘கிறிஸ்துவின் வழி முறைமட்டுமே மக்களை அணுகுவதில் உண்மையான வெற்றியைக் கொடுக்கும். இரட்சகர் மக்களின் நன்மைகளை விரும்பினவராக அவர்களுடன் இடைப்பட்டார். அவர்கள்மீது பரிவுகாட்டினார்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அவர்களுடைய தேவைகளைச் சந்தித்தார்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அவர்களுடைய நம்பிக்கைக்குப் பாத்திரமானார். பிறகு அவர்களிடம்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“என்னைப் பின்பற்றுங்கள்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என்று அழைத்தார்.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’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 சுகமாக்கும் ஊழியம்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பக். 73.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பலமாதங்களாக அந்தப் </a:t>
            </a:r>
            <a:r>
              <a:rPr lang="ta-IN" b="1" dirty="0">
                <a:solidFill>
                  <a:srgbClr val="FF0000"/>
                </a:solidFill>
                <a:latin typeface="Anek Tamil" pitchFamily="2" charset="0"/>
                <a:cs typeface="Anek Tamil" pitchFamily="2" charset="0"/>
              </a:rPr>
              <a:t>போதகரும் அவரது மனைவி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யும் கிறிஸ்துவின் வழிமுறையையே பின்பற்றினார்கள்:</a:t>
            </a:r>
            <a:endParaRPr lang="en-IN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A51672-7462-0658-E22D-E1B3913BCA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6952" y="1219200"/>
            <a:ext cx="5242560" cy="483870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20896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F1AE23-8031-0767-64BD-18A5B64DE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560ECE3-3B17-7185-63B0-52A77E7B1C4D}"/>
              </a:ext>
            </a:extLst>
          </p:cNvPr>
          <p:cNvGrpSpPr/>
          <p:nvPr/>
        </p:nvGrpSpPr>
        <p:grpSpPr>
          <a:xfrm>
            <a:off x="11928" y="50400"/>
            <a:ext cx="350044" cy="364331"/>
            <a:chOff x="171451" y="114300"/>
            <a:chExt cx="350044" cy="364331"/>
          </a:xfrm>
          <a:effectLst>
            <a:glow rad="63500">
              <a:srgbClr val="343A40">
                <a:alpha val="40000"/>
              </a:srgbClr>
            </a:glow>
          </a:effectLst>
        </p:grpSpPr>
        <p:sp>
          <p:nvSpPr>
            <p:cNvPr id="2" name="Teardrop 1">
              <a:extLst>
                <a:ext uri="{FF2B5EF4-FFF2-40B4-BE49-F238E27FC236}">
                  <a16:creationId xmlns:a16="http://schemas.microsoft.com/office/drawing/2014/main" id="{D3AEA420-81F1-BBE0-6B3C-D720737F1EE3}"/>
                </a:ext>
              </a:extLst>
            </p:cNvPr>
            <p:cNvSpPr/>
            <p:nvPr/>
          </p:nvSpPr>
          <p:spPr>
            <a:xfrm>
              <a:off x="171451" y="114300"/>
              <a:ext cx="350044" cy="364331"/>
            </a:xfrm>
            <a:prstGeom prst="teardrop">
              <a:avLst/>
            </a:prstGeom>
            <a:solidFill>
              <a:srgbClr val="343A4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C810500-1942-A941-A492-B2F8B00A6414}"/>
                </a:ext>
              </a:extLst>
            </p:cNvPr>
            <p:cNvSpPr/>
            <p:nvPr/>
          </p:nvSpPr>
          <p:spPr>
            <a:xfrm>
              <a:off x="171451" y="178595"/>
              <a:ext cx="314328" cy="300036"/>
            </a:xfrm>
            <a:prstGeom prst="ellipse">
              <a:avLst/>
            </a:prstGeom>
            <a:solidFill>
              <a:srgbClr val="F8F9F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8000" rtlCol="0" anchor="ctr"/>
            <a:lstStyle/>
            <a:p>
              <a:pPr algn="ctr"/>
              <a:r>
                <a:rPr lang="en-IN" dirty="0">
                  <a:solidFill>
                    <a:srgbClr val="212529"/>
                  </a:solidFill>
                  <a:effectLst>
                    <a:glow rad="63500">
                      <a:srgbClr val="212529">
                        <a:alpha val="40000"/>
                      </a:srgbClr>
                    </a:glow>
                  </a:effectLst>
                  <a:latin typeface="Anek Tamil SemiExpanded ExtraBo" pitchFamily="2" charset="0"/>
                  <a:cs typeface="Anek Tamil SemiExpanded ExtraBo" pitchFamily="2" charset="0"/>
                </a:rPr>
                <a:t>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205F53B-F6D2-DD48-4858-C37978405758}"/>
              </a:ext>
            </a:extLst>
          </p:cNvPr>
          <p:cNvSpPr txBox="1"/>
          <p:nvPr/>
        </p:nvSpPr>
        <p:spPr>
          <a:xfrm>
            <a:off x="4622400" y="42780"/>
            <a:ext cx="7502400" cy="670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அந்தக் குடும்பத்தினருடன் நேரம் செலவிட்டார்கள்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அவர்கள் சுகமாக வாழவேண்டுமென ஆசைப்பட்டார்கள்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அந்தக் குடும்பத்தினர் இயேசுவைப்பற்றி அறிந்துகொள்ள ஆசைப்படுகிற வரையிலும் அவர்களுக்கு உதவி செய்தார்கள்.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இன்று </a:t>
            </a:r>
            <a:r>
              <a:rPr lang="ta-IN" b="1" dirty="0">
                <a:solidFill>
                  <a:srgbClr val="FF0000"/>
                </a:solidFill>
                <a:latin typeface="Anek Tamil" pitchFamily="2" charset="0"/>
                <a:cs typeface="Anek Tamil" pitchFamily="2" charset="0"/>
              </a:rPr>
              <a:t>மரியா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வுக்கு 35 வயது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சிலியில் உள்ள செவந்த்-டே அட்வென்ட்டிஸ்ட் பல்கலைக்கழகத்தில் ஆசிரியையாகவும் ஆலோசகராகவும் பணியாற்றுகிறார்.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தான் செல்கிற இடங்களில் எல்லாம் தேவன் தன்   விதத்தையும்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ஒரு போதகர் மற்றும் அவரது மனைவியின் நிபந்தனையற்ற அன்பால் இயேசுவைக் கண்டுகொண்ட விதத்தையும் சாட்சியாகச் சொல்கிறார். அட்வென்ட்டிஸ்ட் தன்னார்வ சேவை இயக்கத்தில் சேர்ந்து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ஈகுவடாரில் ஒரு வருடம் ஊழிய ஆசிரியையாகப் பணியாற்றியுமிருக்கிறார்.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“நான் இயேசுவைச் சந்தித்த பிறகு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என்னுடைய வாழ்க்கையில் அடுத்தடுத்து அற்புதங்கள்தாம் நடந்திருக்கின்றன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என்றார்.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7929A9-7282-9C86-741B-9BA2D0E3C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68680"/>
            <a:ext cx="4795938" cy="545592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773204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40F979-0B53-4505-8D13-56508CAA5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4A8D035-A078-B5AA-8921-0541D3821556}"/>
              </a:ext>
            </a:extLst>
          </p:cNvPr>
          <p:cNvGrpSpPr/>
          <p:nvPr/>
        </p:nvGrpSpPr>
        <p:grpSpPr>
          <a:xfrm>
            <a:off x="11928" y="50400"/>
            <a:ext cx="350044" cy="364331"/>
            <a:chOff x="171451" y="114300"/>
            <a:chExt cx="350044" cy="364331"/>
          </a:xfrm>
          <a:effectLst>
            <a:glow rad="63500">
              <a:srgbClr val="343A40">
                <a:alpha val="40000"/>
              </a:srgbClr>
            </a:glow>
          </a:effectLst>
        </p:grpSpPr>
        <p:sp>
          <p:nvSpPr>
            <p:cNvPr id="2" name="Teardrop 1">
              <a:extLst>
                <a:ext uri="{FF2B5EF4-FFF2-40B4-BE49-F238E27FC236}">
                  <a16:creationId xmlns:a16="http://schemas.microsoft.com/office/drawing/2014/main" id="{6C798D45-144A-E6D7-A200-9C21D141678C}"/>
                </a:ext>
              </a:extLst>
            </p:cNvPr>
            <p:cNvSpPr/>
            <p:nvPr/>
          </p:nvSpPr>
          <p:spPr>
            <a:xfrm>
              <a:off x="171451" y="114300"/>
              <a:ext cx="350044" cy="364331"/>
            </a:xfrm>
            <a:prstGeom prst="teardrop">
              <a:avLst/>
            </a:prstGeom>
            <a:solidFill>
              <a:srgbClr val="343A4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D2E57CC-DC8D-7495-B9E1-922C278B7A6F}"/>
                </a:ext>
              </a:extLst>
            </p:cNvPr>
            <p:cNvSpPr/>
            <p:nvPr/>
          </p:nvSpPr>
          <p:spPr>
            <a:xfrm>
              <a:off x="171451" y="178595"/>
              <a:ext cx="314328" cy="300036"/>
            </a:xfrm>
            <a:prstGeom prst="ellipse">
              <a:avLst/>
            </a:prstGeom>
            <a:solidFill>
              <a:srgbClr val="F8F9F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8000" rtlCol="0" anchor="ctr"/>
            <a:lstStyle/>
            <a:p>
              <a:pPr algn="ctr"/>
              <a:r>
                <a:rPr lang="en-IN" dirty="0">
                  <a:solidFill>
                    <a:srgbClr val="212529"/>
                  </a:solidFill>
                  <a:effectLst>
                    <a:glow rad="63500">
                      <a:srgbClr val="212529">
                        <a:alpha val="40000"/>
                      </a:srgbClr>
                    </a:glow>
                  </a:effectLst>
                  <a:latin typeface="Anek Tamil SemiExpanded ExtraBo" pitchFamily="2" charset="0"/>
                  <a:cs typeface="Anek Tamil SemiExpanded ExtraBo" pitchFamily="2" charset="0"/>
                </a:rPr>
                <a:t>5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EE35A58-2E16-A2D4-8E63-906567B9D785}"/>
              </a:ext>
            </a:extLst>
          </p:cNvPr>
          <p:cNvSpPr txBox="1"/>
          <p:nvPr/>
        </p:nvSpPr>
        <p:spPr>
          <a:xfrm>
            <a:off x="4530960" y="264713"/>
            <a:ext cx="7502400" cy="6290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இந்தக் காலாண்டின் பதின்மூன்றாம் வாரக் காணிக்கையின் ஒரு பகுதி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மரியா வேலைசெய்து வருகிற சிலி அட்வென்ட்டிஸ்ட் பல்கலைக்கழகத்தில் இரண்டு திட்டங்களுக்காகப் பயன்படப் போகிறது. ஒரு திட்டம்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மேலும் 50 மாணவர்கள் தங்குவதற்கு வசதியாக ஒரு கட்டிடம் கட்டுவதாகும். தற்சமயம்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அந்தப் பல்கலைக்கழகத்தில் 3000 மாணவர்கள் படிக்கிறார்கள்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அவர்களில் பலர் அட்வென்ட்டிஸ்டுகள் கிடையாது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மேலும்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அவர்கள் பல்கலைக்கழக வளாகத்திற்கு வெளியே தங்கியிருக்கிறார்கள். புதிதாகக் கட்டப்படப்போகிற விடுதி எல்லா மாணவர்களுக்கும் உதவியாக இருக்கும்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;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குறிப்பாக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தூர இடங்களிலிருந்து வந்துள்ள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படித்து முடித்து அட்வென்ட்டிஸ்ட் பள்ளிகளிலும் சபைகளிலும் வேலைசெய்யப்போகிற அட்வென்ட்டிஸ்ட் மாணவர்களுக்கு உதவியாக இருக்கும். </a:t>
            </a:r>
            <a:endParaRPr lang="en-IN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851C12-893C-8F68-511C-BA504B67BB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" y="1226820"/>
            <a:ext cx="4937760" cy="466344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470276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2B1F16-1228-786F-AA54-BCE41629F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69EBEB-2264-A8FD-334A-BDB422048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680" y="272926"/>
            <a:ext cx="6116928" cy="619564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CAF0F75-51B5-2E20-CA60-8A38E851C509}"/>
              </a:ext>
            </a:extLst>
          </p:cNvPr>
          <p:cNvGrpSpPr/>
          <p:nvPr/>
        </p:nvGrpSpPr>
        <p:grpSpPr>
          <a:xfrm>
            <a:off x="11928" y="50400"/>
            <a:ext cx="350044" cy="364331"/>
            <a:chOff x="171451" y="114300"/>
            <a:chExt cx="350044" cy="364331"/>
          </a:xfrm>
          <a:effectLst>
            <a:glow rad="63500">
              <a:srgbClr val="343A40">
                <a:alpha val="40000"/>
              </a:srgbClr>
            </a:glow>
          </a:effectLst>
        </p:grpSpPr>
        <p:sp>
          <p:nvSpPr>
            <p:cNvPr id="2" name="Teardrop 1">
              <a:extLst>
                <a:ext uri="{FF2B5EF4-FFF2-40B4-BE49-F238E27FC236}">
                  <a16:creationId xmlns:a16="http://schemas.microsoft.com/office/drawing/2014/main" id="{C07909CC-CA1F-DCB8-3212-F11AE0386648}"/>
                </a:ext>
              </a:extLst>
            </p:cNvPr>
            <p:cNvSpPr/>
            <p:nvPr/>
          </p:nvSpPr>
          <p:spPr>
            <a:xfrm>
              <a:off x="171451" y="114300"/>
              <a:ext cx="350044" cy="364331"/>
            </a:xfrm>
            <a:prstGeom prst="teardrop">
              <a:avLst/>
            </a:prstGeom>
            <a:solidFill>
              <a:srgbClr val="343A4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6D4A78B-A219-C21C-5391-6AF677164003}"/>
                </a:ext>
              </a:extLst>
            </p:cNvPr>
            <p:cNvSpPr/>
            <p:nvPr/>
          </p:nvSpPr>
          <p:spPr>
            <a:xfrm>
              <a:off x="171451" y="178595"/>
              <a:ext cx="314328" cy="300036"/>
            </a:xfrm>
            <a:prstGeom prst="ellipse">
              <a:avLst/>
            </a:prstGeom>
            <a:solidFill>
              <a:srgbClr val="F8F9F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8000" rtlCol="0" anchor="ctr"/>
            <a:lstStyle/>
            <a:p>
              <a:pPr algn="ctr"/>
              <a:r>
                <a:rPr lang="en-IN" dirty="0">
                  <a:solidFill>
                    <a:srgbClr val="212529"/>
                  </a:solidFill>
                  <a:effectLst>
                    <a:glow rad="63500">
                      <a:srgbClr val="212529">
                        <a:alpha val="40000"/>
                      </a:srgbClr>
                    </a:glow>
                  </a:effectLst>
                  <a:latin typeface="Anek Tamil SemiExpanded ExtraBo" pitchFamily="2" charset="0"/>
                  <a:cs typeface="Anek Tamil SemiExpanded ExtraBo" pitchFamily="2" charset="0"/>
                </a:rPr>
                <a:t>6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2C1E16-89B2-0F4B-9ED0-8F8F0BF72889}"/>
              </a:ext>
            </a:extLst>
          </p:cNvPr>
          <p:cNvSpPr txBox="1"/>
          <p:nvPr/>
        </p:nvSpPr>
        <p:spPr>
          <a:xfrm>
            <a:off x="6408420" y="225659"/>
            <a:ext cx="5602080" cy="629018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இரண்டாவது திட்டம்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அந்தப் கலைக்கழகத்தில் அட்வென்டிஸ்ட் தன்னார்வ சேவை மையம் ஆரம்பிப்பதாகும்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;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அதன்மூலமாக ஒவ்வொரு வருடமும் உலகின் வெவ்வேறு பகுதிகளுக்கு 30 ஊழியர்களை அனுப்பிவைக்க முடியும். மாணவர்களை அந்த ஊழியத்திற்காகப் பயிற்றுவிக்க 5 வகுப்பறைகளும்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250 பேர் அமரக்கூடிய வசதியுடன் ஒரு அரங்கமும் கட்டப்படப் போகிறது. </a:t>
            </a:r>
            <a:r>
              <a:rPr lang="ta-IN" dirty="0">
                <a:solidFill>
                  <a:srgbClr val="FF0000"/>
                </a:solidFill>
                <a:highlight>
                  <a:srgbClr val="FFFF00"/>
                </a:highlight>
                <a:latin typeface="Anek Tamil" pitchFamily="2" charset="0"/>
                <a:cs typeface="Anek Tamil" pitchFamily="2" charset="0"/>
              </a:rPr>
              <a:t>இந்த இரண்டு திட்டங்களுக்கும் உதாரத்துவமாகக் கொடுக்கப்போவதற்காக நன்றி. </a:t>
            </a:r>
            <a:endParaRPr lang="en-IN" dirty="0">
              <a:solidFill>
                <a:srgbClr val="FF0000"/>
              </a:solidFill>
              <a:highlight>
                <a:srgbClr val="FFFF00"/>
              </a:highlight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அடுத்த வாரம்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அட்வென்ட்டிஸ்ட் தன்னார்வ சேவையில் தனக்கு ஏற்பட்ட அனுபவம்பற்றி மரியா பகிர்ந்துகொள்வதைக் கேளுங்கள்.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5925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509</Words>
  <Application>Microsoft Office PowerPoint</Application>
  <PresentationFormat>Panorámica</PresentationFormat>
  <Paragraphs>27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5" baseType="lpstr">
      <vt:lpstr>Anek Tamil</vt:lpstr>
      <vt:lpstr>Anek Tamil SemiExpanded</vt:lpstr>
      <vt:lpstr>Anek Tamil SemiExpanded ExtraBo</vt:lpstr>
      <vt:lpstr>Aptos</vt:lpstr>
      <vt:lpstr>Aptos Display</vt:lpstr>
      <vt:lpstr>Arial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Johnson Rajkumar</dc:creator>
  <cp:lastModifiedBy>Sergio</cp:lastModifiedBy>
  <cp:revision>10</cp:revision>
  <dcterms:created xsi:type="dcterms:W3CDTF">2025-11-11T12:52:38Z</dcterms:created>
  <dcterms:modified xsi:type="dcterms:W3CDTF">2025-11-11T15:33:25Z</dcterms:modified>
</cp:coreProperties>
</file>