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CD15D-95F7-0594-4DAF-13A47D726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3C69E4-46CF-2126-DDDE-98C75A288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2E60E3-BDEF-7216-853F-BA36CD4E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1635-B899-4BA4-AB3C-284657279775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2344D-46ED-A839-5E3A-7F399C5DD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67DF1F-8AB5-F38B-2EDF-7C924C1B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421-1881-4867-A1B4-B286C10918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00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CDCF82-0402-D600-F2D3-8EAD1DEF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62AB6A-D511-81E1-3710-3D29F2FD7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6B80A-4D57-4C82-D666-46E4AC4C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1635-B899-4BA4-AB3C-284657279775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6FB3E5-5923-37F7-1EA0-B1370856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FBAF5C-D3A8-C768-B1BC-A488BEA3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421-1881-4867-A1B4-B286C10918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5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A3C565-11D0-F878-A6C4-0A55B52B1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33D4DC-F833-0C77-9A74-3A8CC8111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C8F14-98B4-59D6-51F5-6453BDF1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1635-B899-4BA4-AB3C-284657279775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8722D1-66B4-373F-5BC3-9E837932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627492-228C-1F7E-0C57-47E77CEB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421-1881-4867-A1B4-B286C10918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8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ED3F5-607C-2ED5-B274-1EB4AD33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5E91C7-980E-7D2F-78F2-29D689192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6DAA80-D09C-566E-1123-9EB71D28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1635-B899-4BA4-AB3C-284657279775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97C7CA-58B0-F720-64C3-8DE26020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2EAF1A-1DB2-B549-2980-EA341A5C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421-1881-4867-A1B4-B286C10918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78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6A74E-07F5-8509-5CEC-5D4D24E4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2928E2-871A-ADC5-0ECC-1AEAA86E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6FAF89-8B41-7F37-59FD-81A4B99E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1635-B899-4BA4-AB3C-284657279775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F3DB33-A87D-2E47-6679-127AACBC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D6D5A8-A40A-EF96-9389-D024A7BC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421-1881-4867-A1B4-B286C10918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71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E6782-C516-4994-17D6-F150ACAA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8896A0-0FBF-F127-B7BE-D6B5D662B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3550D1-B1B1-E013-D8FE-398C2D98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7DD612-F586-7EED-07B4-26CDAC51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1635-B899-4BA4-AB3C-284657279775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995594-5C1C-93EE-F38E-A6130528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BEB17E-F671-F221-F2C8-0D273B05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421-1881-4867-A1B4-B286C10918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7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702B7-8150-A8C3-73AF-33C9CC25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B3AE7E-0FCC-2EDC-2589-FB2E288BF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A3843F-660D-0F2B-DF6E-603C770D7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94B96B-99C1-03C2-E696-8C7B0C59F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49711D-31AC-F401-97F1-0E77E3053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AEAE84-21AC-E9BA-AC46-B57B88F5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1635-B899-4BA4-AB3C-284657279775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58EB0E-3ABA-18AF-B42E-C47D3E6D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05F874-8D71-ECBC-777D-2DB9E83A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421-1881-4867-A1B4-B286C10918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51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8861F-7729-23FC-6E91-82B17C81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3D8541-2A2E-86F4-2ACF-C6A8D7D3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1635-B899-4BA4-AB3C-284657279775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57EABE-8743-80E4-77FB-31EAFA21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B26AB5-77E5-F1FC-F4E9-074B5458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421-1881-4867-A1B4-B286C10918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69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840373-BAF5-5C01-1551-4EB776D0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1635-B899-4BA4-AB3C-284657279775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7FA13B-3469-C9FD-ED82-7F94EB98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F13F46-9E85-DF13-7C93-F94AFD1D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421-1881-4867-A1B4-B286C10918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04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38AE1-9C81-1456-C3F1-EB4D1B88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7FBA71-2DCE-7CC4-DAE2-28E52695B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B0B117-E58D-BEE4-66CC-F65147AC7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E9BB13-27A5-D93A-44D2-0518BD94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1635-B899-4BA4-AB3C-284657279775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65103B-4263-F4DF-CF5A-C59FEAC0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20E0F9-E7B7-ABBE-EE0C-7CCD47C9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421-1881-4867-A1B4-B286C10918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3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1AF6F-332D-40CA-EFDB-D24D8C7A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25CCD2-E4A7-A598-C260-C120E462B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98E85B-AE14-1BE1-24E5-344D4888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7CDC07-5F48-AE0C-259B-FAB42035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1635-B899-4BA4-AB3C-284657279775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B814D6-DCAA-3AE9-437E-3D0F3F546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BE52A7-C9F2-A1DD-5E65-96584514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2421-1881-4867-A1B4-B286C10918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43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C0019D-F317-3821-3F55-CC6339F8F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E983-7F8F-4133-19C7-24E87C7CD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B75ECD-5F4B-1EE9-02CA-F5BF97B56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91635-B899-4BA4-AB3C-284657279775}" type="datetimeFigureOut">
              <a:rPr lang="es-ES" smtClean="0"/>
              <a:t>02/12/2025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26483B-324E-087F-E749-99832C25A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B805F1-B3B0-3E72-EE81-83A9A7EF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8E2421-1881-4867-A1B4-B286C10918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517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410_Página_1">
            <a:extLst>
              <a:ext uri="{FF2B5EF4-FFF2-40B4-BE49-F238E27FC236}">
                <a16:creationId xmlns:a16="http://schemas.microsoft.com/office/drawing/2014/main" id="{248EF6C0-3B11-0FBD-5A25-8F9646726F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2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410_Página_2">
            <a:extLst>
              <a:ext uri="{FF2B5EF4-FFF2-40B4-BE49-F238E27FC236}">
                <a16:creationId xmlns:a16="http://schemas.microsoft.com/office/drawing/2014/main" id="{81E303FE-C080-355A-358E-FE28018FF0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7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410_Página_3">
            <a:extLst>
              <a:ext uri="{FF2B5EF4-FFF2-40B4-BE49-F238E27FC236}">
                <a16:creationId xmlns:a16="http://schemas.microsoft.com/office/drawing/2014/main" id="{B5B35C20-989D-DB7F-8DAE-37ADC72701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4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410_Página_4">
            <a:extLst>
              <a:ext uri="{FF2B5EF4-FFF2-40B4-BE49-F238E27FC236}">
                <a16:creationId xmlns:a16="http://schemas.microsoft.com/office/drawing/2014/main" id="{D17DC39C-A323-F82C-CE89-EBF1B8EE00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5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410_Página_5">
            <a:extLst>
              <a:ext uri="{FF2B5EF4-FFF2-40B4-BE49-F238E27FC236}">
                <a16:creationId xmlns:a16="http://schemas.microsoft.com/office/drawing/2014/main" id="{CC1AA3C9-C5C0-984F-8310-D473CE059C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1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410_Página_6">
            <a:extLst>
              <a:ext uri="{FF2B5EF4-FFF2-40B4-BE49-F238E27FC236}">
                <a16:creationId xmlns:a16="http://schemas.microsoft.com/office/drawing/2014/main" id="{F36BAB32-1FA5-111B-95A4-D702D3D638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4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m_missionpresentation2025t410_Página_7">
            <a:extLst>
              <a:ext uri="{FF2B5EF4-FFF2-40B4-BE49-F238E27FC236}">
                <a16:creationId xmlns:a16="http://schemas.microsoft.com/office/drawing/2014/main" id="{131EFAAC-2D83-CCAF-7296-08E972CC7C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88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1</cp:revision>
  <dcterms:created xsi:type="dcterms:W3CDTF">2025-12-02T15:15:02Z</dcterms:created>
  <dcterms:modified xsi:type="dcterms:W3CDTF">2025-12-02T15:15:24Z</dcterms:modified>
</cp:coreProperties>
</file>