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AF1"/>
    <a:srgbClr val="450920"/>
    <a:srgbClr val="FBFEFB"/>
    <a:srgbClr val="A53860"/>
    <a:srgbClr val="FCC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CB76E-A3CD-237D-C530-B86426E5E7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9B18FC-A8FC-5CE6-8BF4-FEE21B5EE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8BE15-B0A3-8181-BCAB-511F89765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182E-8F30-457A-B465-1BC9664B1E1C}" type="datetimeFigureOut">
              <a:rPr lang="en-IN" smtClean="0"/>
              <a:t>09-12-2025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8E438-2350-02C7-4CC4-AAB9EDF28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92025-5F7B-BDF9-CD85-3F28E1AF0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295C-2630-430A-97EB-C78787747735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1374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61F81-5CE5-5825-4012-7A4521698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12C668-0B93-C3B5-3F23-2F1CB2EE1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3E1EB-80AF-0185-0089-0505477E2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182E-8F30-457A-B465-1BC9664B1E1C}" type="datetimeFigureOut">
              <a:rPr lang="en-IN" smtClean="0"/>
              <a:t>09-12-2025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3C213-E8E7-6D18-6907-88349CE4B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003D4-9A35-6BE2-23E7-EAA43D97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295C-2630-430A-97EB-C78787747735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0882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14E51B-7EE8-CB57-93D9-64093C726B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A1AC7A-F22A-A403-5CC5-70F1E891E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33555-8A15-3B09-68B4-8DC59A24E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182E-8F30-457A-B465-1BC9664B1E1C}" type="datetimeFigureOut">
              <a:rPr lang="en-IN" smtClean="0"/>
              <a:t>09-12-2025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A5F2C-4613-03E4-5F90-DECB54C3E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D878B-831A-E8FD-ED95-6BCDEA205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295C-2630-430A-97EB-C78787747735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7699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595A4-EA74-CA97-65BE-88BC64BFF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B77A3-229A-DBE7-4DD3-F77025B38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08A82-8748-8747-001A-0DBE823ED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182E-8F30-457A-B465-1BC9664B1E1C}" type="datetimeFigureOut">
              <a:rPr lang="en-IN" smtClean="0"/>
              <a:t>09-12-2025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B72B7-A884-7FDA-205D-F4D5FF5B6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7488C-1693-FC80-ECA3-A5F3D60E2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295C-2630-430A-97EB-C78787747735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042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B69FA-4611-C9AB-4FB8-37B1915E6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F1B385-8F28-BDA5-AD02-06C5A0783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6834D-8DED-D54D-61C0-CD65C4EBB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182E-8F30-457A-B465-1BC9664B1E1C}" type="datetimeFigureOut">
              <a:rPr lang="en-IN" smtClean="0"/>
              <a:t>09-12-2025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0BACF-E60F-43E2-6D95-47E69E7BA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BE8B8-D78B-2A1C-2A1A-86CAD39CA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295C-2630-430A-97EB-C78787747735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8354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52C40-2DE7-3E66-AC3B-38FC8D75B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B6E0D-C574-A0B9-64A7-94EC53E52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F506CD-4BE4-260B-D599-F1FFAB349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7E54A-A55F-B013-5E2C-62EE40B92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182E-8F30-457A-B465-1BC9664B1E1C}" type="datetimeFigureOut">
              <a:rPr lang="en-IN" smtClean="0"/>
              <a:t>09-12-2025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2C98A9-8787-496E-BA29-1DE4AC61A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323A9-5D5E-A816-F140-228B182C3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295C-2630-430A-97EB-C78787747735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116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4838B-B9D0-D74F-309D-97FA4AF15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448CB-5B88-A61B-D62A-877EF8E0F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F8FDD3-6ABE-DD60-6B7E-175DEC453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870502-52BF-4153-5BE8-BD61B0299C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35DD3F-8792-05D6-9292-619CE59C33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F58D21-3378-46F4-5BB9-E12DFF49C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182E-8F30-457A-B465-1BC9664B1E1C}" type="datetimeFigureOut">
              <a:rPr lang="en-IN" smtClean="0"/>
              <a:t>09-12-2025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8CED77-416D-A8B9-67BF-BE2FEF053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DC64C3-E7AA-8DA2-3A7B-8D7536B89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295C-2630-430A-97EB-C78787747735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55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3789D-C140-D52D-DDE7-5978B53B9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14CE76-ADB6-383C-8506-5C64AD84B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182E-8F30-457A-B465-1BC9664B1E1C}" type="datetimeFigureOut">
              <a:rPr lang="en-IN" smtClean="0"/>
              <a:t>09-12-2025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A6F39C-318B-8481-4661-547337556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2404F-748E-76F1-F6AD-6A3CE4910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295C-2630-430A-97EB-C78787747735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512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ABCA82-276B-F8CA-5271-F3BBCB56E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182E-8F30-457A-B465-1BC9664B1E1C}" type="datetimeFigureOut">
              <a:rPr lang="en-IN" smtClean="0"/>
              <a:t>09-12-2025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54CA9D-11C9-BD5A-845B-41BBA6F56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82C29-69DD-AEDE-9F70-10E6582D1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295C-2630-430A-97EB-C78787747735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8220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33CDE-FCF0-9C2A-FF22-CE26A674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465A0-BD3B-78DE-34DA-6D3C78188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02449A-0B5A-4542-DE31-AC49B5C7A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BD317-0434-1F8F-C17B-F8765CDC3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182E-8F30-457A-B465-1BC9664B1E1C}" type="datetimeFigureOut">
              <a:rPr lang="en-IN" smtClean="0"/>
              <a:t>09-12-2025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7B11F-FDD3-DD51-3395-AF30AE2F7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AE9757-D39B-4CDE-7600-9B71C178A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295C-2630-430A-97EB-C78787747735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377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9A6E9-513A-640D-1574-F5D9AA51E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56672C-3A19-CFF9-1D3B-F1E2E4838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77D3F-6BB0-A83C-0B25-2A02698FF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20832-92AF-8EF7-1755-0BFD0CB0A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182E-8F30-457A-B465-1BC9664B1E1C}" type="datetimeFigureOut">
              <a:rPr lang="en-IN" smtClean="0"/>
              <a:t>09-12-2025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78271-D120-6379-0688-DF920CDCB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3B2C90-AABC-C51A-376E-431D2F4C7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295C-2630-430A-97EB-C78787747735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484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D769E0-3B27-641D-9859-8C9F3DF8B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7F01B-6A0D-0346-D212-D24362A54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4EB04-B8C7-6B16-0B28-9518611AF9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5F182E-8F30-457A-B465-1BC9664B1E1C}" type="datetimeFigureOut">
              <a:rPr lang="en-IN" smtClean="0"/>
              <a:t>09-12-2025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97772-5870-053B-3518-EAD422FD53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543A4-C4CC-2F79-D47D-C30D95CBD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62295C-2630-430A-97EB-C78787747735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657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0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1694637-E0BC-270B-1265-D3DEB781D27A}"/>
              </a:ext>
            </a:extLst>
          </p:cNvPr>
          <p:cNvSpPr/>
          <p:nvPr/>
        </p:nvSpPr>
        <p:spPr>
          <a:xfrm>
            <a:off x="332282" y="779488"/>
            <a:ext cx="11527436" cy="5816184"/>
          </a:xfrm>
          <a:prstGeom prst="roundRect">
            <a:avLst>
              <a:gd name="adj" fmla="val 8935"/>
            </a:avLst>
          </a:prstGeom>
          <a:solidFill>
            <a:srgbClr val="FCEAF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 descr="A person in a suit smiling&#10;&#10;AI-generated content may be incorrect.">
            <a:extLst>
              <a:ext uri="{FF2B5EF4-FFF2-40B4-BE49-F238E27FC236}">
                <a16:creationId xmlns:a16="http://schemas.microsoft.com/office/drawing/2014/main" id="{8AF822A9-A39E-2B9D-AE8C-9379F80F1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9716" l="1194" r="97613">
                        <a14:foregroundMark x1="38859" y1="37500" x2="33776" y2="26956"/>
                        <a14:foregroundMark x1="64373" y1="55019" x2="54377" y2="59233"/>
                        <a14:foregroundMark x1="54377" y1="59233" x2="41379" y2="60653"/>
                        <a14:foregroundMark x1="39178" y1="53524" x2="35942" y2="43040"/>
                        <a14:foregroundMark x1="41379" y1="60653" x2="39699" y2="55212"/>
                        <a14:foregroundMark x1="35942" y1="43040" x2="35676" y2="29545"/>
                        <a14:foregroundMark x1="43369" y1="16051" x2="65650" y2="23438"/>
                        <a14:foregroundMark x1="65650" y1="23438" x2="71550" y2="31443"/>
                        <a14:foregroundMark x1="64456" y1="15341" x2="50000" y2="11080"/>
                        <a14:foregroundMark x1="50000" y1="11080" x2="37927" y2="14256"/>
                        <a14:foregroundMark x1="35958" y1="18896" x2="43236" y2="20455"/>
                        <a14:foregroundMark x1="43236" y1="20455" x2="52520" y2="18750"/>
                        <a14:foregroundMark x1="48143" y1="10227" x2="64589" y2="10938"/>
                        <a14:foregroundMark x1="64589" y1="10938" x2="67241" y2="16761"/>
                        <a14:foregroundMark x1="47497" y1="5400" x2="69496" y2="15057"/>
                        <a14:foregroundMark x1="69496" y1="15057" x2="69496" y2="15341"/>
                        <a14:foregroundMark x1="52122" y1="5114" x2="63660" y2="11506"/>
                        <a14:foregroundMark x1="63660" y1="11506" x2="71088" y2="21023"/>
                        <a14:foregroundMark x1="72160" y1="29586" x2="72329" y2="30934"/>
                        <a14:foregroundMark x1="71088" y1="21023" x2="72097" y2="29080"/>
                        <a14:foregroundMark x1="69251" y1="35889" x2="68170" y2="46307"/>
                        <a14:foregroundMark x1="70292" y1="25852" x2="69681" y2="31746"/>
                        <a14:foregroundMark x1="37931" y1="32386" x2="49867" y2="49574"/>
                        <a14:foregroundMark x1="46286" y1="39063" x2="55305" y2="51563"/>
                        <a14:foregroundMark x1="64721" y1="42188" x2="39522" y2="55682"/>
                        <a14:foregroundMark x1="59416" y1="37784" x2="64854" y2="43324"/>
                        <a14:foregroundMark x1="64854" y1="43324" x2="65517" y2="42188"/>
                        <a14:foregroundMark x1="64721" y1="39773" x2="65782" y2="44034"/>
                        <a14:foregroundMark x1="38329" y1="19460" x2="35013" y2="29545"/>
                        <a14:foregroundMark x1="35013" y1="29545" x2="35013" y2="29972"/>
                        <a14:foregroundMark x1="42573" y1="14063" x2="38859" y2="35511"/>
                        <a14:foregroundMark x1="38859" y1="35511" x2="38859" y2="35795"/>
                        <a14:foregroundMark x1="41777" y1="15909" x2="37931" y2="26705"/>
                        <a14:foregroundMark x1="37931" y1="26705" x2="36870" y2="42045"/>
                        <a14:foregroundMark x1="41512" y1="80256" x2="7958" y2="99716"/>
                        <a14:foregroundMark x1="14589" y1="94602" x2="29576" y2="90909"/>
                        <a14:foregroundMark x1="29576" y1="90909" x2="47082" y2="91619"/>
                        <a14:foregroundMark x1="47082" y1="91619" x2="24403" y2="96591"/>
                        <a14:foregroundMark x1="24403" y1="96591" x2="11406" y2="90199"/>
                        <a14:foregroundMark x1="11406" y1="90199" x2="16446" y2="84659"/>
                        <a14:foregroundMark x1="16446" y1="84659" x2="37135" y2="74574"/>
                        <a14:foregroundMark x1="11008" y1="92472" x2="1194" y2="99716"/>
                        <a14:foregroundMark x1="51326" y1="78409" x2="97613" y2="95028"/>
                        <a14:foregroundMark x1="72812" y1="79119" x2="96552" y2="95739"/>
                        <a14:foregroundMark x1="96552" y1="95739" x2="96552" y2="95881"/>
                        <a14:foregroundMark x1="86605" y1="91903" x2="67639" y2="97727"/>
                        <a14:foregroundMark x1="38680" y1="10244" x2="45408" y2="5804"/>
                        <a14:foregroundMark x1="51741" y1="4579" x2="60345" y2="10085"/>
                        <a14:foregroundMark x1="60345" y1="10085" x2="64721" y2="17898"/>
                        <a14:foregroundMark x1="41174" y1="7001" x2="41664" y2="6529"/>
                        <a14:foregroundMark x1="38090" y1="9974" x2="41018" y2="7152"/>
                        <a14:foregroundMark x1="34370" y1="16652" x2="34881" y2="14773"/>
                        <a14:foregroundMark x1="34881" y1="14773" x2="47082" y2="3409"/>
                        <a14:foregroundMark x1="47082" y1="3409" x2="53050" y2="3125"/>
                        <a14:foregroundMark x1="34351" y1="18857" x2="37135" y2="10795"/>
                        <a14:foregroundMark x1="37135" y1="10795" x2="38992" y2="8665"/>
                        <a14:foregroundMark x1="34483" y1="16335" x2="34415" y2="16657"/>
                        <a14:foregroundMark x1="54907" y1="43324" x2="53448" y2="49148"/>
                        <a14:foregroundMark x1="53581" y1="44886" x2="46552" y2="97159"/>
                        <a14:foregroundMark x1="46552" y1="97159" x2="47082" y2="93892"/>
                        <a14:foregroundMark x1="53448" y1="44034" x2="51724" y2="75284"/>
                        <a14:foregroundMark x1="51724" y1="75284" x2="51724" y2="75284"/>
                        <a14:backgroundMark x1="35483" y1="10803" x2="35544" y2="10653"/>
                        <a14:backgroundMark x1="35544" y1="10653" x2="35969" y2="10343"/>
                        <a14:backgroundMark x1="70494" y1="3286" x2="71353" y2="3409"/>
                        <a14:backgroundMark x1="72226" y1="6270" x2="72354" y2="6688"/>
                        <a14:backgroundMark x1="71353" y1="3409" x2="71612" y2="4258"/>
                        <a14:backgroundMark x1="73884" y1="20182" x2="74005" y2="24290"/>
                        <a14:backgroundMark x1="74005" y1="24290" x2="73854" y2="24939"/>
                        <a14:backgroundMark x1="29576" y1="23438" x2="13395" y2="74432"/>
                        <a14:backgroundMark x1="37533" y1="6534" x2="15782" y2="18324"/>
                        <a14:backgroundMark x1="31963" y1="5966" x2="30727" y2="17878"/>
                        <a14:backgroundMark x1="30637" y1="18750" x2="28515" y2="24148"/>
                        <a14:backgroundMark x1="34218" y1="7813" x2="25199" y2="21023"/>
                        <a14:backgroundMark x1="37730" y1="8883" x2="36422" y2="11964"/>
                        <a14:backgroundMark x1="32541" y1="15870" x2="33687" y2="9375"/>
                        <a14:backgroundMark x1="33687" y1="9375" x2="38727" y2="2983"/>
                        <a14:backgroundMark x1="38727" y1="2983" x2="47613" y2="0"/>
                        <a14:backgroundMark x1="37798" y1="7102" x2="43369" y2="2841"/>
                        <a14:backgroundMark x1="40053" y1="5114" x2="26260" y2="5114"/>
                        <a14:backgroundMark x1="53493" y1="2359" x2="59814" y2="1136"/>
                        <a14:backgroundMark x1="39257" y1="5114" x2="44965" y2="4009"/>
                        <a14:backgroundMark x1="59814" y1="1136" x2="70027" y2="6676"/>
                        <a14:backgroundMark x1="70027" y1="6676" x2="75464" y2="17898"/>
                        <a14:backgroundMark x1="75464" y1="17898" x2="76525" y2="25426"/>
                        <a14:backgroundMark x1="52200" y1="1168" x2="53448" y2="852"/>
                        <a14:backgroundMark x1="46154" y1="2699" x2="46453" y2="2623"/>
                        <a14:backgroundMark x1="53448" y1="852" x2="53846" y2="852"/>
                        <a14:backgroundMark x1="75995" y1="25710" x2="72546" y2="50568"/>
                        <a14:backgroundMark x1="68170" y1="52131" x2="71618" y2="48011"/>
                        <a14:backgroundMark x1="37401" y1="54688" x2="38329" y2="56108"/>
                        <a14:backgroundMark x1="38196" y1="55682" x2="38196" y2="57244"/>
                        <a14:backgroundMark x1="67639" y1="50568" x2="66180" y2="57386"/>
                        <a14:backgroundMark x1="72016" y1="31676" x2="72546" y2="31250"/>
                        <a14:backgroundMark x1="72149" y1="31250" x2="74536" y2="28551"/>
                        <a14:backgroundMark x1="71353" y1="31960" x2="75729" y2="26420"/>
                        <a14:backgroundMark x1="71618" y1="32244" x2="73077" y2="27983"/>
                        <a14:backgroundMark x1="71618" y1="31250" x2="72546" y2="27699"/>
                        <a14:backgroundMark x1="71353" y1="31676" x2="72149" y2="53267"/>
                        <a14:backgroundMark x1="72149" y1="53267" x2="72016" y2="54545"/>
                        <a14:backgroundMark x1="76393" y1="25284" x2="75995" y2="30398"/>
                        <a14:backgroundMark x1="32095" y1="16477" x2="32095" y2="19034"/>
                        <a14:backgroundMark x1="32759" y1="16477" x2="31963" y2="24858"/>
                        <a14:backgroundMark x1="31963" y1="24858" x2="32493" y2="27273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5980" r="2673"/>
          <a:stretch>
            <a:fillRect/>
          </a:stretch>
        </p:blipFill>
        <p:spPr>
          <a:xfrm>
            <a:off x="1644172" y="1556746"/>
            <a:ext cx="3282846" cy="3355498"/>
          </a:xfrm>
          <a:prstGeom prst="rect">
            <a:avLst/>
          </a:prstGeom>
          <a:gradFill flip="none" rotWithShape="1">
            <a:gsLst>
              <a:gs pos="0">
                <a:srgbClr val="FCC0B4"/>
              </a:gs>
              <a:gs pos="46000">
                <a:srgbClr val="A53860"/>
              </a:gs>
              <a:gs pos="100000">
                <a:srgbClr val="450920"/>
              </a:gs>
            </a:gsLst>
            <a:lin ang="16200000" scaled="0"/>
            <a:tileRect/>
          </a:gradFill>
          <a:effectLst>
            <a:glow rad="635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530605EF-EF65-6801-78B8-FBB1C2E386B4}"/>
              </a:ext>
            </a:extLst>
          </p:cNvPr>
          <p:cNvGrpSpPr/>
          <p:nvPr/>
        </p:nvGrpSpPr>
        <p:grpSpPr>
          <a:xfrm>
            <a:off x="884420" y="749508"/>
            <a:ext cx="4751882" cy="4751882"/>
            <a:chOff x="854440" y="779488"/>
            <a:chExt cx="4751882" cy="4751882"/>
          </a:xfrm>
          <a:solidFill>
            <a:srgbClr val="450920"/>
          </a:solidFill>
          <a:effectLst>
            <a:glow rad="101600">
              <a:srgbClr val="FCEAF1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8CF894B-A33A-A782-E801-D6694198F97C}"/>
                </a:ext>
              </a:extLst>
            </p:cNvPr>
            <p:cNvGrpSpPr/>
            <p:nvPr/>
          </p:nvGrpSpPr>
          <p:grpSpPr>
            <a:xfrm>
              <a:off x="2423142" y="779488"/>
              <a:ext cx="2448662" cy="2063414"/>
              <a:chOff x="2423142" y="779488"/>
              <a:chExt cx="2448662" cy="2063414"/>
            </a:xfrm>
            <a:grpFill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81E5273-5729-9540-B6C7-1D73B3D64050}"/>
                  </a:ext>
                </a:extLst>
              </p:cNvPr>
              <p:cNvSpPr/>
              <p:nvPr/>
            </p:nvSpPr>
            <p:spPr>
              <a:xfrm>
                <a:off x="3585648" y="1556747"/>
                <a:ext cx="1286156" cy="1286155"/>
              </a:xfrm>
              <a:custGeom>
                <a:avLst/>
                <a:gdLst>
                  <a:gd name="csX0" fmla="*/ 0 w 1286156"/>
                  <a:gd name="csY0" fmla="*/ 0 h 1286155"/>
                  <a:gd name="csX1" fmla="*/ 392010 w 1286156"/>
                  <a:gd name="csY1" fmla="*/ 0 h 1286155"/>
                  <a:gd name="csX2" fmla="*/ 1286156 w 1286156"/>
                  <a:gd name="csY2" fmla="*/ 894145 h 1286155"/>
                  <a:gd name="csX3" fmla="*/ 1286156 w 1286156"/>
                  <a:gd name="csY3" fmla="*/ 1286155 h 1286155"/>
                  <a:gd name="csX4" fmla="*/ 0 w 1286156"/>
                  <a:gd name="csY4" fmla="*/ 0 h 12861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1286156" h="1286155">
                    <a:moveTo>
                      <a:pt x="0" y="0"/>
                    </a:moveTo>
                    <a:lnTo>
                      <a:pt x="392010" y="0"/>
                    </a:lnTo>
                    <a:lnTo>
                      <a:pt x="1286156" y="894145"/>
                    </a:lnTo>
                    <a:lnTo>
                      <a:pt x="1286156" y="128615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063E7CD-72B2-6071-43FD-4BF7AC00127F}"/>
                  </a:ext>
                </a:extLst>
              </p:cNvPr>
              <p:cNvSpPr/>
              <p:nvPr/>
            </p:nvSpPr>
            <p:spPr>
              <a:xfrm>
                <a:off x="2423142" y="779488"/>
                <a:ext cx="1554516" cy="777258"/>
              </a:xfrm>
              <a:custGeom>
                <a:avLst/>
                <a:gdLst>
                  <a:gd name="csX0" fmla="*/ 777258 w 1554516"/>
                  <a:gd name="csY0" fmla="*/ 0 h 777258"/>
                  <a:gd name="csX1" fmla="*/ 1554516 w 1554516"/>
                  <a:gd name="csY1" fmla="*/ 777258 h 777258"/>
                  <a:gd name="csX2" fmla="*/ 1162506 w 1554516"/>
                  <a:gd name="csY2" fmla="*/ 777258 h 777258"/>
                  <a:gd name="csX3" fmla="*/ 777258 w 1554516"/>
                  <a:gd name="csY3" fmla="*/ 392010 h 777258"/>
                  <a:gd name="csX4" fmla="*/ 392010 w 1554516"/>
                  <a:gd name="csY4" fmla="*/ 777258 h 777258"/>
                  <a:gd name="csX5" fmla="*/ 0 w 1554516"/>
                  <a:gd name="csY5" fmla="*/ 777258 h 777258"/>
                  <a:gd name="csX6" fmla="*/ 777258 w 1554516"/>
                  <a:gd name="csY6" fmla="*/ 0 h 77725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1554516" h="777258">
                    <a:moveTo>
                      <a:pt x="777258" y="0"/>
                    </a:moveTo>
                    <a:lnTo>
                      <a:pt x="1554516" y="777258"/>
                    </a:lnTo>
                    <a:lnTo>
                      <a:pt x="1162506" y="777258"/>
                    </a:lnTo>
                    <a:lnTo>
                      <a:pt x="777258" y="392010"/>
                    </a:lnTo>
                    <a:lnTo>
                      <a:pt x="392010" y="777258"/>
                    </a:lnTo>
                    <a:lnTo>
                      <a:pt x="0" y="777258"/>
                    </a:lnTo>
                    <a:lnTo>
                      <a:pt x="777258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B87CADB-4D47-9116-5969-3ACB557C979B}"/>
                </a:ext>
              </a:extLst>
            </p:cNvPr>
            <p:cNvGrpSpPr/>
            <p:nvPr/>
          </p:nvGrpSpPr>
          <p:grpSpPr>
            <a:xfrm>
              <a:off x="854440" y="2390930"/>
              <a:ext cx="2178806" cy="2521314"/>
              <a:chOff x="854440" y="2390930"/>
              <a:chExt cx="2178806" cy="2521314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9D7394E-BD63-1B42-04B4-145DA85BB1B2}"/>
                  </a:ext>
                </a:extLst>
              </p:cNvPr>
              <p:cNvSpPr/>
              <p:nvPr/>
            </p:nvSpPr>
            <p:spPr>
              <a:xfrm>
                <a:off x="1588959" y="3467956"/>
                <a:ext cx="1444287" cy="1444288"/>
              </a:xfrm>
              <a:custGeom>
                <a:avLst/>
                <a:gdLst>
                  <a:gd name="csX0" fmla="*/ 0 w 1444287"/>
                  <a:gd name="csY0" fmla="*/ 0 h 1444288"/>
                  <a:gd name="csX1" fmla="*/ 1444287 w 1444287"/>
                  <a:gd name="csY1" fmla="*/ 1444288 h 1444288"/>
                  <a:gd name="csX2" fmla="*/ 1052277 w 1444287"/>
                  <a:gd name="csY2" fmla="*/ 1444288 h 1444288"/>
                  <a:gd name="csX3" fmla="*/ 0 w 1444287"/>
                  <a:gd name="csY3" fmla="*/ 392010 h 1444288"/>
                  <a:gd name="csX4" fmla="*/ 0 w 1444287"/>
                  <a:gd name="csY4" fmla="*/ 0 h 144428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1444287" h="1444288">
                    <a:moveTo>
                      <a:pt x="0" y="0"/>
                    </a:moveTo>
                    <a:lnTo>
                      <a:pt x="1444287" y="1444288"/>
                    </a:lnTo>
                    <a:lnTo>
                      <a:pt x="1052277" y="1444288"/>
                    </a:lnTo>
                    <a:lnTo>
                      <a:pt x="0" y="3920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AE299A4C-E756-AA37-8D02-8E660AB07E3E}"/>
                  </a:ext>
                </a:extLst>
              </p:cNvPr>
              <p:cNvSpPr/>
              <p:nvPr/>
            </p:nvSpPr>
            <p:spPr>
              <a:xfrm>
                <a:off x="854440" y="2390930"/>
                <a:ext cx="734518" cy="1469036"/>
              </a:xfrm>
              <a:custGeom>
                <a:avLst/>
                <a:gdLst>
                  <a:gd name="csX0" fmla="*/ 734518 w 734518"/>
                  <a:gd name="csY0" fmla="*/ 0 h 1469036"/>
                  <a:gd name="csX1" fmla="*/ 734518 w 734518"/>
                  <a:gd name="csY1" fmla="*/ 392010 h 1469036"/>
                  <a:gd name="csX2" fmla="*/ 392010 w 734518"/>
                  <a:gd name="csY2" fmla="*/ 734518 h 1469036"/>
                  <a:gd name="csX3" fmla="*/ 734518 w 734518"/>
                  <a:gd name="csY3" fmla="*/ 1077026 h 1469036"/>
                  <a:gd name="csX4" fmla="*/ 734518 w 734518"/>
                  <a:gd name="csY4" fmla="*/ 1469036 h 1469036"/>
                  <a:gd name="csX5" fmla="*/ 0 w 734518"/>
                  <a:gd name="csY5" fmla="*/ 734518 h 1469036"/>
                  <a:gd name="csX6" fmla="*/ 734518 w 734518"/>
                  <a:gd name="csY6" fmla="*/ 0 h 146903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734518" h="1469036">
                    <a:moveTo>
                      <a:pt x="734518" y="0"/>
                    </a:moveTo>
                    <a:lnTo>
                      <a:pt x="734518" y="392010"/>
                    </a:lnTo>
                    <a:lnTo>
                      <a:pt x="392010" y="734518"/>
                    </a:lnTo>
                    <a:lnTo>
                      <a:pt x="734518" y="1077026"/>
                    </a:lnTo>
                    <a:lnTo>
                      <a:pt x="734518" y="1469036"/>
                    </a:lnTo>
                    <a:lnTo>
                      <a:pt x="0" y="734518"/>
                    </a:lnTo>
                    <a:lnTo>
                      <a:pt x="734518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CD6AD7C-2F94-2ED6-2E4E-BB9C8B65B773}"/>
                </a:ext>
              </a:extLst>
            </p:cNvPr>
            <p:cNvGrpSpPr/>
            <p:nvPr/>
          </p:nvGrpSpPr>
          <p:grpSpPr>
            <a:xfrm>
              <a:off x="2641235" y="2450891"/>
              <a:ext cx="2965087" cy="3080479"/>
              <a:chOff x="2641235" y="2450891"/>
              <a:chExt cx="2965087" cy="3080479"/>
            </a:xfrm>
            <a:grpFill/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102747D-BD14-9144-8152-AA6EFC7D96D3}"/>
                  </a:ext>
                </a:extLst>
              </p:cNvPr>
              <p:cNvSpPr/>
              <p:nvPr/>
            </p:nvSpPr>
            <p:spPr>
              <a:xfrm>
                <a:off x="4871804" y="2450891"/>
                <a:ext cx="734518" cy="1469036"/>
              </a:xfrm>
              <a:custGeom>
                <a:avLst/>
                <a:gdLst>
                  <a:gd name="csX0" fmla="*/ 0 w 734518"/>
                  <a:gd name="csY0" fmla="*/ 0 h 1469036"/>
                  <a:gd name="csX1" fmla="*/ 734518 w 734518"/>
                  <a:gd name="csY1" fmla="*/ 734518 h 1469036"/>
                  <a:gd name="csX2" fmla="*/ 0 w 734518"/>
                  <a:gd name="csY2" fmla="*/ 1469036 h 1469036"/>
                  <a:gd name="csX3" fmla="*/ 0 w 734518"/>
                  <a:gd name="csY3" fmla="*/ 1077026 h 1469036"/>
                  <a:gd name="csX4" fmla="*/ 342508 w 734518"/>
                  <a:gd name="csY4" fmla="*/ 734518 h 1469036"/>
                  <a:gd name="csX5" fmla="*/ 0 w 734518"/>
                  <a:gd name="csY5" fmla="*/ 392010 h 1469036"/>
                  <a:gd name="csX6" fmla="*/ 0 w 734518"/>
                  <a:gd name="csY6" fmla="*/ 0 h 146903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734518" h="1469036">
                    <a:moveTo>
                      <a:pt x="0" y="0"/>
                    </a:moveTo>
                    <a:lnTo>
                      <a:pt x="734518" y="734518"/>
                    </a:lnTo>
                    <a:lnTo>
                      <a:pt x="0" y="1469036"/>
                    </a:lnTo>
                    <a:lnTo>
                      <a:pt x="0" y="1077026"/>
                    </a:lnTo>
                    <a:lnTo>
                      <a:pt x="342508" y="734518"/>
                    </a:lnTo>
                    <a:lnTo>
                      <a:pt x="0" y="3920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C7E5E7C6-C651-9621-20FC-0919DFED65FF}"/>
                  </a:ext>
                </a:extLst>
              </p:cNvPr>
              <p:cNvSpPr/>
              <p:nvPr/>
            </p:nvSpPr>
            <p:spPr>
              <a:xfrm>
                <a:off x="2641235" y="4912244"/>
                <a:ext cx="1238252" cy="619126"/>
              </a:xfrm>
              <a:custGeom>
                <a:avLst/>
                <a:gdLst>
                  <a:gd name="csX0" fmla="*/ 0 w 1238252"/>
                  <a:gd name="csY0" fmla="*/ 0 h 619126"/>
                  <a:gd name="csX1" fmla="*/ 392010 w 1238252"/>
                  <a:gd name="csY1" fmla="*/ 0 h 619126"/>
                  <a:gd name="csX2" fmla="*/ 619126 w 1238252"/>
                  <a:gd name="csY2" fmla="*/ 227116 h 619126"/>
                  <a:gd name="csX3" fmla="*/ 846242 w 1238252"/>
                  <a:gd name="csY3" fmla="*/ 0 h 619126"/>
                  <a:gd name="csX4" fmla="*/ 1238252 w 1238252"/>
                  <a:gd name="csY4" fmla="*/ 0 h 619126"/>
                  <a:gd name="csX5" fmla="*/ 619126 w 1238252"/>
                  <a:gd name="csY5" fmla="*/ 619126 h 619126"/>
                  <a:gd name="csX6" fmla="*/ 0 w 1238252"/>
                  <a:gd name="csY6" fmla="*/ 0 h 61912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1238252" h="619126">
                    <a:moveTo>
                      <a:pt x="0" y="0"/>
                    </a:moveTo>
                    <a:lnTo>
                      <a:pt x="392010" y="0"/>
                    </a:lnTo>
                    <a:lnTo>
                      <a:pt x="619126" y="227116"/>
                    </a:lnTo>
                    <a:lnTo>
                      <a:pt x="846242" y="0"/>
                    </a:lnTo>
                    <a:lnTo>
                      <a:pt x="1238252" y="0"/>
                    </a:lnTo>
                    <a:lnTo>
                      <a:pt x="619126" y="6191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31" name="Hexagon 30">
            <a:extLst>
              <a:ext uri="{FF2B5EF4-FFF2-40B4-BE49-F238E27FC236}">
                <a16:creationId xmlns:a16="http://schemas.microsoft.com/office/drawing/2014/main" id="{9A7FA8CF-C1E8-F8D7-8A0A-015619A7159B}"/>
              </a:ext>
            </a:extLst>
          </p:cNvPr>
          <p:cNvSpPr/>
          <p:nvPr/>
        </p:nvSpPr>
        <p:spPr>
          <a:xfrm rot="16200000">
            <a:off x="6238908" y="1459310"/>
            <a:ext cx="2560320" cy="2560320"/>
          </a:xfrm>
          <a:prstGeom prst="hexagon">
            <a:avLst/>
          </a:prstGeom>
          <a:solidFill>
            <a:srgbClr val="45092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4A00579C-5B33-4870-7704-E1A6146EFD06}"/>
              </a:ext>
            </a:extLst>
          </p:cNvPr>
          <p:cNvSpPr/>
          <p:nvPr/>
        </p:nvSpPr>
        <p:spPr>
          <a:xfrm rot="16200000">
            <a:off x="8989353" y="1391854"/>
            <a:ext cx="2560320" cy="2560320"/>
          </a:xfrm>
          <a:prstGeom prst="hexagon">
            <a:avLst/>
          </a:prstGeom>
          <a:solidFill>
            <a:srgbClr val="450920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Hexagon 34">
            <a:extLst>
              <a:ext uri="{FF2B5EF4-FFF2-40B4-BE49-F238E27FC236}">
                <a16:creationId xmlns:a16="http://schemas.microsoft.com/office/drawing/2014/main" id="{17F04690-6C94-D729-3202-1AAB7D0C2117}"/>
              </a:ext>
            </a:extLst>
          </p:cNvPr>
          <p:cNvSpPr/>
          <p:nvPr/>
        </p:nvSpPr>
        <p:spPr>
          <a:xfrm rot="16200000">
            <a:off x="7689692" y="3602104"/>
            <a:ext cx="2560320" cy="2560320"/>
          </a:xfrm>
          <a:prstGeom prst="hexagon">
            <a:avLst/>
          </a:prstGeom>
          <a:solidFill>
            <a:srgbClr val="A53860"/>
          </a:solidFill>
          <a:ln>
            <a:noFill/>
          </a:ln>
          <a:effectLst>
            <a:glow rad="101600">
              <a:srgbClr val="FCEAF1">
                <a:alpha val="6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84DF244-EAF0-D225-D17C-F3A968644004}"/>
              </a:ext>
            </a:extLst>
          </p:cNvPr>
          <p:cNvSpPr txBox="1"/>
          <p:nvPr/>
        </p:nvSpPr>
        <p:spPr>
          <a:xfrm>
            <a:off x="2341082" y="151452"/>
            <a:ext cx="8471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2400" dirty="0">
                <a:solidFill>
                  <a:srgbClr val="FCEAF1"/>
                </a:solidFill>
                <a:effectLst>
                  <a:glow rad="101600">
                    <a:srgbClr val="450920">
                      <a:alpha val="60000"/>
                    </a:srgbClr>
                  </a:glow>
                </a:effectLst>
                <a:latin typeface="Anek Tamil Expanded ExtraBold" pitchFamily="2" charset="0"/>
                <a:cs typeface="Anek Tamil Expanded ExtraBold" pitchFamily="2" charset="0"/>
              </a:rPr>
              <a:t>ராப் இசைக்கலைஞர் பிரசங்கியாரானார்</a:t>
            </a:r>
            <a:endParaRPr lang="en-IN" sz="2400" dirty="0">
              <a:solidFill>
                <a:srgbClr val="FCEAF1"/>
              </a:solidFill>
              <a:effectLst>
                <a:glow rad="101600">
                  <a:srgbClr val="450920">
                    <a:alpha val="60000"/>
                  </a:srgbClr>
                </a:glow>
              </a:effectLst>
              <a:latin typeface="Anek Tamil Expanded ExtraBold" pitchFamily="2" charset="0"/>
              <a:cs typeface="Anek Tamil Expanded ExtraBold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3338FEB-4862-9A4C-3227-FE8AFAA7A5DF}"/>
              </a:ext>
            </a:extLst>
          </p:cNvPr>
          <p:cNvSpPr txBox="1"/>
          <p:nvPr/>
        </p:nvSpPr>
        <p:spPr>
          <a:xfrm>
            <a:off x="1767590" y="5806388"/>
            <a:ext cx="3134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2400" dirty="0">
                <a:solidFill>
                  <a:srgbClr val="450920"/>
                </a:solidFill>
                <a:effectLst>
                  <a:glow rad="101600">
                    <a:srgbClr val="FBFEFB">
                      <a:alpha val="60000"/>
                    </a:srgbClr>
                  </a:glow>
                </a:effectLst>
                <a:latin typeface="Anek Tamil Expanded ExtraBold" pitchFamily="2" charset="0"/>
                <a:cs typeface="Anek Tamil Expanded ExtraBold" pitchFamily="2" charset="0"/>
              </a:rPr>
              <a:t>செபாஸ்டியன்</a:t>
            </a:r>
            <a:endParaRPr lang="en-IN" sz="3200" dirty="0">
              <a:solidFill>
                <a:srgbClr val="450920"/>
              </a:solidFill>
              <a:effectLst>
                <a:glow rad="101600">
                  <a:srgbClr val="FBFEFB">
                    <a:alpha val="60000"/>
                  </a:srgbClr>
                </a:glow>
              </a:effectLst>
              <a:latin typeface="Anek Tamil Expanded ExtraBold" pitchFamily="2" charset="0"/>
              <a:cs typeface="Anek Tamil Expanded ExtraBold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12624F-6799-48AF-4AFB-3AA960531689}"/>
              </a:ext>
            </a:extLst>
          </p:cNvPr>
          <p:cNvSpPr txBox="1"/>
          <p:nvPr/>
        </p:nvSpPr>
        <p:spPr>
          <a:xfrm>
            <a:off x="6626154" y="2555855"/>
            <a:ext cx="1798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2000" dirty="0">
                <a:solidFill>
                  <a:srgbClr val="FCEAF1"/>
                </a:solidFill>
                <a:latin typeface="Anek Tamil Expanded Medium" pitchFamily="2" charset="0"/>
                <a:cs typeface="Anek Tamil Expanded Medium" pitchFamily="2" charset="0"/>
              </a:rPr>
              <a:t>டிசம்பர் 13</a:t>
            </a:r>
            <a:endParaRPr lang="en-IN" sz="2000" dirty="0">
              <a:solidFill>
                <a:srgbClr val="FCEAF1"/>
              </a:solidFill>
              <a:latin typeface="Anek Tamil Expanded Medium" pitchFamily="2" charset="0"/>
              <a:cs typeface="Anek Tamil Expanded Medium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962E0C4-E190-7300-D177-54A043DD3048}"/>
              </a:ext>
            </a:extLst>
          </p:cNvPr>
          <p:cNvSpPr txBox="1"/>
          <p:nvPr/>
        </p:nvSpPr>
        <p:spPr>
          <a:xfrm>
            <a:off x="9462791" y="2612867"/>
            <a:ext cx="1798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2000" dirty="0">
                <a:solidFill>
                  <a:srgbClr val="FCEAF1"/>
                </a:solidFill>
                <a:latin typeface="Anek Tamil Expanded Medium" pitchFamily="2" charset="0"/>
                <a:cs typeface="Anek Tamil Expanded Medium" pitchFamily="2" charset="0"/>
              </a:rPr>
              <a:t>வாரம் 1</a:t>
            </a:r>
            <a:r>
              <a:rPr lang="en-US" sz="2000" dirty="0">
                <a:solidFill>
                  <a:srgbClr val="FCEAF1"/>
                </a:solidFill>
                <a:latin typeface="Anek Tamil Expanded Medium" pitchFamily="2" charset="0"/>
                <a:cs typeface="Anek Tamil Expanded Medium" pitchFamily="2" charset="0"/>
              </a:rPr>
              <a:t>1</a:t>
            </a:r>
            <a:endParaRPr lang="en-IN" sz="2000" dirty="0">
              <a:solidFill>
                <a:srgbClr val="FCEAF1"/>
              </a:solidFill>
              <a:latin typeface="Anek Tamil Expanded Medium" pitchFamily="2" charset="0"/>
              <a:cs typeface="Anek Tamil Expanded Medium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97258CE-4822-C4C8-6C6D-D00A50F4E3BA}"/>
              </a:ext>
            </a:extLst>
          </p:cNvPr>
          <p:cNvSpPr txBox="1"/>
          <p:nvPr/>
        </p:nvSpPr>
        <p:spPr>
          <a:xfrm>
            <a:off x="8050095" y="4418317"/>
            <a:ext cx="1878516" cy="987853"/>
          </a:xfrm>
          <a:prstGeom prst="rect">
            <a:avLst/>
          </a:prstGeom>
          <a:noFill/>
        </p:spPr>
        <p:txBody>
          <a:bodyPr wrap="square" rtlCol="0">
            <a:prstTxWarp prst="textCanUp">
              <a:avLst>
                <a:gd name="adj" fmla="val 81842"/>
              </a:avLst>
            </a:prstTxWarp>
            <a:spAutoFit/>
          </a:bodyPr>
          <a:lstStyle/>
          <a:p>
            <a:pPr algn="ctr"/>
            <a:r>
              <a:rPr lang="ta-IN" sz="2800" dirty="0">
                <a:solidFill>
                  <a:srgbClr val="FCEAF1"/>
                </a:solidFill>
                <a:effectLst>
                  <a:glow rad="101600">
                    <a:srgbClr val="FCC0B4">
                      <a:alpha val="60000"/>
                    </a:srgbClr>
                  </a:glow>
                </a:effectLst>
                <a:latin typeface="Anek Tamil Expanded ExtraBold" pitchFamily="2" charset="0"/>
                <a:cs typeface="Anek Tamil Expanded ExtraBold" pitchFamily="2" charset="0"/>
              </a:rPr>
              <a:t>சிலி</a:t>
            </a:r>
            <a:endParaRPr lang="en-IN" sz="2800" dirty="0">
              <a:solidFill>
                <a:srgbClr val="FCEAF1"/>
              </a:solidFill>
              <a:effectLst>
                <a:glow rad="101600">
                  <a:srgbClr val="FCC0B4">
                    <a:alpha val="60000"/>
                  </a:srgbClr>
                </a:glow>
              </a:effectLst>
              <a:latin typeface="Anek Tamil Expanded ExtraBold" pitchFamily="2" charset="0"/>
              <a:cs typeface="Anek Tamil Expanded ExtraBold" pitchFamily="2" charset="0"/>
            </a:endParaRPr>
          </a:p>
        </p:txBody>
      </p:sp>
      <p:pic>
        <p:nvPicPr>
          <p:cNvPr id="42" name="Graphic 41" descr="Court with solid fill">
            <a:extLst>
              <a:ext uri="{FF2B5EF4-FFF2-40B4-BE49-F238E27FC236}">
                <a16:creationId xmlns:a16="http://schemas.microsoft.com/office/drawing/2014/main" id="{AA475662-AF44-775F-B176-405E502D24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11351" y="3717527"/>
            <a:ext cx="685800" cy="685800"/>
          </a:xfrm>
          <a:prstGeom prst="rect">
            <a:avLst/>
          </a:prstGeom>
          <a:effectLst>
            <a:glow rad="101600">
              <a:srgbClr val="FCEAF1">
                <a:alpha val="60000"/>
              </a:srgbClr>
            </a:glow>
          </a:effectLst>
        </p:spPr>
      </p:pic>
      <p:pic>
        <p:nvPicPr>
          <p:cNvPr id="44" name="Graphic 43" descr="Daily calendar with solid fill">
            <a:extLst>
              <a:ext uri="{FF2B5EF4-FFF2-40B4-BE49-F238E27FC236}">
                <a16:creationId xmlns:a16="http://schemas.microsoft.com/office/drawing/2014/main" id="{9B1F3F3C-868C-3104-31B1-2345EF977B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6168" y="1735111"/>
            <a:ext cx="685800" cy="685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6" name="Graphic 45" descr="Daily calendar outline">
            <a:extLst>
              <a:ext uri="{FF2B5EF4-FFF2-40B4-BE49-F238E27FC236}">
                <a16:creationId xmlns:a16="http://schemas.microsoft.com/office/drawing/2014/main" id="{2E1C6830-4E94-2C64-8BD6-2C8EDBB465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52019" y="1735111"/>
            <a:ext cx="685800" cy="685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1370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AF1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3E15317-ABB1-041D-6376-8308DDF8C650}"/>
              </a:ext>
            </a:extLst>
          </p:cNvPr>
          <p:cNvSpPr/>
          <p:nvPr/>
        </p:nvSpPr>
        <p:spPr>
          <a:xfrm>
            <a:off x="0" y="0"/>
            <a:ext cx="371475" cy="419100"/>
          </a:xfrm>
          <a:custGeom>
            <a:avLst/>
            <a:gdLst>
              <a:gd name="csX0" fmla="*/ 217609 w 435219"/>
              <a:gd name="csY0" fmla="*/ 0 h 479912"/>
              <a:gd name="csX1" fmla="*/ 435219 w 435219"/>
              <a:gd name="csY1" fmla="*/ 108805 h 479912"/>
              <a:gd name="csX2" fmla="*/ 435219 w 435219"/>
              <a:gd name="csY2" fmla="*/ 371107 h 479912"/>
              <a:gd name="csX3" fmla="*/ 217609 w 435219"/>
              <a:gd name="csY3" fmla="*/ 479912 h 479912"/>
              <a:gd name="csX4" fmla="*/ 0 w 435219"/>
              <a:gd name="csY4" fmla="*/ 371107 h 479912"/>
              <a:gd name="csX5" fmla="*/ 0 w 435219"/>
              <a:gd name="csY5" fmla="*/ 108805 h 4799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435219" h="479912">
                <a:moveTo>
                  <a:pt x="217609" y="0"/>
                </a:moveTo>
                <a:lnTo>
                  <a:pt x="435219" y="108805"/>
                </a:lnTo>
                <a:lnTo>
                  <a:pt x="435219" y="371107"/>
                </a:lnTo>
                <a:lnTo>
                  <a:pt x="217609" y="479912"/>
                </a:lnTo>
                <a:lnTo>
                  <a:pt x="0" y="371107"/>
                </a:lnTo>
                <a:lnTo>
                  <a:pt x="0" y="108805"/>
                </a:lnTo>
                <a:close/>
              </a:path>
            </a:pathLst>
          </a:custGeom>
          <a:solidFill>
            <a:srgbClr val="45092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91440" rIns="91440" rtlCol="0" anchor="ctr">
            <a:noAutofit/>
          </a:bodyPr>
          <a:lstStyle/>
          <a:p>
            <a:pPr algn="ctr"/>
            <a:r>
              <a:rPr lang="en-US" dirty="0">
                <a:solidFill>
                  <a:srgbClr val="FBFEFB"/>
                </a:solidFill>
                <a:latin typeface="Anek Tamil Expanded ExtraBold" pitchFamily="2" charset="0"/>
                <a:cs typeface="Anek Tamil Expanded ExtraBold" pitchFamily="2" charset="0"/>
              </a:rPr>
              <a:t>1</a:t>
            </a:r>
            <a:endParaRPr lang="en-IN" dirty="0">
              <a:solidFill>
                <a:srgbClr val="FBFEFB"/>
              </a:solidFill>
              <a:latin typeface="Anek Tamil Expanded ExtraBold" pitchFamily="2" charset="0"/>
              <a:cs typeface="Anek Tamil Expanded ExtraBol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73A1F5-3DE7-EFC0-5BDA-EAA5096205DE}"/>
              </a:ext>
            </a:extLst>
          </p:cNvPr>
          <p:cNvSpPr txBox="1"/>
          <p:nvPr/>
        </p:nvSpPr>
        <p:spPr>
          <a:xfrm>
            <a:off x="4708479" y="76159"/>
            <a:ext cx="7356142" cy="6705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SzPct val="15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சிலியில் இருபக்க வாழ்க்கையை வாழ்ந்து வந்தார் செபாஸ்டியன். வீட்டில் அமைதியாக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எப்போதும் பாடம் படிக்கிற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கீழ்ப்படிகிற பையனாக நடந்து கொள்வார். சனிக்கிழமை காலை வேளைகளில் தன் பெற்றோருடன் சேர்ந்து ஆலயத்திற்குச் செல்வார். சபையில் சில நிகழ்ச்சிகளைத் தலைமைதாங்கி நடத்துவார்.</a:t>
            </a:r>
            <a:endParaRPr lang="en-IN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SzPct val="15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ஆனால் பள்ளி முடிந்தபிறகும்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ஓய்வுநாளில் ஆலயம் முடிந்த பிறகும்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ராப் இசைக்கலைஞராக மாறிவிடுவார்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;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அநேகர் கூடியிருக்க அங்கே இசைக்கச்சேரி நடத்துவார்.</a:t>
            </a:r>
            <a:endParaRPr lang="en-IN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SzPct val="15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செபாஸ்டியன் ஒரு செவந்த்-டே அட்வென்ட்டிஸ்ட் குடும்பத்தில் தான் வளர்ந்தார். </a:t>
            </a:r>
            <a:r>
              <a:rPr lang="ta-IN" b="1" dirty="0">
                <a:solidFill>
                  <a:srgbClr val="FF0000"/>
                </a:solidFill>
                <a:latin typeface="Anek Tamil" pitchFamily="2" charset="0"/>
                <a:cs typeface="Anek Tamil" pitchFamily="2" charset="0"/>
              </a:rPr>
              <a:t>அவனது பெற்றோர்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ஊழியச்சிந்தையுடன் சிலியிலுள்ள பல அட்வென்ட்டிஸ்ட் பள்ளிகளில் வேலை செய்து வந்தார்கள்.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வாலிபனான பிறகு செபாஸ்டியனுக்கு சபைக்குச் செல்வதில் ஆர்வமில்லை. ஆலயத்தில் நடப்பேதேதான் நடக்கப் போகிறது என்கிற எண்ணம் வந்துவிட்டது. </a:t>
            </a:r>
            <a:endParaRPr lang="en-IN" dirty="0"/>
          </a:p>
        </p:txBody>
      </p:sp>
      <p:pic>
        <p:nvPicPr>
          <p:cNvPr id="9" name="Picture 8" descr="A person and person wearing blue shirts&#10;&#10;AI-generated content may be incorrect.">
            <a:extLst>
              <a:ext uri="{FF2B5EF4-FFF2-40B4-BE49-F238E27FC236}">
                <a16:creationId xmlns:a16="http://schemas.microsoft.com/office/drawing/2014/main" id="{F21023AE-5170-D901-26A5-84CD2F1F5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98" y="717408"/>
            <a:ext cx="4896758" cy="5423183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918630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AF1">
            <a:alpha val="57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2C5BAE-B102-8777-D527-6E063A93E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CDEE7B5-072A-DAA3-DDBB-C4BAFE5E82E3}"/>
              </a:ext>
            </a:extLst>
          </p:cNvPr>
          <p:cNvSpPr/>
          <p:nvPr/>
        </p:nvSpPr>
        <p:spPr>
          <a:xfrm>
            <a:off x="0" y="0"/>
            <a:ext cx="371475" cy="419100"/>
          </a:xfrm>
          <a:custGeom>
            <a:avLst/>
            <a:gdLst>
              <a:gd name="csX0" fmla="*/ 217609 w 435219"/>
              <a:gd name="csY0" fmla="*/ 0 h 479912"/>
              <a:gd name="csX1" fmla="*/ 435219 w 435219"/>
              <a:gd name="csY1" fmla="*/ 108805 h 479912"/>
              <a:gd name="csX2" fmla="*/ 435219 w 435219"/>
              <a:gd name="csY2" fmla="*/ 371107 h 479912"/>
              <a:gd name="csX3" fmla="*/ 217609 w 435219"/>
              <a:gd name="csY3" fmla="*/ 479912 h 479912"/>
              <a:gd name="csX4" fmla="*/ 0 w 435219"/>
              <a:gd name="csY4" fmla="*/ 371107 h 479912"/>
              <a:gd name="csX5" fmla="*/ 0 w 435219"/>
              <a:gd name="csY5" fmla="*/ 108805 h 4799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435219" h="479912">
                <a:moveTo>
                  <a:pt x="217609" y="0"/>
                </a:moveTo>
                <a:lnTo>
                  <a:pt x="435219" y="108805"/>
                </a:lnTo>
                <a:lnTo>
                  <a:pt x="435219" y="371107"/>
                </a:lnTo>
                <a:lnTo>
                  <a:pt x="217609" y="479912"/>
                </a:lnTo>
                <a:lnTo>
                  <a:pt x="0" y="371107"/>
                </a:lnTo>
                <a:lnTo>
                  <a:pt x="0" y="108805"/>
                </a:lnTo>
                <a:close/>
              </a:path>
            </a:pathLst>
          </a:custGeom>
          <a:solidFill>
            <a:srgbClr val="45092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91440" rIns="91440" rtlCol="0" anchor="ctr">
            <a:noAutofit/>
          </a:bodyPr>
          <a:lstStyle/>
          <a:p>
            <a:pPr algn="ctr"/>
            <a:r>
              <a:rPr lang="en-US" dirty="0">
                <a:solidFill>
                  <a:srgbClr val="FBFEFB"/>
                </a:solidFill>
                <a:latin typeface="Anek Tamil Expanded ExtraBold" pitchFamily="2" charset="0"/>
                <a:cs typeface="Anek Tamil Expanded ExtraBold" pitchFamily="2" charset="0"/>
              </a:rPr>
              <a:t>2</a:t>
            </a:r>
            <a:endParaRPr lang="en-IN" dirty="0">
              <a:solidFill>
                <a:srgbClr val="FBFEFB"/>
              </a:solidFill>
              <a:latin typeface="Anek Tamil Expanded ExtraBold" pitchFamily="2" charset="0"/>
              <a:cs typeface="Anek Tamil Expanded ExtraBol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41531C-EB5A-CD38-56EF-6A57BFDB156B}"/>
              </a:ext>
            </a:extLst>
          </p:cNvPr>
          <p:cNvSpPr txBox="1"/>
          <p:nvPr/>
        </p:nvSpPr>
        <p:spPr>
          <a:xfrm>
            <a:off x="4708479" y="76159"/>
            <a:ext cx="7356142" cy="6705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SzPct val="15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சிறு வயதிலிருந்தே தேவனைப்பற்றிக் கேள்விப்பட்டு வந்திருக்கிறார்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ஆனால் ஜெபம் அனுதின தியானங்கள் மூலம் தேவனுடன் ஒரு தனிப்பட்ட உறவை ஏற்படுத்தவே இல்லை. ஆலயத்தில் தேவனைப்பற்றி என்ன கேள்விப்பட்டிருந்தாரோ அது மட்டும்தான் அவருக்குத் தெரியும். </a:t>
            </a:r>
            <a:endParaRPr lang="en-US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SzPct val="15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ஆனால் சிலியிலும்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தென் அமெரிக்காவிலும் பொதுவாக ஹிப் ஹாப் இசைக்கு அமோக ஆதரவுண்டு. அந்த இசைமயக்கத்தில் 14 வயது செபாஸ்டியனும் சிக்கியிருந்தார். அதைக் கேட்டபோது அவருக்குள் ஏதோ மாற்றம் உண்டானது போல இருந்தது. பாடல் வரிகள் அல்லாத வார்த்தைகளைப் போட்டு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ஹிப்ஹாப் பாணியில் பாடுவது அவருக்கு அதிகமாகப் பிடிக்கும். குறிப்பிட்ட துறையில் ஆழமான அறிவு இருப்பவரே வெற்றி பெறமுடியும். செபாஸ்டியன் வெற்றிபெறுவதால்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அவரது நண்பர்கள் அவரிடம் தொடர்ந்து போட்டிகளில் ஈடுபடச் சொன்னார்கள்</a:t>
            </a:r>
            <a:r>
              <a:rPr lang="ta-IN" dirty="0"/>
              <a:t>. </a:t>
            </a:r>
            <a:endParaRPr lang="en-I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39CB13-AFF1-1E68-6DF8-67A76A21E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79" y="811807"/>
            <a:ext cx="4883319" cy="565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23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AF1">
            <a:alpha val="57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16D092-1A02-A9E2-5D9F-8E6592ED2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EBC6A98-A056-EE45-C3CC-B1E07223255B}"/>
              </a:ext>
            </a:extLst>
          </p:cNvPr>
          <p:cNvSpPr/>
          <p:nvPr/>
        </p:nvSpPr>
        <p:spPr>
          <a:xfrm>
            <a:off x="0" y="0"/>
            <a:ext cx="371475" cy="419100"/>
          </a:xfrm>
          <a:custGeom>
            <a:avLst/>
            <a:gdLst>
              <a:gd name="csX0" fmla="*/ 217609 w 435219"/>
              <a:gd name="csY0" fmla="*/ 0 h 479912"/>
              <a:gd name="csX1" fmla="*/ 435219 w 435219"/>
              <a:gd name="csY1" fmla="*/ 108805 h 479912"/>
              <a:gd name="csX2" fmla="*/ 435219 w 435219"/>
              <a:gd name="csY2" fmla="*/ 371107 h 479912"/>
              <a:gd name="csX3" fmla="*/ 217609 w 435219"/>
              <a:gd name="csY3" fmla="*/ 479912 h 479912"/>
              <a:gd name="csX4" fmla="*/ 0 w 435219"/>
              <a:gd name="csY4" fmla="*/ 371107 h 479912"/>
              <a:gd name="csX5" fmla="*/ 0 w 435219"/>
              <a:gd name="csY5" fmla="*/ 108805 h 4799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435219" h="479912">
                <a:moveTo>
                  <a:pt x="217609" y="0"/>
                </a:moveTo>
                <a:lnTo>
                  <a:pt x="435219" y="108805"/>
                </a:lnTo>
                <a:lnTo>
                  <a:pt x="435219" y="371107"/>
                </a:lnTo>
                <a:lnTo>
                  <a:pt x="217609" y="479912"/>
                </a:lnTo>
                <a:lnTo>
                  <a:pt x="0" y="371107"/>
                </a:lnTo>
                <a:lnTo>
                  <a:pt x="0" y="108805"/>
                </a:lnTo>
                <a:close/>
              </a:path>
            </a:pathLst>
          </a:custGeom>
          <a:solidFill>
            <a:srgbClr val="45092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91440" rIns="91440" rtlCol="0" anchor="ctr">
            <a:noAutofit/>
          </a:bodyPr>
          <a:lstStyle/>
          <a:p>
            <a:pPr algn="ctr"/>
            <a:r>
              <a:rPr lang="en-US" dirty="0">
                <a:solidFill>
                  <a:srgbClr val="FBFEFB"/>
                </a:solidFill>
                <a:latin typeface="Anek Tamil Expanded ExtraBold" pitchFamily="2" charset="0"/>
                <a:cs typeface="Anek Tamil Expanded ExtraBold" pitchFamily="2" charset="0"/>
              </a:rPr>
              <a:t>3</a:t>
            </a:r>
            <a:endParaRPr lang="en-IN" dirty="0">
              <a:solidFill>
                <a:srgbClr val="FBFEFB"/>
              </a:solidFill>
              <a:latin typeface="Anek Tamil Expanded ExtraBold" pitchFamily="2" charset="0"/>
              <a:cs typeface="Anek Tamil Expanded ExtraBol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9DBA33-8962-DE6D-CD78-8C10B07D0491}"/>
              </a:ext>
            </a:extLst>
          </p:cNvPr>
          <p:cNvSpPr txBox="1"/>
          <p:nvPr/>
        </p:nvSpPr>
        <p:spPr>
          <a:xfrm>
            <a:off x="4708479" y="76159"/>
            <a:ext cx="7356142" cy="6705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SzPct val="15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நகரத்தின் பூங்காக்களில் 20 வயதைக் கடந்த பெரியவர்களுடன் போட்டிகளில் கலந்துகொள்ள ஆரம்பித்தார். ஒரு ஓய்வுநாள் மதியவேளையில்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சாத்தானைப்பற்றி எழுந்த ஒரு விவாதத்தில்  சாத்தானுக்கு ஆதரவாகப் பாடி வெற்றியும் பெற்றார்.</a:t>
            </a:r>
            <a:endParaRPr lang="en-US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SzPct val="15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அந்தச் சவால் செபாஸ்டியனுக்குப் பிடித்திருந்தது. அந்த வெற்றியால் கிடைத்த புகழ் அவருக்குப் பிடித்திருந்தது. ராப் போட்டிகளில் பயன்படுத்தப்படும் மதுபானங்கள் போன்ற வஸ்துக்களையும் பயன்படுத்தியிருந்தார். எப்போதும் ஹிப் ஹாப் இசையைக் கேட்டுக்கொண்டே இருப்பார்.</a:t>
            </a:r>
            <a:endParaRPr lang="en-US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SzPct val="15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ஆனால் எப்படியோ அந்த இரண்டுவித வாழ்க்கையையும் அவரால் இரகசியமாக பெற்றோருக்கு ஒன்றுமே தெரியாமல் வைக்க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முடிந்தது.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நான்கு வருடங்கள் கடந்தன.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அப்போது கோவிட் பெருந்தொற்று உண்டானது. சிலியில் முழு முடக்கம் அறிவிக்கப்பட்டது. அதனால் செபஸ்டியனால் வெளியே செல்ல முடியவில்லை. </a:t>
            </a:r>
            <a:endParaRPr lang="en-IN" dirty="0">
              <a:latin typeface="Anek Tamil" pitchFamily="2" charset="0"/>
              <a:cs typeface="Anek Tamil" pitchFamily="2" charset="0"/>
            </a:endParaRPr>
          </a:p>
        </p:txBody>
      </p:sp>
      <p:pic>
        <p:nvPicPr>
          <p:cNvPr id="6" name="Picture 5" descr="A person sitting on a bed&#10;&#10;AI-generated content may be incorrect.">
            <a:extLst>
              <a:ext uri="{FF2B5EF4-FFF2-40B4-BE49-F238E27FC236}">
                <a16:creationId xmlns:a16="http://schemas.microsoft.com/office/drawing/2014/main" id="{48B9E34B-1468-786F-C069-5AB7471A2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9472"/>
            <a:ext cx="4860758" cy="536298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784190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AF1">
            <a:alpha val="57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75DBDF-71B2-27E7-92AE-075C48800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376F411-F621-E884-79F3-7C344AF3FE2F}"/>
              </a:ext>
            </a:extLst>
          </p:cNvPr>
          <p:cNvSpPr/>
          <p:nvPr/>
        </p:nvSpPr>
        <p:spPr>
          <a:xfrm>
            <a:off x="0" y="0"/>
            <a:ext cx="371475" cy="419100"/>
          </a:xfrm>
          <a:custGeom>
            <a:avLst/>
            <a:gdLst>
              <a:gd name="csX0" fmla="*/ 217609 w 435219"/>
              <a:gd name="csY0" fmla="*/ 0 h 479912"/>
              <a:gd name="csX1" fmla="*/ 435219 w 435219"/>
              <a:gd name="csY1" fmla="*/ 108805 h 479912"/>
              <a:gd name="csX2" fmla="*/ 435219 w 435219"/>
              <a:gd name="csY2" fmla="*/ 371107 h 479912"/>
              <a:gd name="csX3" fmla="*/ 217609 w 435219"/>
              <a:gd name="csY3" fmla="*/ 479912 h 479912"/>
              <a:gd name="csX4" fmla="*/ 0 w 435219"/>
              <a:gd name="csY4" fmla="*/ 371107 h 479912"/>
              <a:gd name="csX5" fmla="*/ 0 w 435219"/>
              <a:gd name="csY5" fmla="*/ 108805 h 4799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435219" h="479912">
                <a:moveTo>
                  <a:pt x="217609" y="0"/>
                </a:moveTo>
                <a:lnTo>
                  <a:pt x="435219" y="108805"/>
                </a:lnTo>
                <a:lnTo>
                  <a:pt x="435219" y="371107"/>
                </a:lnTo>
                <a:lnTo>
                  <a:pt x="217609" y="479912"/>
                </a:lnTo>
                <a:lnTo>
                  <a:pt x="0" y="371107"/>
                </a:lnTo>
                <a:lnTo>
                  <a:pt x="0" y="108805"/>
                </a:lnTo>
                <a:close/>
              </a:path>
            </a:pathLst>
          </a:custGeom>
          <a:solidFill>
            <a:srgbClr val="45092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91440" rIns="91440" rtlCol="0" anchor="ctr">
            <a:noAutofit/>
          </a:bodyPr>
          <a:lstStyle/>
          <a:p>
            <a:pPr algn="ctr"/>
            <a:r>
              <a:rPr lang="en-US" dirty="0">
                <a:solidFill>
                  <a:srgbClr val="FBFEFB"/>
                </a:solidFill>
                <a:latin typeface="Anek Tamil Expanded ExtraBold" pitchFamily="2" charset="0"/>
                <a:cs typeface="Anek Tamil Expanded ExtraBold" pitchFamily="2" charset="0"/>
              </a:rPr>
              <a:t>4</a:t>
            </a:r>
            <a:endParaRPr lang="en-IN" dirty="0">
              <a:solidFill>
                <a:srgbClr val="FBFEFB"/>
              </a:solidFill>
              <a:latin typeface="Anek Tamil Expanded ExtraBold" pitchFamily="2" charset="0"/>
              <a:cs typeface="Anek Tamil Expanded ExtraBol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71447A-ED8A-D74E-701C-73965E462C8C}"/>
              </a:ext>
            </a:extLst>
          </p:cNvPr>
          <p:cNvSpPr txBox="1"/>
          <p:nvPr/>
        </p:nvSpPr>
        <p:spPr>
          <a:xfrm>
            <a:off x="4708479" y="76159"/>
            <a:ext cx="7356142" cy="6705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SzPct val="15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ஆன்லைனில் ராப் போட்டிகள் நடந்தன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ஆனால் நேரில் நடப்பதுபோல இல்லை. இதுவரை தான் வாழ்ந்த வாழ்க்கை பயனற்றதுபோலத் தோன்றியது.</a:t>
            </a:r>
            <a:endParaRPr lang="en-US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SzPct val="15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வாழ்க்கையில் முதன்முறையாக செபாஸ்டியன் தேவனைப்பற்றி யோசித்தார். வெறுமையாக உணர்ந்தார்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தேவனை அறிந்துகொள்ள வேண்டும் என்கிற ஆர்வம் அதிகரித்தது.</a:t>
            </a:r>
            <a:endParaRPr lang="en-US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SzPct val="15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அவர் வீட்டில் தினமும் குடும்ப ஜெபம் நடைபெறும்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;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ஆனால் தேவனுடன் தனிப்பட்ட விதத்தில் நேரம் செலவிடவேண்டும் என்று அவர் யோசித்ததே இல்லை. தேவனை அறிந்துகொள்வதற்கு வேதாகமத்திலும் ஜெபத்திலும் நேரம் செலவிடுவதுதான் வழி என்பதை அவரிடம் யாரும் சொல்லவே இல்லை.</a:t>
            </a:r>
            <a:endParaRPr lang="en-US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SzPct val="15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இயேசுவுடன் நெருக்கமான உறவை ஏற்படுத்த செபாஸ்டியன் விரும்பினார்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;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இயேசுவுக்கும் அதே ஆசை இருக்குமா என்று யோசனையாக இருந்தது. </a:t>
            </a:r>
            <a:endParaRPr lang="en-IN" dirty="0">
              <a:latin typeface="Anek Tamil" pitchFamily="2" charset="0"/>
              <a:cs typeface="Anek Tamil" pitchFamily="2" charset="0"/>
            </a:endParaRPr>
          </a:p>
        </p:txBody>
      </p:sp>
      <p:pic>
        <p:nvPicPr>
          <p:cNvPr id="3" name="Picture 2" descr="A person in a suit smiling&#10;&#10;AI-generated content may be incorrect.">
            <a:extLst>
              <a:ext uri="{FF2B5EF4-FFF2-40B4-BE49-F238E27FC236}">
                <a16:creationId xmlns:a16="http://schemas.microsoft.com/office/drawing/2014/main" id="{E2190755-CC2A-80F4-C60D-2DCE2DC3B4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8235"/>
          <a:stretch>
            <a:fillRect/>
          </a:stretch>
        </p:blipFill>
        <p:spPr>
          <a:xfrm>
            <a:off x="127379" y="706781"/>
            <a:ext cx="4708479" cy="570204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578067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AF1">
            <a:alpha val="57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2FBC79-4230-AB24-8EE7-C9395F0BF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F1A3473-0DCC-D54D-4CCA-7621769846D4}"/>
              </a:ext>
            </a:extLst>
          </p:cNvPr>
          <p:cNvSpPr/>
          <p:nvPr/>
        </p:nvSpPr>
        <p:spPr>
          <a:xfrm>
            <a:off x="0" y="0"/>
            <a:ext cx="371475" cy="419100"/>
          </a:xfrm>
          <a:custGeom>
            <a:avLst/>
            <a:gdLst>
              <a:gd name="csX0" fmla="*/ 217609 w 435219"/>
              <a:gd name="csY0" fmla="*/ 0 h 479912"/>
              <a:gd name="csX1" fmla="*/ 435219 w 435219"/>
              <a:gd name="csY1" fmla="*/ 108805 h 479912"/>
              <a:gd name="csX2" fmla="*/ 435219 w 435219"/>
              <a:gd name="csY2" fmla="*/ 371107 h 479912"/>
              <a:gd name="csX3" fmla="*/ 217609 w 435219"/>
              <a:gd name="csY3" fmla="*/ 479912 h 479912"/>
              <a:gd name="csX4" fmla="*/ 0 w 435219"/>
              <a:gd name="csY4" fmla="*/ 371107 h 479912"/>
              <a:gd name="csX5" fmla="*/ 0 w 435219"/>
              <a:gd name="csY5" fmla="*/ 108805 h 4799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435219" h="479912">
                <a:moveTo>
                  <a:pt x="217609" y="0"/>
                </a:moveTo>
                <a:lnTo>
                  <a:pt x="435219" y="108805"/>
                </a:lnTo>
                <a:lnTo>
                  <a:pt x="435219" y="371107"/>
                </a:lnTo>
                <a:lnTo>
                  <a:pt x="217609" y="479912"/>
                </a:lnTo>
                <a:lnTo>
                  <a:pt x="0" y="371107"/>
                </a:lnTo>
                <a:lnTo>
                  <a:pt x="0" y="108805"/>
                </a:lnTo>
                <a:close/>
              </a:path>
            </a:pathLst>
          </a:custGeom>
          <a:solidFill>
            <a:srgbClr val="45092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91440" rIns="91440" rtlCol="0" anchor="ctr">
            <a:noAutofit/>
          </a:bodyPr>
          <a:lstStyle/>
          <a:p>
            <a:pPr algn="ctr"/>
            <a:r>
              <a:rPr lang="en-US" dirty="0">
                <a:solidFill>
                  <a:srgbClr val="FBFEFB"/>
                </a:solidFill>
                <a:latin typeface="Anek Tamil Expanded ExtraBold" pitchFamily="2" charset="0"/>
                <a:cs typeface="Anek Tamil Expanded ExtraBold" pitchFamily="2" charset="0"/>
              </a:rPr>
              <a:t>5</a:t>
            </a:r>
            <a:endParaRPr lang="en-IN" dirty="0">
              <a:solidFill>
                <a:srgbClr val="FBFEFB"/>
              </a:solidFill>
              <a:latin typeface="Anek Tamil Expanded ExtraBold" pitchFamily="2" charset="0"/>
              <a:cs typeface="Anek Tamil Expanded ExtraBol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F6A5EE-570D-100D-1097-B035CF6E600D}"/>
              </a:ext>
            </a:extLst>
          </p:cNvPr>
          <p:cNvSpPr txBox="1"/>
          <p:nvPr/>
        </p:nvSpPr>
        <p:spPr>
          <a:xfrm>
            <a:off x="4708479" y="76159"/>
            <a:ext cx="7356142" cy="6705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SzPct val="15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அதைக் கண்டுபிடிப்பதற்கு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தான் இயேசுவிடம் நேரம் செலவிடும்படிக்கு ஒருநாள் காலையில் அவர் தன்னை எழுப்பிவிட வேண்டுமென்று ஜெபித்தார்.  பொதுவாக செபாஸ்டியன் இரவில் தூங்கிவிட்டால் காலையில் சீக்கிரமாக எழும்புவதில்லை. ஆனால் அந்த ஜெபவிண்ணப்பத்தை வைத்தபின்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காலையில் 5 அல்லது 6 மணிக்கு எழும்ப ஆரம்பித்தார்.</a:t>
            </a:r>
            <a:endParaRPr lang="en-US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SzPct val="15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சந்தோஷமாக இருந்தது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நிம்மதியாகவும் உணர்ந்தார். இயேசு வந்து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‘நான் உயிரோடு இருக்கிறேன்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உன்னுடன் உறவுவைக்க விரும்புகிறேன்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’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என்று சொன்னதுபோல இருந்தது.</a:t>
            </a:r>
            <a:endParaRPr lang="en-US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SzPct val="15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வேதாகமத்தை வாசிக்க ஆரம்பித்த பிறகுதான் அது வெறும் புத்தகம் அல்ல என்பது புரிந்தது. ராப் இசையின் புதுமை வார்த்தைகளை விட வேதாகம வசனங்கள் ஆழமாக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மனதைத் தொடுவதாக இருந்ததைக் கண்டுகொண்டார். முதன்முறையாக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வெறுமை எண்ணம் நீங்கியது. </a:t>
            </a:r>
            <a:endParaRPr lang="en-IN" dirty="0">
              <a:latin typeface="Anek Tamil" pitchFamily="2" charset="0"/>
              <a:cs typeface="Anek Tamil" pitchFamily="2" charset="0"/>
            </a:endParaRPr>
          </a:p>
        </p:txBody>
      </p:sp>
      <p:pic>
        <p:nvPicPr>
          <p:cNvPr id="6" name="Picture 5" descr="A person in a robe&#10;&#10;AI-generated content may be incorrect.">
            <a:extLst>
              <a:ext uri="{FF2B5EF4-FFF2-40B4-BE49-F238E27FC236}">
                <a16:creationId xmlns:a16="http://schemas.microsoft.com/office/drawing/2014/main" id="{6A39373E-D44B-BBD9-7A56-813A2CAC0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1473"/>
            <a:ext cx="4924927" cy="5735053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352544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AF1">
            <a:alpha val="57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AB7384-96EE-D44B-5281-766E2617A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924EBE7-CECF-D1A7-668D-627B9FC416A0}"/>
              </a:ext>
            </a:extLst>
          </p:cNvPr>
          <p:cNvSpPr/>
          <p:nvPr/>
        </p:nvSpPr>
        <p:spPr>
          <a:xfrm>
            <a:off x="0" y="0"/>
            <a:ext cx="371475" cy="419100"/>
          </a:xfrm>
          <a:custGeom>
            <a:avLst/>
            <a:gdLst>
              <a:gd name="csX0" fmla="*/ 217609 w 435219"/>
              <a:gd name="csY0" fmla="*/ 0 h 479912"/>
              <a:gd name="csX1" fmla="*/ 435219 w 435219"/>
              <a:gd name="csY1" fmla="*/ 108805 h 479912"/>
              <a:gd name="csX2" fmla="*/ 435219 w 435219"/>
              <a:gd name="csY2" fmla="*/ 371107 h 479912"/>
              <a:gd name="csX3" fmla="*/ 217609 w 435219"/>
              <a:gd name="csY3" fmla="*/ 479912 h 479912"/>
              <a:gd name="csX4" fmla="*/ 0 w 435219"/>
              <a:gd name="csY4" fmla="*/ 371107 h 479912"/>
              <a:gd name="csX5" fmla="*/ 0 w 435219"/>
              <a:gd name="csY5" fmla="*/ 108805 h 4799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435219" h="479912">
                <a:moveTo>
                  <a:pt x="217609" y="0"/>
                </a:moveTo>
                <a:lnTo>
                  <a:pt x="435219" y="108805"/>
                </a:lnTo>
                <a:lnTo>
                  <a:pt x="435219" y="371107"/>
                </a:lnTo>
                <a:lnTo>
                  <a:pt x="217609" y="479912"/>
                </a:lnTo>
                <a:lnTo>
                  <a:pt x="0" y="371107"/>
                </a:lnTo>
                <a:lnTo>
                  <a:pt x="0" y="108805"/>
                </a:lnTo>
                <a:close/>
              </a:path>
            </a:pathLst>
          </a:custGeom>
          <a:solidFill>
            <a:srgbClr val="45092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91440" rIns="91440" rtlCol="0" anchor="ctr">
            <a:noAutofit/>
          </a:bodyPr>
          <a:lstStyle/>
          <a:p>
            <a:pPr algn="ctr"/>
            <a:r>
              <a:rPr lang="en-US" dirty="0">
                <a:solidFill>
                  <a:srgbClr val="FBFEFB"/>
                </a:solidFill>
                <a:latin typeface="Anek Tamil Expanded ExtraBold" pitchFamily="2" charset="0"/>
                <a:cs typeface="Anek Tamil Expanded ExtraBold" pitchFamily="2" charset="0"/>
              </a:rPr>
              <a:t>6</a:t>
            </a:r>
            <a:endParaRPr lang="en-IN" dirty="0">
              <a:solidFill>
                <a:srgbClr val="FBFEFB"/>
              </a:solidFill>
              <a:latin typeface="Anek Tamil Expanded ExtraBold" pitchFamily="2" charset="0"/>
              <a:cs typeface="Anek Tamil Expanded ExtraBol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3FC715-313F-3104-E80D-82B3823CCEC3}"/>
              </a:ext>
            </a:extLst>
          </p:cNvPr>
          <p:cNvSpPr txBox="1"/>
          <p:nvPr/>
        </p:nvSpPr>
        <p:spPr>
          <a:xfrm>
            <a:off x="4708479" y="76159"/>
            <a:ext cx="7356142" cy="6705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SzPct val="15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அதன்பிறகு அவர் தனிமையாக உணரவில்லை. கோவிட் பெருந்தொற்றின்போது வேதாகமத்திலும் ஜெபத்திலும் பலமணி நேரம் தேவனுடன் செலவிட்டார்.</a:t>
            </a:r>
            <a:endParaRPr lang="en-US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SzPct val="15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முழுமுடக்கம் நீக்கப்பட்டபின்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செபாஸ்டியன் செவந்த்-டே அட் வென்ட்டிஸ்ட் சபையின் புத்தக ஊழியத்தில் இணைந்து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வீடு வீடாகப் புத்தகங்களை விற்கத் தொடங்கினார். பெருந்தொற்றின்போது தொடங்கிய உள்ள மாற்றத்தை அந்த அனுபவம் மேலும் பெலப்படுத்தியது. இயேசுவின்மீதான அன்பைப் பகிர்ந்தபோது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தன்னை போதக ஊழியத்திற்கு தேவன் அழைப்பதை உணர்ந்தார்.</a:t>
            </a:r>
            <a:endParaRPr lang="en-US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SzPct val="15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இன்று செபாஸ்டியனுக்கு 21 வயதாகிறது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சிலி அட்வென்டிஸ்ட் பல்கலைக்கழகத்தில் இறையியல் படிப்பைப் படித்து வருகிறார். மிகவும் புத்திசாலித்தனமான மாணவராகக் கருதப்படுகிறார்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;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சிலி அட்வென்ட்டிஸ்ட் பல்கலைக்கழகத்தில் படிக்கும்படியாக தேவன் தனக்கு வாய்ப்பு வழங்கியதற்காக செபாஸ்டியன் நன்றி சொல்கிறார்.</a:t>
            </a:r>
            <a:endParaRPr lang="en-IN" dirty="0">
              <a:latin typeface="Anek Tamil" pitchFamily="2" charset="0"/>
              <a:cs typeface="Anek Tamil" pitchFamily="2" charset="0"/>
            </a:endParaRPr>
          </a:p>
        </p:txBody>
      </p:sp>
      <p:pic>
        <p:nvPicPr>
          <p:cNvPr id="3" name="Picture 2" descr="A person in a suit&#10;&#10;AI-generated content may be incorrect.">
            <a:extLst>
              <a:ext uri="{FF2B5EF4-FFF2-40B4-BE49-F238E27FC236}">
                <a16:creationId xmlns:a16="http://schemas.microsoft.com/office/drawing/2014/main" id="{C32B4E11-2C41-B340-3B53-FB4E8328F3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99954" y="783239"/>
            <a:ext cx="5391105" cy="570702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500366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AF1">
            <a:alpha val="57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4E9D5F-BE2F-62EC-8F4E-008DA827D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4CDD703-862B-4D89-7A6E-4C6AAF176B7F}"/>
              </a:ext>
            </a:extLst>
          </p:cNvPr>
          <p:cNvSpPr/>
          <p:nvPr/>
        </p:nvSpPr>
        <p:spPr>
          <a:xfrm>
            <a:off x="0" y="0"/>
            <a:ext cx="371475" cy="419100"/>
          </a:xfrm>
          <a:custGeom>
            <a:avLst/>
            <a:gdLst>
              <a:gd name="csX0" fmla="*/ 217609 w 435219"/>
              <a:gd name="csY0" fmla="*/ 0 h 479912"/>
              <a:gd name="csX1" fmla="*/ 435219 w 435219"/>
              <a:gd name="csY1" fmla="*/ 108805 h 479912"/>
              <a:gd name="csX2" fmla="*/ 435219 w 435219"/>
              <a:gd name="csY2" fmla="*/ 371107 h 479912"/>
              <a:gd name="csX3" fmla="*/ 217609 w 435219"/>
              <a:gd name="csY3" fmla="*/ 479912 h 479912"/>
              <a:gd name="csX4" fmla="*/ 0 w 435219"/>
              <a:gd name="csY4" fmla="*/ 371107 h 479912"/>
              <a:gd name="csX5" fmla="*/ 0 w 435219"/>
              <a:gd name="csY5" fmla="*/ 108805 h 4799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435219" h="479912">
                <a:moveTo>
                  <a:pt x="217609" y="0"/>
                </a:moveTo>
                <a:lnTo>
                  <a:pt x="435219" y="108805"/>
                </a:lnTo>
                <a:lnTo>
                  <a:pt x="435219" y="371107"/>
                </a:lnTo>
                <a:lnTo>
                  <a:pt x="217609" y="479912"/>
                </a:lnTo>
                <a:lnTo>
                  <a:pt x="0" y="371107"/>
                </a:lnTo>
                <a:lnTo>
                  <a:pt x="0" y="108805"/>
                </a:lnTo>
                <a:close/>
              </a:path>
            </a:pathLst>
          </a:custGeom>
          <a:solidFill>
            <a:srgbClr val="45092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91440" rIns="91440" rtlCol="0" anchor="ctr">
            <a:noAutofit/>
          </a:bodyPr>
          <a:lstStyle/>
          <a:p>
            <a:pPr algn="ctr"/>
            <a:r>
              <a:rPr lang="en-US" dirty="0">
                <a:solidFill>
                  <a:srgbClr val="FBFEFB"/>
                </a:solidFill>
                <a:latin typeface="Anek Tamil Expanded ExtraBold" pitchFamily="2" charset="0"/>
                <a:cs typeface="Anek Tamil Expanded ExtraBold" pitchFamily="2" charset="0"/>
              </a:rPr>
              <a:t>7</a:t>
            </a:r>
            <a:endParaRPr lang="en-IN" dirty="0">
              <a:solidFill>
                <a:srgbClr val="FBFEFB"/>
              </a:solidFill>
              <a:latin typeface="Anek Tamil Expanded ExtraBold" pitchFamily="2" charset="0"/>
              <a:cs typeface="Anek Tamil Expanded ExtraBol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15EEDA-DD57-081A-55E9-2696E9A982D9}"/>
              </a:ext>
            </a:extLst>
          </p:cNvPr>
          <p:cNvSpPr txBox="1"/>
          <p:nvPr/>
        </p:nvSpPr>
        <p:spPr>
          <a:xfrm>
            <a:off x="4708479" y="76159"/>
            <a:ext cx="7356142" cy="6705682"/>
          </a:xfrm>
          <a:prstGeom prst="rect">
            <a:avLst/>
          </a:prstGeom>
          <a:solidFill>
            <a:srgbClr val="FCEAF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SzPct val="15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ta-IN" dirty="0">
                <a:latin typeface="Anek Tamil" pitchFamily="2" charset="0"/>
                <a:cs typeface="Anek Tamil" pitchFamily="2" charset="0"/>
              </a:rPr>
              <a:t>“இது என் வாழ்க்கையில் காட்டப்பட்ட கிருபையாகவே எண்ணுகிறேன்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ஏனென்றால் முன்பு நான் இருந்த நிலையையும் இப்போது இருக்கிற நிலையையும் ஒப்பிடும்போது முழு வித்தியாசம் காணப்படுகிறது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”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என்று சொன்னார். அதுபோக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“என் வாழ்க்கைமுறை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என் எண்ணங்கள்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நான் கேட்கிற விஷயங்கள்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நான் நுகர்கிற விஷயங்கள் போன்றவற்றையும் மாற்ற வேண்டியிருந்தது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”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என்றும் சொன்னார்.</a:t>
            </a:r>
            <a:endParaRPr lang="en-US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SzPct val="15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இந்தக் காலாண்டின் பதின்மூன்றாம் வாரக் காணிக்கையின் ஒரு பகுதி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வரின்னியா படித்து வருகிற சிலி அட்வென்ட்டிஸ்ட் பல்கலைக்கழகத்தில் இரண்டு திட்டங்களுக்காகப் பயன்படப்போகிறது. ஒரு திட்டம்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மேலும் 50 மாணவர்கள் தங்குவதற்கு வசதியாக ஒரு கட்டிடம் கட்டுவதாகும். இரண்டாவது திட்டம்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அந்தப் பல்கலைக் கழகத்தில் அட்வென்ட்டிஸ்ட் தன்னார்வ சேவை மையம் ஆரம்பிப்பதாகும்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.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.</a:t>
            </a:r>
            <a:endParaRPr lang="en-IN" dirty="0">
              <a:latin typeface="Anek Tamil" pitchFamily="2" charset="0"/>
              <a:cs typeface="Anek Tamil" pitchFamily="2" charset="0"/>
            </a:endParaRPr>
          </a:p>
        </p:txBody>
      </p:sp>
      <p:pic>
        <p:nvPicPr>
          <p:cNvPr id="6" name="Picture 5" descr="A brick building with many windows&#10;&#10;AI-generated content may be incorrect.">
            <a:extLst>
              <a:ext uri="{FF2B5EF4-FFF2-40B4-BE49-F238E27FC236}">
                <a16:creationId xmlns:a16="http://schemas.microsoft.com/office/drawing/2014/main" id="{9207C16E-E240-4802-6842-CFB350957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03158"/>
            <a:ext cx="4708479" cy="4997116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339090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615</Words>
  <Application>Microsoft Office PowerPoint</Application>
  <PresentationFormat>Panorámica</PresentationFormat>
  <Paragraphs>32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Anek Tamil</vt:lpstr>
      <vt:lpstr>Anek Tamil Expanded ExtraBold</vt:lpstr>
      <vt:lpstr>Anek Tamil Expanded Medium</vt:lpstr>
      <vt:lpstr>Aptos</vt:lpstr>
      <vt:lpstr>Aptos Display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Johnson J</dc:creator>
  <cp:lastModifiedBy>Sergio</cp:lastModifiedBy>
  <cp:revision>17</cp:revision>
  <dcterms:created xsi:type="dcterms:W3CDTF">2025-12-09T05:45:38Z</dcterms:created>
  <dcterms:modified xsi:type="dcterms:W3CDTF">2025-12-09T12:54:18Z</dcterms:modified>
</cp:coreProperties>
</file>