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FCB"/>
    <a:srgbClr val="706677"/>
    <a:srgbClr val="5652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E4757-B7E9-D4A0-F1BF-CCA07F5E7D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F7836090-7A97-412C-A00F-6BB2DC7DBE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A41764F-8D6E-706A-05DB-142CCD30080F}"/>
              </a:ext>
            </a:extLst>
          </p:cNvPr>
          <p:cNvSpPr>
            <a:spLocks noGrp="1"/>
          </p:cNvSpPr>
          <p:nvPr>
            <p:ph type="dt" sz="half" idx="10"/>
          </p:nvPr>
        </p:nvSpPr>
        <p:spPr/>
        <p:txBody>
          <a:bodyPr/>
          <a:lstStyle/>
          <a:p>
            <a:fld id="{BE00063A-7B59-4C7F-B81B-2D03D8BFFD84}" type="datetimeFigureOut">
              <a:rPr lang="en-IN" smtClean="0"/>
              <a:t>29-12-2025</a:t>
            </a:fld>
            <a:endParaRPr lang="en-IN"/>
          </a:p>
        </p:txBody>
      </p:sp>
      <p:sp>
        <p:nvSpPr>
          <p:cNvPr id="5" name="Footer Placeholder 4">
            <a:extLst>
              <a:ext uri="{FF2B5EF4-FFF2-40B4-BE49-F238E27FC236}">
                <a16:creationId xmlns:a16="http://schemas.microsoft.com/office/drawing/2014/main" id="{40915F7E-D1C2-7C67-EBAC-BC5270C3742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CB8B38F-364F-901E-4E43-8302B2BA4146}"/>
              </a:ext>
            </a:extLst>
          </p:cNvPr>
          <p:cNvSpPr>
            <a:spLocks noGrp="1"/>
          </p:cNvSpPr>
          <p:nvPr>
            <p:ph type="sldNum" sz="quarter" idx="12"/>
          </p:nvPr>
        </p:nvSpPr>
        <p:spPr/>
        <p:txBody>
          <a:bodyPr/>
          <a:lstStyle/>
          <a:p>
            <a:fld id="{C95C7DF2-536D-4F0A-9283-A74D51D9DDA4}" type="slidenum">
              <a:rPr lang="en-IN" smtClean="0"/>
              <a:t>‹Nº›</a:t>
            </a:fld>
            <a:endParaRPr lang="en-IN"/>
          </a:p>
        </p:txBody>
      </p:sp>
    </p:spTree>
    <p:extLst>
      <p:ext uri="{BB962C8B-B14F-4D97-AF65-F5344CB8AC3E}">
        <p14:creationId xmlns:p14="http://schemas.microsoft.com/office/powerpoint/2010/main" val="178997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928AF-3305-FA53-B338-D5EFF767A5A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0EE8CA0-C4EE-B098-ADCC-80E135D58C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8D9A09F-093B-7B24-F36F-5A7FFE7AB159}"/>
              </a:ext>
            </a:extLst>
          </p:cNvPr>
          <p:cNvSpPr>
            <a:spLocks noGrp="1"/>
          </p:cNvSpPr>
          <p:nvPr>
            <p:ph type="dt" sz="half" idx="10"/>
          </p:nvPr>
        </p:nvSpPr>
        <p:spPr/>
        <p:txBody>
          <a:bodyPr/>
          <a:lstStyle/>
          <a:p>
            <a:fld id="{BE00063A-7B59-4C7F-B81B-2D03D8BFFD84}" type="datetimeFigureOut">
              <a:rPr lang="en-IN" smtClean="0"/>
              <a:t>29-12-2025</a:t>
            </a:fld>
            <a:endParaRPr lang="en-IN"/>
          </a:p>
        </p:txBody>
      </p:sp>
      <p:sp>
        <p:nvSpPr>
          <p:cNvPr id="5" name="Footer Placeholder 4">
            <a:extLst>
              <a:ext uri="{FF2B5EF4-FFF2-40B4-BE49-F238E27FC236}">
                <a16:creationId xmlns:a16="http://schemas.microsoft.com/office/drawing/2014/main" id="{9730E17F-CEEE-5303-0E07-D83FC0519A0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B60A555-0E6A-9033-2360-0E05A3672BAA}"/>
              </a:ext>
            </a:extLst>
          </p:cNvPr>
          <p:cNvSpPr>
            <a:spLocks noGrp="1"/>
          </p:cNvSpPr>
          <p:nvPr>
            <p:ph type="sldNum" sz="quarter" idx="12"/>
          </p:nvPr>
        </p:nvSpPr>
        <p:spPr/>
        <p:txBody>
          <a:bodyPr/>
          <a:lstStyle/>
          <a:p>
            <a:fld id="{C95C7DF2-536D-4F0A-9283-A74D51D9DDA4}" type="slidenum">
              <a:rPr lang="en-IN" smtClean="0"/>
              <a:t>‹Nº›</a:t>
            </a:fld>
            <a:endParaRPr lang="en-IN"/>
          </a:p>
        </p:txBody>
      </p:sp>
    </p:spTree>
    <p:extLst>
      <p:ext uri="{BB962C8B-B14F-4D97-AF65-F5344CB8AC3E}">
        <p14:creationId xmlns:p14="http://schemas.microsoft.com/office/powerpoint/2010/main" val="705500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131AC3-A829-EB83-2E95-205AF5C9D5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C0E64F2-0471-3011-696F-FEA77D8F9A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ABA38B6-57D4-A941-E0FE-CF3F3CEB22C0}"/>
              </a:ext>
            </a:extLst>
          </p:cNvPr>
          <p:cNvSpPr>
            <a:spLocks noGrp="1"/>
          </p:cNvSpPr>
          <p:nvPr>
            <p:ph type="dt" sz="half" idx="10"/>
          </p:nvPr>
        </p:nvSpPr>
        <p:spPr/>
        <p:txBody>
          <a:bodyPr/>
          <a:lstStyle/>
          <a:p>
            <a:fld id="{BE00063A-7B59-4C7F-B81B-2D03D8BFFD84}" type="datetimeFigureOut">
              <a:rPr lang="en-IN" smtClean="0"/>
              <a:t>29-12-2025</a:t>
            </a:fld>
            <a:endParaRPr lang="en-IN"/>
          </a:p>
        </p:txBody>
      </p:sp>
      <p:sp>
        <p:nvSpPr>
          <p:cNvPr id="5" name="Footer Placeholder 4">
            <a:extLst>
              <a:ext uri="{FF2B5EF4-FFF2-40B4-BE49-F238E27FC236}">
                <a16:creationId xmlns:a16="http://schemas.microsoft.com/office/drawing/2014/main" id="{4867630E-39A6-D47C-EF24-8B01535F6DC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38AD000-A12C-D465-1616-A88CE0BA1530}"/>
              </a:ext>
            </a:extLst>
          </p:cNvPr>
          <p:cNvSpPr>
            <a:spLocks noGrp="1"/>
          </p:cNvSpPr>
          <p:nvPr>
            <p:ph type="sldNum" sz="quarter" idx="12"/>
          </p:nvPr>
        </p:nvSpPr>
        <p:spPr/>
        <p:txBody>
          <a:bodyPr/>
          <a:lstStyle/>
          <a:p>
            <a:fld id="{C95C7DF2-536D-4F0A-9283-A74D51D9DDA4}" type="slidenum">
              <a:rPr lang="en-IN" smtClean="0"/>
              <a:t>‹Nº›</a:t>
            </a:fld>
            <a:endParaRPr lang="en-IN"/>
          </a:p>
        </p:txBody>
      </p:sp>
    </p:spTree>
    <p:extLst>
      <p:ext uri="{BB962C8B-B14F-4D97-AF65-F5344CB8AC3E}">
        <p14:creationId xmlns:p14="http://schemas.microsoft.com/office/powerpoint/2010/main" val="3545571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A29CB-577D-D1AA-489B-DDD5B5A2734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5C9CA30-CACA-F3D0-5684-22FD446C7F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04830EB-B10A-2558-E68E-E468F89A5B7B}"/>
              </a:ext>
            </a:extLst>
          </p:cNvPr>
          <p:cNvSpPr>
            <a:spLocks noGrp="1"/>
          </p:cNvSpPr>
          <p:nvPr>
            <p:ph type="dt" sz="half" idx="10"/>
          </p:nvPr>
        </p:nvSpPr>
        <p:spPr/>
        <p:txBody>
          <a:bodyPr/>
          <a:lstStyle/>
          <a:p>
            <a:fld id="{BE00063A-7B59-4C7F-B81B-2D03D8BFFD84}" type="datetimeFigureOut">
              <a:rPr lang="en-IN" smtClean="0"/>
              <a:t>29-12-2025</a:t>
            </a:fld>
            <a:endParaRPr lang="en-IN"/>
          </a:p>
        </p:txBody>
      </p:sp>
      <p:sp>
        <p:nvSpPr>
          <p:cNvPr id="5" name="Footer Placeholder 4">
            <a:extLst>
              <a:ext uri="{FF2B5EF4-FFF2-40B4-BE49-F238E27FC236}">
                <a16:creationId xmlns:a16="http://schemas.microsoft.com/office/drawing/2014/main" id="{B8BAC7F2-4BDB-8114-3FAF-50CD5D5903F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03F57DC-39BF-5A77-432C-45B893E447DC}"/>
              </a:ext>
            </a:extLst>
          </p:cNvPr>
          <p:cNvSpPr>
            <a:spLocks noGrp="1"/>
          </p:cNvSpPr>
          <p:nvPr>
            <p:ph type="sldNum" sz="quarter" idx="12"/>
          </p:nvPr>
        </p:nvSpPr>
        <p:spPr/>
        <p:txBody>
          <a:bodyPr/>
          <a:lstStyle/>
          <a:p>
            <a:fld id="{C95C7DF2-536D-4F0A-9283-A74D51D9DDA4}" type="slidenum">
              <a:rPr lang="en-IN" smtClean="0"/>
              <a:t>‹Nº›</a:t>
            </a:fld>
            <a:endParaRPr lang="en-IN"/>
          </a:p>
        </p:txBody>
      </p:sp>
    </p:spTree>
    <p:extLst>
      <p:ext uri="{BB962C8B-B14F-4D97-AF65-F5344CB8AC3E}">
        <p14:creationId xmlns:p14="http://schemas.microsoft.com/office/powerpoint/2010/main" val="3354984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DD3A-85D6-2A40-414C-AA6F71BE08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3FB37E20-50C6-627D-2C13-A6ADD207619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39C34A-E49F-C0F2-C565-803B9B2384A9}"/>
              </a:ext>
            </a:extLst>
          </p:cNvPr>
          <p:cNvSpPr>
            <a:spLocks noGrp="1"/>
          </p:cNvSpPr>
          <p:nvPr>
            <p:ph type="dt" sz="half" idx="10"/>
          </p:nvPr>
        </p:nvSpPr>
        <p:spPr/>
        <p:txBody>
          <a:bodyPr/>
          <a:lstStyle/>
          <a:p>
            <a:fld id="{BE00063A-7B59-4C7F-B81B-2D03D8BFFD84}" type="datetimeFigureOut">
              <a:rPr lang="en-IN" smtClean="0"/>
              <a:t>29-12-2025</a:t>
            </a:fld>
            <a:endParaRPr lang="en-IN"/>
          </a:p>
        </p:txBody>
      </p:sp>
      <p:sp>
        <p:nvSpPr>
          <p:cNvPr id="5" name="Footer Placeholder 4">
            <a:extLst>
              <a:ext uri="{FF2B5EF4-FFF2-40B4-BE49-F238E27FC236}">
                <a16:creationId xmlns:a16="http://schemas.microsoft.com/office/drawing/2014/main" id="{945BD77B-FD19-B53E-4B02-25ABF83FDF4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7179EEC-6C1E-49E4-5B8E-06D8D7F81D6B}"/>
              </a:ext>
            </a:extLst>
          </p:cNvPr>
          <p:cNvSpPr>
            <a:spLocks noGrp="1"/>
          </p:cNvSpPr>
          <p:nvPr>
            <p:ph type="sldNum" sz="quarter" idx="12"/>
          </p:nvPr>
        </p:nvSpPr>
        <p:spPr/>
        <p:txBody>
          <a:bodyPr/>
          <a:lstStyle/>
          <a:p>
            <a:fld id="{C95C7DF2-536D-4F0A-9283-A74D51D9DDA4}" type="slidenum">
              <a:rPr lang="en-IN" smtClean="0"/>
              <a:t>‹Nº›</a:t>
            </a:fld>
            <a:endParaRPr lang="en-IN"/>
          </a:p>
        </p:txBody>
      </p:sp>
    </p:spTree>
    <p:extLst>
      <p:ext uri="{BB962C8B-B14F-4D97-AF65-F5344CB8AC3E}">
        <p14:creationId xmlns:p14="http://schemas.microsoft.com/office/powerpoint/2010/main" val="2299020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3A4A0-0DF2-43EE-7004-98540DA570C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F078AF7-CA06-1383-2459-44F503D107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ACFC2B0-F844-5036-C434-F4FC736F25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B121B4D-E614-5476-32CA-BD7DC40A8AEE}"/>
              </a:ext>
            </a:extLst>
          </p:cNvPr>
          <p:cNvSpPr>
            <a:spLocks noGrp="1"/>
          </p:cNvSpPr>
          <p:nvPr>
            <p:ph type="dt" sz="half" idx="10"/>
          </p:nvPr>
        </p:nvSpPr>
        <p:spPr/>
        <p:txBody>
          <a:bodyPr/>
          <a:lstStyle/>
          <a:p>
            <a:fld id="{BE00063A-7B59-4C7F-B81B-2D03D8BFFD84}" type="datetimeFigureOut">
              <a:rPr lang="en-IN" smtClean="0"/>
              <a:t>29-12-2025</a:t>
            </a:fld>
            <a:endParaRPr lang="en-IN"/>
          </a:p>
        </p:txBody>
      </p:sp>
      <p:sp>
        <p:nvSpPr>
          <p:cNvPr id="6" name="Footer Placeholder 5">
            <a:extLst>
              <a:ext uri="{FF2B5EF4-FFF2-40B4-BE49-F238E27FC236}">
                <a16:creationId xmlns:a16="http://schemas.microsoft.com/office/drawing/2014/main" id="{68CC192D-6CA3-1D27-FFBA-2CF54375E2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174101D-DAC4-1381-F458-FB8E0B5FAEFB}"/>
              </a:ext>
            </a:extLst>
          </p:cNvPr>
          <p:cNvSpPr>
            <a:spLocks noGrp="1"/>
          </p:cNvSpPr>
          <p:nvPr>
            <p:ph type="sldNum" sz="quarter" idx="12"/>
          </p:nvPr>
        </p:nvSpPr>
        <p:spPr/>
        <p:txBody>
          <a:bodyPr/>
          <a:lstStyle/>
          <a:p>
            <a:fld id="{C95C7DF2-536D-4F0A-9283-A74D51D9DDA4}" type="slidenum">
              <a:rPr lang="en-IN" smtClean="0"/>
              <a:t>‹Nº›</a:t>
            </a:fld>
            <a:endParaRPr lang="en-IN"/>
          </a:p>
        </p:txBody>
      </p:sp>
    </p:spTree>
    <p:extLst>
      <p:ext uri="{BB962C8B-B14F-4D97-AF65-F5344CB8AC3E}">
        <p14:creationId xmlns:p14="http://schemas.microsoft.com/office/powerpoint/2010/main" val="3209622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FA324-4358-E2F6-A093-67F2AC97B1BB}"/>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26F70AE-C0FD-592F-4B4B-90A082A148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C34291-A0A9-F4EB-C53E-86AF34F3B8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900EA76-F913-2851-CDC9-E14C581B57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62D1FD-ACB4-28E4-71A8-622AEFDCA0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163D0AC-5CC7-45F3-CEE6-C358EF27968A}"/>
              </a:ext>
            </a:extLst>
          </p:cNvPr>
          <p:cNvSpPr>
            <a:spLocks noGrp="1"/>
          </p:cNvSpPr>
          <p:nvPr>
            <p:ph type="dt" sz="half" idx="10"/>
          </p:nvPr>
        </p:nvSpPr>
        <p:spPr/>
        <p:txBody>
          <a:bodyPr/>
          <a:lstStyle/>
          <a:p>
            <a:fld id="{BE00063A-7B59-4C7F-B81B-2D03D8BFFD84}" type="datetimeFigureOut">
              <a:rPr lang="en-IN" smtClean="0"/>
              <a:t>29-12-2025</a:t>
            </a:fld>
            <a:endParaRPr lang="en-IN"/>
          </a:p>
        </p:txBody>
      </p:sp>
      <p:sp>
        <p:nvSpPr>
          <p:cNvPr id="8" name="Footer Placeholder 7">
            <a:extLst>
              <a:ext uri="{FF2B5EF4-FFF2-40B4-BE49-F238E27FC236}">
                <a16:creationId xmlns:a16="http://schemas.microsoft.com/office/drawing/2014/main" id="{9EF4041B-3E89-137C-B318-28B10C3F895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E245B7E2-19DD-5837-24EB-A6994935E3F9}"/>
              </a:ext>
            </a:extLst>
          </p:cNvPr>
          <p:cNvSpPr>
            <a:spLocks noGrp="1"/>
          </p:cNvSpPr>
          <p:nvPr>
            <p:ph type="sldNum" sz="quarter" idx="12"/>
          </p:nvPr>
        </p:nvSpPr>
        <p:spPr/>
        <p:txBody>
          <a:bodyPr/>
          <a:lstStyle/>
          <a:p>
            <a:fld id="{C95C7DF2-536D-4F0A-9283-A74D51D9DDA4}" type="slidenum">
              <a:rPr lang="en-IN" smtClean="0"/>
              <a:t>‹Nº›</a:t>
            </a:fld>
            <a:endParaRPr lang="en-IN"/>
          </a:p>
        </p:txBody>
      </p:sp>
    </p:spTree>
    <p:extLst>
      <p:ext uri="{BB962C8B-B14F-4D97-AF65-F5344CB8AC3E}">
        <p14:creationId xmlns:p14="http://schemas.microsoft.com/office/powerpoint/2010/main" val="266880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36989-D5D2-927F-31E1-C3ADD3D2E95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E1435FD-779A-B25D-AC8D-14D4A974A2A4}"/>
              </a:ext>
            </a:extLst>
          </p:cNvPr>
          <p:cNvSpPr>
            <a:spLocks noGrp="1"/>
          </p:cNvSpPr>
          <p:nvPr>
            <p:ph type="dt" sz="half" idx="10"/>
          </p:nvPr>
        </p:nvSpPr>
        <p:spPr/>
        <p:txBody>
          <a:bodyPr/>
          <a:lstStyle/>
          <a:p>
            <a:fld id="{BE00063A-7B59-4C7F-B81B-2D03D8BFFD84}" type="datetimeFigureOut">
              <a:rPr lang="en-IN" smtClean="0"/>
              <a:t>29-12-2025</a:t>
            </a:fld>
            <a:endParaRPr lang="en-IN"/>
          </a:p>
        </p:txBody>
      </p:sp>
      <p:sp>
        <p:nvSpPr>
          <p:cNvPr id="4" name="Footer Placeholder 3">
            <a:extLst>
              <a:ext uri="{FF2B5EF4-FFF2-40B4-BE49-F238E27FC236}">
                <a16:creationId xmlns:a16="http://schemas.microsoft.com/office/drawing/2014/main" id="{C3B1DFB4-3B6A-B118-2762-FDB453EF094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F9724ED-8527-EDB0-40F4-6F32B7E0EB86}"/>
              </a:ext>
            </a:extLst>
          </p:cNvPr>
          <p:cNvSpPr>
            <a:spLocks noGrp="1"/>
          </p:cNvSpPr>
          <p:nvPr>
            <p:ph type="sldNum" sz="quarter" idx="12"/>
          </p:nvPr>
        </p:nvSpPr>
        <p:spPr/>
        <p:txBody>
          <a:bodyPr/>
          <a:lstStyle/>
          <a:p>
            <a:fld id="{C95C7DF2-536D-4F0A-9283-A74D51D9DDA4}" type="slidenum">
              <a:rPr lang="en-IN" smtClean="0"/>
              <a:t>‹Nº›</a:t>
            </a:fld>
            <a:endParaRPr lang="en-IN"/>
          </a:p>
        </p:txBody>
      </p:sp>
    </p:spTree>
    <p:extLst>
      <p:ext uri="{BB962C8B-B14F-4D97-AF65-F5344CB8AC3E}">
        <p14:creationId xmlns:p14="http://schemas.microsoft.com/office/powerpoint/2010/main" val="54554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D5BE77-1D68-ACAE-9C43-ACF48D2B45BF}"/>
              </a:ext>
            </a:extLst>
          </p:cNvPr>
          <p:cNvSpPr>
            <a:spLocks noGrp="1"/>
          </p:cNvSpPr>
          <p:nvPr>
            <p:ph type="dt" sz="half" idx="10"/>
          </p:nvPr>
        </p:nvSpPr>
        <p:spPr/>
        <p:txBody>
          <a:bodyPr/>
          <a:lstStyle/>
          <a:p>
            <a:fld id="{BE00063A-7B59-4C7F-B81B-2D03D8BFFD84}" type="datetimeFigureOut">
              <a:rPr lang="en-IN" smtClean="0"/>
              <a:t>29-12-2025</a:t>
            </a:fld>
            <a:endParaRPr lang="en-IN"/>
          </a:p>
        </p:txBody>
      </p:sp>
      <p:sp>
        <p:nvSpPr>
          <p:cNvPr id="3" name="Footer Placeholder 2">
            <a:extLst>
              <a:ext uri="{FF2B5EF4-FFF2-40B4-BE49-F238E27FC236}">
                <a16:creationId xmlns:a16="http://schemas.microsoft.com/office/drawing/2014/main" id="{7C07CF0F-DD9A-933C-A9D9-82DB9406E8D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A982F59-EF8D-982A-74AE-F4FAFD372313}"/>
              </a:ext>
            </a:extLst>
          </p:cNvPr>
          <p:cNvSpPr>
            <a:spLocks noGrp="1"/>
          </p:cNvSpPr>
          <p:nvPr>
            <p:ph type="sldNum" sz="quarter" idx="12"/>
          </p:nvPr>
        </p:nvSpPr>
        <p:spPr/>
        <p:txBody>
          <a:bodyPr/>
          <a:lstStyle/>
          <a:p>
            <a:fld id="{C95C7DF2-536D-4F0A-9283-A74D51D9DDA4}" type="slidenum">
              <a:rPr lang="en-IN" smtClean="0"/>
              <a:t>‹Nº›</a:t>
            </a:fld>
            <a:endParaRPr lang="en-IN"/>
          </a:p>
        </p:txBody>
      </p:sp>
    </p:spTree>
    <p:extLst>
      <p:ext uri="{BB962C8B-B14F-4D97-AF65-F5344CB8AC3E}">
        <p14:creationId xmlns:p14="http://schemas.microsoft.com/office/powerpoint/2010/main" val="26794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75441-C394-2C8D-897F-30EB86221F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E23D09D2-C2E0-82B1-4ADF-34D07FC647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D1C2C86-1907-95FD-8C56-3954369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47A153-5D34-CD08-30E3-FA6F0374DDCB}"/>
              </a:ext>
            </a:extLst>
          </p:cNvPr>
          <p:cNvSpPr>
            <a:spLocks noGrp="1"/>
          </p:cNvSpPr>
          <p:nvPr>
            <p:ph type="dt" sz="half" idx="10"/>
          </p:nvPr>
        </p:nvSpPr>
        <p:spPr/>
        <p:txBody>
          <a:bodyPr/>
          <a:lstStyle/>
          <a:p>
            <a:fld id="{BE00063A-7B59-4C7F-B81B-2D03D8BFFD84}" type="datetimeFigureOut">
              <a:rPr lang="en-IN" smtClean="0"/>
              <a:t>29-12-2025</a:t>
            </a:fld>
            <a:endParaRPr lang="en-IN"/>
          </a:p>
        </p:txBody>
      </p:sp>
      <p:sp>
        <p:nvSpPr>
          <p:cNvPr id="6" name="Footer Placeholder 5">
            <a:extLst>
              <a:ext uri="{FF2B5EF4-FFF2-40B4-BE49-F238E27FC236}">
                <a16:creationId xmlns:a16="http://schemas.microsoft.com/office/drawing/2014/main" id="{0D19BAF7-7787-F1B3-CF97-0E68E719714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2B6365A-E195-3647-675B-04319EA4339A}"/>
              </a:ext>
            </a:extLst>
          </p:cNvPr>
          <p:cNvSpPr>
            <a:spLocks noGrp="1"/>
          </p:cNvSpPr>
          <p:nvPr>
            <p:ph type="sldNum" sz="quarter" idx="12"/>
          </p:nvPr>
        </p:nvSpPr>
        <p:spPr/>
        <p:txBody>
          <a:bodyPr/>
          <a:lstStyle/>
          <a:p>
            <a:fld id="{C95C7DF2-536D-4F0A-9283-A74D51D9DDA4}" type="slidenum">
              <a:rPr lang="en-IN" smtClean="0"/>
              <a:t>‹Nº›</a:t>
            </a:fld>
            <a:endParaRPr lang="en-IN"/>
          </a:p>
        </p:txBody>
      </p:sp>
    </p:spTree>
    <p:extLst>
      <p:ext uri="{BB962C8B-B14F-4D97-AF65-F5344CB8AC3E}">
        <p14:creationId xmlns:p14="http://schemas.microsoft.com/office/powerpoint/2010/main" val="2925438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7E575-7745-C043-2C37-EE552F873E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B32EAB6-E0A2-8CF3-FB9B-DCB71EB12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A1A1509C-39BF-A324-A68E-D1BA6E61A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0747D0-7808-19B0-9AD6-69353581E6B5}"/>
              </a:ext>
            </a:extLst>
          </p:cNvPr>
          <p:cNvSpPr>
            <a:spLocks noGrp="1"/>
          </p:cNvSpPr>
          <p:nvPr>
            <p:ph type="dt" sz="half" idx="10"/>
          </p:nvPr>
        </p:nvSpPr>
        <p:spPr/>
        <p:txBody>
          <a:bodyPr/>
          <a:lstStyle/>
          <a:p>
            <a:fld id="{BE00063A-7B59-4C7F-B81B-2D03D8BFFD84}" type="datetimeFigureOut">
              <a:rPr lang="en-IN" smtClean="0"/>
              <a:t>29-12-2025</a:t>
            </a:fld>
            <a:endParaRPr lang="en-IN"/>
          </a:p>
        </p:txBody>
      </p:sp>
      <p:sp>
        <p:nvSpPr>
          <p:cNvPr id="6" name="Footer Placeholder 5">
            <a:extLst>
              <a:ext uri="{FF2B5EF4-FFF2-40B4-BE49-F238E27FC236}">
                <a16:creationId xmlns:a16="http://schemas.microsoft.com/office/drawing/2014/main" id="{C4E8DD34-B79F-7821-62CA-318ED7FA355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9700C41-D89A-F4AA-A2A1-2EDD7FF80345}"/>
              </a:ext>
            </a:extLst>
          </p:cNvPr>
          <p:cNvSpPr>
            <a:spLocks noGrp="1"/>
          </p:cNvSpPr>
          <p:nvPr>
            <p:ph type="sldNum" sz="quarter" idx="12"/>
          </p:nvPr>
        </p:nvSpPr>
        <p:spPr/>
        <p:txBody>
          <a:bodyPr/>
          <a:lstStyle/>
          <a:p>
            <a:fld id="{C95C7DF2-536D-4F0A-9283-A74D51D9DDA4}" type="slidenum">
              <a:rPr lang="en-IN" smtClean="0"/>
              <a:t>‹Nº›</a:t>
            </a:fld>
            <a:endParaRPr lang="en-IN"/>
          </a:p>
        </p:txBody>
      </p:sp>
    </p:spTree>
    <p:extLst>
      <p:ext uri="{BB962C8B-B14F-4D97-AF65-F5344CB8AC3E}">
        <p14:creationId xmlns:p14="http://schemas.microsoft.com/office/powerpoint/2010/main" val="568865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528A88-1994-1C76-F1BF-4C8473A82A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FC79DBC-D63B-8687-7683-F046D008E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3FB9724-DC70-896D-C351-899DC95E01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00063A-7B59-4C7F-B81B-2D03D8BFFD84}" type="datetimeFigureOut">
              <a:rPr lang="en-IN" smtClean="0"/>
              <a:t>29-12-2025</a:t>
            </a:fld>
            <a:endParaRPr lang="en-IN"/>
          </a:p>
        </p:txBody>
      </p:sp>
      <p:sp>
        <p:nvSpPr>
          <p:cNvPr id="5" name="Footer Placeholder 4">
            <a:extLst>
              <a:ext uri="{FF2B5EF4-FFF2-40B4-BE49-F238E27FC236}">
                <a16:creationId xmlns:a16="http://schemas.microsoft.com/office/drawing/2014/main" id="{F9D9D0DB-DF45-8308-DE73-FD7BA2F49B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D5CBF5D3-1DB3-1F6B-8B8F-8EB00138C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5C7DF2-536D-4F0A-9283-A74D51D9DDA4}" type="slidenum">
              <a:rPr lang="en-IN" smtClean="0"/>
              <a:t>‹Nº›</a:t>
            </a:fld>
            <a:endParaRPr lang="en-IN"/>
          </a:p>
        </p:txBody>
      </p:sp>
    </p:spTree>
    <p:extLst>
      <p:ext uri="{BB962C8B-B14F-4D97-AF65-F5344CB8AC3E}">
        <p14:creationId xmlns:p14="http://schemas.microsoft.com/office/powerpoint/2010/main" val="187123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6CFCB">
            <a:alpha val="36000"/>
          </a:srgbClr>
        </a:solidFill>
        <a:effectLst/>
      </p:bgPr>
    </p:bg>
    <p:spTree>
      <p:nvGrpSpPr>
        <p:cNvPr id="1" name=""/>
        <p:cNvGrpSpPr/>
        <p:nvPr/>
      </p:nvGrpSpPr>
      <p:grpSpPr>
        <a:xfrm>
          <a:off x="0" y="0"/>
          <a:ext cx="0" cy="0"/>
          <a:chOff x="0" y="0"/>
          <a:chExt cx="0" cy="0"/>
        </a:xfrm>
      </p:grpSpPr>
      <p:pic>
        <p:nvPicPr>
          <p:cNvPr id="5" name="Picture 4" descr="A person with curly hair smiling&#10;&#10;AI-generated content may be incorrect.">
            <a:extLst>
              <a:ext uri="{FF2B5EF4-FFF2-40B4-BE49-F238E27FC236}">
                <a16:creationId xmlns:a16="http://schemas.microsoft.com/office/drawing/2014/main" id="{881DB67E-43B4-C0CB-479F-607C7243410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rcRect l="8486" r="6013"/>
          <a:stretch>
            <a:fillRect/>
          </a:stretch>
        </p:blipFill>
        <p:spPr>
          <a:xfrm>
            <a:off x="696830" y="1499632"/>
            <a:ext cx="3952569" cy="3858736"/>
          </a:xfrm>
          <a:prstGeom prst="octagon">
            <a:avLst>
              <a:gd name="adj" fmla="val 6820"/>
            </a:avLst>
          </a:prstGeom>
          <a:effectLst>
            <a:glow rad="101600">
              <a:schemeClr val="bg1">
                <a:lumMod val="50000"/>
                <a:alpha val="60000"/>
              </a:schemeClr>
            </a:glow>
            <a:outerShdw blurRad="63500" dist="50800" sx="102000" sy="102000" algn="ctr" rotWithShape="0">
              <a:prstClr val="black">
                <a:alpha val="40000"/>
              </a:prstClr>
            </a:outerShdw>
          </a:effectLst>
        </p:spPr>
      </p:pic>
      <p:sp>
        <p:nvSpPr>
          <p:cNvPr id="6" name="Rectangle: Diagonal Corners Snipped 5">
            <a:extLst>
              <a:ext uri="{FF2B5EF4-FFF2-40B4-BE49-F238E27FC236}">
                <a16:creationId xmlns:a16="http://schemas.microsoft.com/office/drawing/2014/main" id="{9EB86279-05FD-EFF5-004C-D6981D563DA4}"/>
              </a:ext>
            </a:extLst>
          </p:cNvPr>
          <p:cNvSpPr/>
          <p:nvPr/>
        </p:nvSpPr>
        <p:spPr>
          <a:xfrm>
            <a:off x="0" y="1"/>
            <a:ext cx="12192000" cy="678426"/>
          </a:xfrm>
          <a:prstGeom prst="snip2DiagRect">
            <a:avLst/>
          </a:prstGeom>
          <a:solidFill>
            <a:srgbClr val="565264"/>
          </a:solidFill>
          <a:ln>
            <a:noFill/>
          </a:ln>
          <a:effectLst>
            <a:outerShdw blurRad="50800" dist="1270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sz="2400" dirty="0">
                <a:effectLst>
                  <a:glow rad="101600">
                    <a:schemeClr val="accent4">
                      <a:satMod val="175000"/>
                      <a:alpha val="40000"/>
                    </a:schemeClr>
                  </a:glow>
                  <a:outerShdw blurRad="50800" dist="38100" dir="5400000" algn="t" rotWithShape="0">
                    <a:prstClr val="black">
                      <a:alpha val="40000"/>
                    </a:prstClr>
                  </a:outerShdw>
                </a:effectLst>
                <a:latin typeface="Anek Tamil Expanded ExtraBold" pitchFamily="2" charset="0"/>
                <a:cs typeface="Anek Tamil Expanded ExtraBold" pitchFamily="2" charset="0"/>
              </a:rPr>
              <a:t>புத்தம் புது வாழ்க்கை</a:t>
            </a:r>
            <a:endParaRPr lang="en-IN" sz="2400" dirty="0">
              <a:effectLst>
                <a:glow rad="101600">
                  <a:schemeClr val="accent4">
                    <a:satMod val="175000"/>
                    <a:alpha val="40000"/>
                  </a:schemeClr>
                </a:glow>
                <a:outerShdw blurRad="50800" dist="38100" dir="5400000" algn="t" rotWithShape="0">
                  <a:prstClr val="black">
                    <a:alpha val="40000"/>
                  </a:prstClr>
                </a:outerShdw>
              </a:effectLst>
              <a:latin typeface="Anek Tamil Expanded ExtraBold" pitchFamily="2" charset="0"/>
              <a:cs typeface="Anek Tamil Expanded ExtraBold" pitchFamily="2" charset="0"/>
            </a:endParaRPr>
          </a:p>
        </p:txBody>
      </p:sp>
      <p:sp>
        <p:nvSpPr>
          <p:cNvPr id="4" name="Freeform: Shape 3">
            <a:extLst>
              <a:ext uri="{FF2B5EF4-FFF2-40B4-BE49-F238E27FC236}">
                <a16:creationId xmlns:a16="http://schemas.microsoft.com/office/drawing/2014/main" id="{7E41C906-04DA-8786-3346-DD516CC0CA8C}"/>
              </a:ext>
            </a:extLst>
          </p:cNvPr>
          <p:cNvSpPr/>
          <p:nvPr/>
        </p:nvSpPr>
        <p:spPr>
          <a:xfrm>
            <a:off x="5722374" y="1559467"/>
            <a:ext cx="5683045" cy="1612490"/>
          </a:xfrm>
          <a:custGeom>
            <a:avLst/>
            <a:gdLst>
              <a:gd name="csX0" fmla="*/ 840657 w 5683045"/>
              <a:gd name="csY0" fmla="*/ 56641 h 1612490"/>
              <a:gd name="csX1" fmla="*/ 98321 w 5683045"/>
              <a:gd name="csY1" fmla="*/ 806245 h 1612490"/>
              <a:gd name="csX2" fmla="*/ 840657 w 5683045"/>
              <a:gd name="csY2" fmla="*/ 1555849 h 1612490"/>
              <a:gd name="csX3" fmla="*/ 1582993 w 5683045"/>
              <a:gd name="csY3" fmla="*/ 806245 h 1612490"/>
              <a:gd name="csX4" fmla="*/ 840657 w 5683045"/>
              <a:gd name="csY4" fmla="*/ 56641 h 1612490"/>
              <a:gd name="csX5" fmla="*/ 268754 w 5683045"/>
              <a:gd name="csY5" fmla="*/ 0 h 1612490"/>
              <a:gd name="csX6" fmla="*/ 5414291 w 5683045"/>
              <a:gd name="csY6" fmla="*/ 0 h 1612490"/>
              <a:gd name="csX7" fmla="*/ 5683045 w 5683045"/>
              <a:gd name="csY7" fmla="*/ 268754 h 1612490"/>
              <a:gd name="csX8" fmla="*/ 5683045 w 5683045"/>
              <a:gd name="csY8" fmla="*/ 1343736 h 1612490"/>
              <a:gd name="csX9" fmla="*/ 5414291 w 5683045"/>
              <a:gd name="csY9" fmla="*/ 1612490 h 1612490"/>
              <a:gd name="csX10" fmla="*/ 268754 w 5683045"/>
              <a:gd name="csY10" fmla="*/ 1612490 h 1612490"/>
              <a:gd name="csX11" fmla="*/ 0 w 5683045"/>
              <a:gd name="csY11" fmla="*/ 1343736 h 1612490"/>
              <a:gd name="csX12" fmla="*/ 0 w 5683045"/>
              <a:gd name="csY12" fmla="*/ 268754 h 1612490"/>
              <a:gd name="csX13" fmla="*/ 268754 w 5683045"/>
              <a:gd name="csY13" fmla="*/ 0 h 16124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5683045" h="1612490">
                <a:moveTo>
                  <a:pt x="840657" y="56641"/>
                </a:moveTo>
                <a:cubicBezTo>
                  <a:pt x="430676" y="56641"/>
                  <a:pt x="98321" y="392250"/>
                  <a:pt x="98321" y="806245"/>
                </a:cubicBezTo>
                <a:cubicBezTo>
                  <a:pt x="98321" y="1220240"/>
                  <a:pt x="430676" y="1555849"/>
                  <a:pt x="840657" y="1555849"/>
                </a:cubicBezTo>
                <a:cubicBezTo>
                  <a:pt x="1250638" y="1555849"/>
                  <a:pt x="1582993" y="1220240"/>
                  <a:pt x="1582993" y="806245"/>
                </a:cubicBezTo>
                <a:cubicBezTo>
                  <a:pt x="1582993" y="392250"/>
                  <a:pt x="1250638" y="56641"/>
                  <a:pt x="840657" y="56641"/>
                </a:cubicBezTo>
                <a:close/>
                <a:moveTo>
                  <a:pt x="268754" y="0"/>
                </a:moveTo>
                <a:lnTo>
                  <a:pt x="5414291" y="0"/>
                </a:lnTo>
                <a:cubicBezTo>
                  <a:pt x="5562720" y="0"/>
                  <a:pt x="5683045" y="120325"/>
                  <a:pt x="5683045" y="268754"/>
                </a:cubicBezTo>
                <a:lnTo>
                  <a:pt x="5683045" y="1343736"/>
                </a:lnTo>
                <a:cubicBezTo>
                  <a:pt x="5683045" y="1492165"/>
                  <a:pt x="5562720" y="1612490"/>
                  <a:pt x="5414291" y="1612490"/>
                </a:cubicBezTo>
                <a:lnTo>
                  <a:pt x="268754" y="1612490"/>
                </a:lnTo>
                <a:cubicBezTo>
                  <a:pt x="120325" y="1612490"/>
                  <a:pt x="0" y="1492165"/>
                  <a:pt x="0" y="1343736"/>
                </a:cubicBezTo>
                <a:lnTo>
                  <a:pt x="0" y="268754"/>
                </a:lnTo>
                <a:cubicBezTo>
                  <a:pt x="0" y="120325"/>
                  <a:pt x="120325" y="0"/>
                  <a:pt x="268754" y="0"/>
                </a:cubicBezTo>
                <a:close/>
              </a:path>
            </a:pathLst>
          </a:custGeom>
          <a:solidFill>
            <a:srgbClr val="565264"/>
          </a:solidFill>
          <a:ln>
            <a:noFill/>
          </a:ln>
          <a:effectLst>
            <a:glow rad="228600">
              <a:schemeClr val="accent1">
                <a:satMod val="175000"/>
                <a:alpha val="40000"/>
              </a:schemeClr>
            </a:glow>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IN" dirty="0"/>
              <a:t>                             </a:t>
            </a:r>
            <a:r>
              <a:rPr lang="ta-IN" sz="2000" dirty="0">
                <a:latin typeface="Anek Tamil Expanded SemiBold" pitchFamily="2" charset="0"/>
                <a:cs typeface="Anek Tamil Expanded SemiBold" pitchFamily="2" charset="0"/>
              </a:rPr>
              <a:t>ஜனவரி 3</a:t>
            </a:r>
            <a:r>
              <a:rPr lang="en-US" sz="2000" dirty="0">
                <a:latin typeface="Anek Tamil Expanded SemiBold" pitchFamily="2" charset="0"/>
                <a:cs typeface="Anek Tamil Expanded SemiBold" pitchFamily="2" charset="0"/>
              </a:rPr>
              <a:t>, </a:t>
            </a:r>
            <a:r>
              <a:rPr lang="ta-IN" sz="2000" dirty="0">
                <a:latin typeface="Anek Tamil Expanded SemiBold" pitchFamily="2" charset="0"/>
                <a:cs typeface="Anek Tamil Expanded SemiBold" pitchFamily="2" charset="0"/>
              </a:rPr>
              <a:t>வாரம் 1</a:t>
            </a:r>
            <a:endParaRPr lang="en-IN" dirty="0">
              <a:latin typeface="Anek Tamil Expanded SemiBold" pitchFamily="2" charset="0"/>
              <a:cs typeface="Anek Tamil Expanded SemiBold" pitchFamily="2" charset="0"/>
            </a:endParaRPr>
          </a:p>
        </p:txBody>
      </p:sp>
      <p:sp>
        <p:nvSpPr>
          <p:cNvPr id="7" name="Freeform: Shape 6">
            <a:extLst>
              <a:ext uri="{FF2B5EF4-FFF2-40B4-BE49-F238E27FC236}">
                <a16:creationId xmlns:a16="http://schemas.microsoft.com/office/drawing/2014/main" id="{2E3EB2AF-CABE-AD75-5DFA-D4C05438572D}"/>
              </a:ext>
            </a:extLst>
          </p:cNvPr>
          <p:cNvSpPr/>
          <p:nvPr/>
        </p:nvSpPr>
        <p:spPr>
          <a:xfrm>
            <a:off x="5712541" y="4012615"/>
            <a:ext cx="5683045" cy="1612490"/>
          </a:xfrm>
          <a:custGeom>
            <a:avLst/>
            <a:gdLst>
              <a:gd name="csX0" fmla="*/ 840657 w 5683045"/>
              <a:gd name="csY0" fmla="*/ 56641 h 1612490"/>
              <a:gd name="csX1" fmla="*/ 98321 w 5683045"/>
              <a:gd name="csY1" fmla="*/ 806245 h 1612490"/>
              <a:gd name="csX2" fmla="*/ 840657 w 5683045"/>
              <a:gd name="csY2" fmla="*/ 1555849 h 1612490"/>
              <a:gd name="csX3" fmla="*/ 1582993 w 5683045"/>
              <a:gd name="csY3" fmla="*/ 806245 h 1612490"/>
              <a:gd name="csX4" fmla="*/ 840657 w 5683045"/>
              <a:gd name="csY4" fmla="*/ 56641 h 1612490"/>
              <a:gd name="csX5" fmla="*/ 268754 w 5683045"/>
              <a:gd name="csY5" fmla="*/ 0 h 1612490"/>
              <a:gd name="csX6" fmla="*/ 5414291 w 5683045"/>
              <a:gd name="csY6" fmla="*/ 0 h 1612490"/>
              <a:gd name="csX7" fmla="*/ 5683045 w 5683045"/>
              <a:gd name="csY7" fmla="*/ 268754 h 1612490"/>
              <a:gd name="csX8" fmla="*/ 5683045 w 5683045"/>
              <a:gd name="csY8" fmla="*/ 1343736 h 1612490"/>
              <a:gd name="csX9" fmla="*/ 5414291 w 5683045"/>
              <a:gd name="csY9" fmla="*/ 1612490 h 1612490"/>
              <a:gd name="csX10" fmla="*/ 268754 w 5683045"/>
              <a:gd name="csY10" fmla="*/ 1612490 h 1612490"/>
              <a:gd name="csX11" fmla="*/ 0 w 5683045"/>
              <a:gd name="csY11" fmla="*/ 1343736 h 1612490"/>
              <a:gd name="csX12" fmla="*/ 0 w 5683045"/>
              <a:gd name="csY12" fmla="*/ 268754 h 1612490"/>
              <a:gd name="csX13" fmla="*/ 268754 w 5683045"/>
              <a:gd name="csY13" fmla="*/ 0 h 16124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5683045" h="1612490">
                <a:moveTo>
                  <a:pt x="840657" y="56641"/>
                </a:moveTo>
                <a:cubicBezTo>
                  <a:pt x="430676" y="56641"/>
                  <a:pt x="98321" y="392250"/>
                  <a:pt x="98321" y="806245"/>
                </a:cubicBezTo>
                <a:cubicBezTo>
                  <a:pt x="98321" y="1220240"/>
                  <a:pt x="430676" y="1555849"/>
                  <a:pt x="840657" y="1555849"/>
                </a:cubicBezTo>
                <a:cubicBezTo>
                  <a:pt x="1250638" y="1555849"/>
                  <a:pt x="1582993" y="1220240"/>
                  <a:pt x="1582993" y="806245"/>
                </a:cubicBezTo>
                <a:cubicBezTo>
                  <a:pt x="1582993" y="392250"/>
                  <a:pt x="1250638" y="56641"/>
                  <a:pt x="840657" y="56641"/>
                </a:cubicBezTo>
                <a:close/>
                <a:moveTo>
                  <a:pt x="268754" y="0"/>
                </a:moveTo>
                <a:lnTo>
                  <a:pt x="5414291" y="0"/>
                </a:lnTo>
                <a:cubicBezTo>
                  <a:pt x="5562720" y="0"/>
                  <a:pt x="5683045" y="120325"/>
                  <a:pt x="5683045" y="268754"/>
                </a:cubicBezTo>
                <a:lnTo>
                  <a:pt x="5683045" y="1343736"/>
                </a:lnTo>
                <a:cubicBezTo>
                  <a:pt x="5683045" y="1492165"/>
                  <a:pt x="5562720" y="1612490"/>
                  <a:pt x="5414291" y="1612490"/>
                </a:cubicBezTo>
                <a:lnTo>
                  <a:pt x="268754" y="1612490"/>
                </a:lnTo>
                <a:cubicBezTo>
                  <a:pt x="120325" y="1612490"/>
                  <a:pt x="0" y="1492165"/>
                  <a:pt x="0" y="1343736"/>
                </a:cubicBezTo>
                <a:lnTo>
                  <a:pt x="0" y="268754"/>
                </a:lnTo>
                <a:cubicBezTo>
                  <a:pt x="0" y="120325"/>
                  <a:pt x="120325" y="0"/>
                  <a:pt x="268754" y="0"/>
                </a:cubicBezTo>
                <a:close/>
              </a:path>
            </a:pathLst>
          </a:custGeom>
          <a:solidFill>
            <a:srgbClr val="706677"/>
          </a:solidFill>
          <a:ln>
            <a:noFill/>
          </a:ln>
          <a:effectLst>
            <a:glow rad="228600">
              <a:schemeClr val="accent1">
                <a:satMod val="175000"/>
                <a:alpha val="40000"/>
              </a:schemeClr>
            </a:glow>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IN" dirty="0"/>
              <a:t>                                </a:t>
            </a:r>
            <a:r>
              <a:rPr lang="ta-IN" sz="2400" dirty="0">
                <a:effectLst>
                  <a:glow rad="228600">
                    <a:schemeClr val="bg2">
                      <a:lumMod val="25000"/>
                      <a:alpha val="40000"/>
                    </a:schemeClr>
                  </a:glow>
                </a:effectLst>
                <a:latin typeface="Anek Tamil Expanded ExtraBold" pitchFamily="2" charset="0"/>
                <a:cs typeface="Anek Tamil Expanded ExtraBold" pitchFamily="2" charset="0"/>
              </a:rPr>
              <a:t>நியூ கலிடோனியா</a:t>
            </a:r>
            <a:endParaRPr lang="en-IN" dirty="0">
              <a:effectLst>
                <a:glow rad="228600">
                  <a:schemeClr val="bg2">
                    <a:lumMod val="25000"/>
                    <a:alpha val="40000"/>
                  </a:schemeClr>
                </a:glow>
              </a:effectLst>
              <a:latin typeface="Anek Tamil Expanded ExtraBold" pitchFamily="2" charset="0"/>
              <a:cs typeface="Anek Tamil Expanded ExtraBold" pitchFamily="2" charset="0"/>
            </a:endParaRPr>
          </a:p>
        </p:txBody>
      </p:sp>
      <p:pic>
        <p:nvPicPr>
          <p:cNvPr id="9" name="Graphic 8" descr="Alarm Ringing with solid fill">
            <a:extLst>
              <a:ext uri="{FF2B5EF4-FFF2-40B4-BE49-F238E27FC236}">
                <a16:creationId xmlns:a16="http://schemas.microsoft.com/office/drawing/2014/main" id="{D4B7E009-86EB-AE09-0A96-CA6092C6A3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0" y="1908512"/>
            <a:ext cx="914400" cy="914400"/>
          </a:xfrm>
          <a:prstGeom prst="rect">
            <a:avLst/>
          </a:prstGeom>
          <a:effectLst>
            <a:outerShdw blurRad="63500" sx="102000" sy="102000" algn="ctr" rotWithShape="0">
              <a:prstClr val="black">
                <a:alpha val="40000"/>
              </a:prstClr>
            </a:outerShdw>
          </a:effectLst>
        </p:spPr>
      </p:pic>
      <p:pic>
        <p:nvPicPr>
          <p:cNvPr id="11" name="Graphic 10" descr="Children with solid fill">
            <a:extLst>
              <a:ext uri="{FF2B5EF4-FFF2-40B4-BE49-F238E27FC236}">
                <a16:creationId xmlns:a16="http://schemas.microsoft.com/office/drawing/2014/main" id="{BD99B68C-27D8-C935-2608-1824552276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6000" y="4361660"/>
            <a:ext cx="914400" cy="914400"/>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12" name="Hexagon 11">
            <a:extLst>
              <a:ext uri="{FF2B5EF4-FFF2-40B4-BE49-F238E27FC236}">
                <a16:creationId xmlns:a16="http://schemas.microsoft.com/office/drawing/2014/main" id="{8C2EE0C7-2F5A-1017-D5F1-A4F137E40D41}"/>
              </a:ext>
            </a:extLst>
          </p:cNvPr>
          <p:cNvSpPr/>
          <p:nvPr/>
        </p:nvSpPr>
        <p:spPr>
          <a:xfrm>
            <a:off x="1219452" y="5723570"/>
            <a:ext cx="2907323" cy="708803"/>
          </a:xfrm>
          <a:prstGeom prst="hexagon">
            <a:avLst/>
          </a:prstGeom>
          <a:solidFill>
            <a:srgbClr val="565264"/>
          </a:solidFill>
          <a:ln>
            <a:noFill/>
          </a:ln>
          <a:effectLst>
            <a:glow rad="101600">
              <a:schemeClr val="bg1">
                <a:lumMod val="50000"/>
                <a:alpha val="60000"/>
              </a:schemeClr>
            </a:glow>
            <a:outerShdw blurRad="63500" dist="508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dirty="0">
                <a:effectLst>
                  <a:glow rad="228600">
                    <a:schemeClr val="bg2">
                      <a:lumMod val="25000"/>
                      <a:alpha val="40000"/>
                    </a:schemeClr>
                  </a:glow>
                </a:effectLst>
                <a:latin typeface="Anek Tamil Expanded ExtraBold" pitchFamily="2" charset="0"/>
                <a:cs typeface="Anek Tamil Expanded ExtraBold" pitchFamily="2" charset="0"/>
              </a:rPr>
              <a:t>ஹையசிந்த்</a:t>
            </a:r>
            <a:endParaRPr lang="en-IN" dirty="0">
              <a:effectLst>
                <a:glow rad="228600">
                  <a:schemeClr val="bg2">
                    <a:lumMod val="25000"/>
                    <a:alpha val="40000"/>
                  </a:schemeClr>
                </a:glow>
              </a:effectLst>
              <a:latin typeface="Anek Tamil Expanded ExtraBold" pitchFamily="2" charset="0"/>
              <a:cs typeface="Anek Tamil Expanded ExtraBold" pitchFamily="2" charset="0"/>
            </a:endParaRPr>
          </a:p>
        </p:txBody>
      </p:sp>
      <p:pic>
        <p:nvPicPr>
          <p:cNvPr id="14" name="Graphic 13" descr="Bunting with solid fill">
            <a:extLst>
              <a:ext uri="{FF2B5EF4-FFF2-40B4-BE49-F238E27FC236}">
                <a16:creationId xmlns:a16="http://schemas.microsoft.com/office/drawing/2014/main" id="{0399B701-0F01-1184-5B53-09FE8A9527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292916">
            <a:off x="11289323" y="5975173"/>
            <a:ext cx="914400" cy="914400"/>
          </a:xfrm>
          <a:prstGeom prst="rect">
            <a:avLst/>
          </a:prstGeom>
        </p:spPr>
      </p:pic>
      <p:pic>
        <p:nvPicPr>
          <p:cNvPr id="15" name="Graphic 14" descr="Bunting with solid fill">
            <a:extLst>
              <a:ext uri="{FF2B5EF4-FFF2-40B4-BE49-F238E27FC236}">
                <a16:creationId xmlns:a16="http://schemas.microsoft.com/office/drawing/2014/main" id="{F23CDA6F-07C6-E949-C694-E650B32994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292916">
            <a:off x="-31263" y="5975174"/>
            <a:ext cx="914400" cy="914400"/>
          </a:xfrm>
          <a:prstGeom prst="rect">
            <a:avLst/>
          </a:prstGeom>
        </p:spPr>
      </p:pic>
    </p:spTree>
    <p:extLst>
      <p:ext uri="{BB962C8B-B14F-4D97-AF65-F5344CB8AC3E}">
        <p14:creationId xmlns:p14="http://schemas.microsoft.com/office/powerpoint/2010/main" val="1252627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6CFCB">
            <a:alpha val="49000"/>
          </a:srgbClr>
        </a:solidFill>
        <a:effectLst/>
      </p:bgPr>
    </p:bg>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86EF3206-7764-E038-B69B-E031B1DBEAA4}"/>
              </a:ext>
            </a:extLst>
          </p:cNvPr>
          <p:cNvSpPr/>
          <p:nvPr/>
        </p:nvSpPr>
        <p:spPr>
          <a:xfrm>
            <a:off x="0" y="0"/>
            <a:ext cx="523875" cy="514350"/>
          </a:xfrm>
          <a:prstGeom prst="hexagon">
            <a:avLst>
              <a:gd name="adj" fmla="val 50000"/>
              <a:gd name="vf" fmla="val 115470"/>
            </a:avLst>
          </a:prstGeom>
          <a:solidFill>
            <a:srgbClr val="565264"/>
          </a:solidFill>
          <a:ln>
            <a:noFill/>
          </a:ln>
          <a:effectLst>
            <a:glow rad="101600">
              <a:srgbClr val="706677">
                <a:alpha val="6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1</a:t>
            </a:r>
          </a:p>
        </p:txBody>
      </p:sp>
      <p:sp>
        <p:nvSpPr>
          <p:cNvPr id="3" name="TextBox 2">
            <a:extLst>
              <a:ext uri="{FF2B5EF4-FFF2-40B4-BE49-F238E27FC236}">
                <a16:creationId xmlns:a16="http://schemas.microsoft.com/office/drawing/2014/main" id="{8F55F385-5A80-FCE5-DD57-4533D7E50180}"/>
              </a:ext>
            </a:extLst>
          </p:cNvPr>
          <p:cNvSpPr txBox="1"/>
          <p:nvPr/>
        </p:nvSpPr>
        <p:spPr>
          <a:xfrm>
            <a:off x="3913416" y="0"/>
            <a:ext cx="8131628"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“அம்மா</a:t>
            </a:r>
            <a:r>
              <a:rPr lang="en-US" dirty="0">
                <a:latin typeface="Anek Tamil" pitchFamily="2" charset="0"/>
                <a:cs typeface="Anek Tamil" pitchFamily="2" charset="0"/>
              </a:rPr>
              <a:t>, </a:t>
            </a:r>
            <a:r>
              <a:rPr lang="ta-IN" dirty="0">
                <a:latin typeface="Anek Tamil" pitchFamily="2" charset="0"/>
                <a:cs typeface="Anek Tamil" pitchFamily="2" charset="0"/>
              </a:rPr>
              <a:t>நாளைக்கும் இங்கு நாம் வரலாமா</a:t>
            </a:r>
            <a:r>
              <a:rPr lang="en-US" dirty="0">
                <a:latin typeface="Anek Tamil" pitchFamily="2" charset="0"/>
                <a:cs typeface="Anek Tamil" pitchFamily="2" charset="0"/>
              </a:rPr>
              <a:t>?” </a:t>
            </a:r>
            <a:r>
              <a:rPr lang="ta-IN" dirty="0">
                <a:latin typeface="Anek Tamil" pitchFamily="2" charset="0"/>
                <a:cs typeface="Anek Tamil" pitchFamily="2" charset="0"/>
              </a:rPr>
              <a:t>என்று எங்களுடைய இரண்டு சிறுபிள்ளைகளும் கேட்டார்கள்.</a:t>
            </a:r>
            <a:r>
              <a:rPr lang="en-IN" dirty="0">
                <a:latin typeface="Anek Tamil" pitchFamily="2" charset="0"/>
                <a:cs typeface="Anek Tamil" pitchFamily="2" charset="0"/>
              </a:rPr>
              <a:t> </a:t>
            </a:r>
            <a:r>
              <a:rPr lang="ta-IN" dirty="0">
                <a:latin typeface="Anek Tamil" pitchFamily="2" charset="0"/>
                <a:cs typeface="Anek Tamil" pitchFamily="2" charset="0"/>
              </a:rPr>
              <a:t>நாங்கள் முதன்முறையாக அப்போதுதான் ஒரு அட்வென்டிஸ்ட் கூட்டத்திற்குச் சென்றிருந்தோம். நண்பர் ஒருவர் அழைத்திருந்ததால்</a:t>
            </a:r>
            <a:r>
              <a:rPr lang="en-US" dirty="0">
                <a:latin typeface="Anek Tamil" pitchFamily="2" charset="0"/>
                <a:cs typeface="Anek Tamil" pitchFamily="2" charset="0"/>
              </a:rPr>
              <a:t>, </a:t>
            </a:r>
            <a:r>
              <a:rPr lang="ta-IN" dirty="0">
                <a:latin typeface="Anek Tamil" pitchFamily="2" charset="0"/>
                <a:cs typeface="Anek Tamil" pitchFamily="2" charset="0"/>
              </a:rPr>
              <a:t>மரியாதையின் நிமித்தம் அதில் கலந்து</a:t>
            </a:r>
            <a:r>
              <a:rPr lang="en-IN" dirty="0">
                <a:latin typeface="Anek Tamil" pitchFamily="2" charset="0"/>
                <a:cs typeface="Anek Tamil" pitchFamily="2" charset="0"/>
              </a:rPr>
              <a:t> </a:t>
            </a:r>
            <a:r>
              <a:rPr lang="ta-IN" dirty="0">
                <a:latin typeface="Anek Tamil" pitchFamily="2" charset="0"/>
                <a:cs typeface="Anek Tamil" pitchFamily="2" charset="0"/>
              </a:rPr>
              <a:t>கொண்டோம். எங்கள் வீட்டின் மின்னஞ்சல் பெட்டியிலும் விளம்பரப்பிரதிகள் கிடந்தன</a:t>
            </a:r>
            <a:r>
              <a:rPr lang="en-US" dirty="0">
                <a:latin typeface="Anek Tamil" pitchFamily="2" charset="0"/>
                <a:cs typeface="Anek Tamil" pitchFamily="2" charset="0"/>
              </a:rPr>
              <a:t>, </a:t>
            </a:r>
            <a:r>
              <a:rPr lang="ta-IN" dirty="0">
                <a:latin typeface="Anek Tamil" pitchFamily="2" charset="0"/>
                <a:cs typeface="Anek Tamil" pitchFamily="2" charset="0"/>
              </a:rPr>
              <a:t>ஆனாலும் அந்தக் கூட்டத்தில் கலந்து</a:t>
            </a:r>
            <a:r>
              <a:rPr lang="en-IN" dirty="0">
                <a:latin typeface="Anek Tamil" pitchFamily="2" charset="0"/>
                <a:cs typeface="Anek Tamil" pitchFamily="2" charset="0"/>
              </a:rPr>
              <a:t> </a:t>
            </a:r>
            <a:r>
              <a:rPr lang="ta-IN" dirty="0">
                <a:latin typeface="Anek Tamil" pitchFamily="2" charset="0"/>
                <a:cs typeface="Anek Tamil" pitchFamily="2" charset="0"/>
              </a:rPr>
              <a:t>கொள்ள யோசனையாகத்தான் இருந்தது. “அங்குபோய் என்ன சொல்லுகிறார்கள் என்று கேட்போம்</a:t>
            </a:r>
            <a:r>
              <a:rPr lang="en-US" dirty="0">
                <a:latin typeface="Anek Tamil" pitchFamily="2" charset="0"/>
                <a:cs typeface="Anek Tamil" pitchFamily="2" charset="0"/>
              </a:rPr>
              <a:t>, </a:t>
            </a:r>
            <a:r>
              <a:rPr lang="ta-IN" dirty="0">
                <a:latin typeface="Anek Tamil" pitchFamily="2" charset="0"/>
                <a:cs typeface="Anek Tamil" pitchFamily="2" charset="0"/>
              </a:rPr>
              <a:t>அவ்வளவுதான்</a:t>
            </a:r>
            <a:r>
              <a:rPr lang="en-US" dirty="0">
                <a:latin typeface="Anek Tamil" pitchFamily="2" charset="0"/>
                <a:cs typeface="Anek Tamil" pitchFamily="2" charset="0"/>
              </a:rPr>
              <a:t>” </a:t>
            </a:r>
            <a:r>
              <a:rPr lang="ta-IN" dirty="0">
                <a:latin typeface="Anek Tamil" pitchFamily="2" charset="0"/>
                <a:cs typeface="Anek Tamil" pitchFamily="2" charset="0"/>
              </a:rPr>
              <a:t>என்று நாங்கள் ஒருவரிடம் ஒருவர் சொல்லிக்கொண்டோம்.</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ஆனால் நாங்கள் எதிர்பாராத ஒன்று நிகழ்ந்தது.</a:t>
            </a:r>
            <a:r>
              <a:rPr lang="en-IN" dirty="0">
                <a:latin typeface="Anek Tamil" pitchFamily="2" charset="0"/>
                <a:cs typeface="Anek Tamil" pitchFamily="2" charset="0"/>
              </a:rPr>
              <a:t> </a:t>
            </a:r>
            <a:r>
              <a:rPr lang="ta-IN" b="1" dirty="0">
                <a:solidFill>
                  <a:srgbClr val="FF0000"/>
                </a:solidFill>
                <a:latin typeface="Anek Tamil" pitchFamily="2" charset="0"/>
                <a:cs typeface="Anek Tamil" pitchFamily="2" charset="0"/>
              </a:rPr>
              <a:t>எங்கள் பிள்ளைகள்</a:t>
            </a:r>
            <a:r>
              <a:rPr lang="ta-IN" dirty="0">
                <a:latin typeface="Anek Tamil" pitchFamily="2" charset="0"/>
                <a:cs typeface="Anek Tamil" pitchFamily="2" charset="0"/>
              </a:rPr>
              <a:t> அவர்களுடைய நண்பர்களை அந்தக் கூட்டங்களில் பார்த்தார்கள்</a:t>
            </a:r>
            <a:r>
              <a:rPr lang="en-US" dirty="0">
                <a:latin typeface="Anek Tamil" pitchFamily="2" charset="0"/>
                <a:cs typeface="Anek Tamil" pitchFamily="2" charset="0"/>
              </a:rPr>
              <a:t>, </a:t>
            </a:r>
            <a:r>
              <a:rPr lang="ta-IN" dirty="0">
                <a:latin typeface="Anek Tamil" pitchFamily="2" charset="0"/>
                <a:cs typeface="Anek Tamil" pitchFamily="2" charset="0"/>
              </a:rPr>
              <a:t>புதிதாகவும் அவர்களுக்கு நண்பர்கள் கிடைத்தார்கள். மிகவும் மகிழ்ச்சியாக இருந்தார்கள்!</a:t>
            </a:r>
            <a:r>
              <a:rPr lang="en-IN" dirty="0">
                <a:latin typeface="Anek Tamil" pitchFamily="2" charset="0"/>
                <a:cs typeface="Anek Tamil" pitchFamily="2" charset="0"/>
              </a:rPr>
              <a:t> </a:t>
            </a:r>
            <a:r>
              <a:rPr lang="ta-IN" dirty="0">
                <a:latin typeface="Anek Tamil" pitchFamily="2" charset="0"/>
                <a:cs typeface="Anek Tamil" pitchFamily="2" charset="0"/>
              </a:rPr>
              <a:t>அந்தக் கூட்டம் முடிந்தபிறகு</a:t>
            </a:r>
            <a:r>
              <a:rPr lang="en-US" dirty="0">
                <a:latin typeface="Anek Tamil" pitchFamily="2" charset="0"/>
                <a:cs typeface="Anek Tamil" pitchFamily="2" charset="0"/>
              </a:rPr>
              <a:t>, </a:t>
            </a:r>
            <a:r>
              <a:rPr lang="ta-IN" dirty="0">
                <a:latin typeface="Anek Tamil" pitchFamily="2" charset="0"/>
                <a:cs typeface="Anek Tamil" pitchFamily="2" charset="0"/>
              </a:rPr>
              <a:t>அங்கேயே இருந்தோம்</a:t>
            </a:r>
            <a:r>
              <a:rPr lang="en-US" dirty="0">
                <a:latin typeface="Anek Tamil" pitchFamily="2" charset="0"/>
                <a:cs typeface="Anek Tamil" pitchFamily="2" charset="0"/>
              </a:rPr>
              <a:t>; </a:t>
            </a:r>
            <a:r>
              <a:rPr lang="ta-IN" dirty="0">
                <a:latin typeface="Anek Tamil" pitchFamily="2" charset="0"/>
                <a:cs typeface="Anek Tamil" pitchFamily="2" charset="0"/>
              </a:rPr>
              <a:t>மூலிகை தேநீர் அருந்தியவாறே</a:t>
            </a:r>
            <a:r>
              <a:rPr lang="en-US" dirty="0">
                <a:latin typeface="Anek Tamil" pitchFamily="2" charset="0"/>
                <a:cs typeface="Anek Tamil" pitchFamily="2" charset="0"/>
              </a:rPr>
              <a:t>, </a:t>
            </a:r>
            <a:r>
              <a:rPr lang="ta-IN" dirty="0">
                <a:latin typeface="Anek Tamil" pitchFamily="2" charset="0"/>
                <a:cs typeface="Anek Tamil" pitchFamily="2" charset="0"/>
              </a:rPr>
              <a:t>அங்கு நட்பு பாராட்டிய நபர்களுடன் பேசிக்</a:t>
            </a:r>
            <a:r>
              <a:rPr lang="en-IN" dirty="0">
                <a:latin typeface="Anek Tamil" pitchFamily="2" charset="0"/>
                <a:cs typeface="Anek Tamil" pitchFamily="2" charset="0"/>
              </a:rPr>
              <a:t> </a:t>
            </a:r>
            <a:r>
              <a:rPr lang="ta-IN" dirty="0">
                <a:latin typeface="Anek Tamil" pitchFamily="2" charset="0"/>
                <a:cs typeface="Anek Tamil" pitchFamily="2" charset="0"/>
              </a:rPr>
              <a:t>கொண்டிருந்தோம். </a:t>
            </a:r>
            <a:endParaRPr lang="en-IN" dirty="0"/>
          </a:p>
        </p:txBody>
      </p:sp>
      <p:pic>
        <p:nvPicPr>
          <p:cNvPr id="7" name="Picture 6">
            <a:extLst>
              <a:ext uri="{FF2B5EF4-FFF2-40B4-BE49-F238E27FC236}">
                <a16:creationId xmlns:a16="http://schemas.microsoft.com/office/drawing/2014/main" id="{3A984EAD-D44B-EF8E-3F2C-8734A7E4BED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41514" y="881743"/>
            <a:ext cx="4354286" cy="5508171"/>
          </a:xfrm>
          <a:prstGeom prst="rect">
            <a:avLst/>
          </a:prstGeom>
          <a:effectLst>
            <a:softEdge rad="635000"/>
          </a:effectLst>
        </p:spPr>
      </p:pic>
    </p:spTree>
    <p:extLst>
      <p:ext uri="{BB962C8B-B14F-4D97-AF65-F5344CB8AC3E}">
        <p14:creationId xmlns:p14="http://schemas.microsoft.com/office/powerpoint/2010/main" val="2496216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CFCB">
            <a:alpha val="49000"/>
          </a:srgbClr>
        </a:solidFill>
        <a:effectLst/>
      </p:bgPr>
    </p:bg>
    <p:spTree>
      <p:nvGrpSpPr>
        <p:cNvPr id="1" name="">
          <a:extLst>
            <a:ext uri="{FF2B5EF4-FFF2-40B4-BE49-F238E27FC236}">
              <a16:creationId xmlns:a16="http://schemas.microsoft.com/office/drawing/2014/main" id="{BD2C62AD-265D-93CB-C0C8-6A20A49CD717}"/>
            </a:ext>
          </a:extLst>
        </p:cNvPr>
        <p:cNvGrpSpPr/>
        <p:nvPr/>
      </p:nvGrpSpPr>
      <p:grpSpPr>
        <a:xfrm>
          <a:off x="0" y="0"/>
          <a:ext cx="0" cy="0"/>
          <a:chOff x="0" y="0"/>
          <a:chExt cx="0" cy="0"/>
        </a:xfrm>
      </p:grpSpPr>
      <p:sp>
        <p:nvSpPr>
          <p:cNvPr id="2" name="Hexagon 1">
            <a:extLst>
              <a:ext uri="{FF2B5EF4-FFF2-40B4-BE49-F238E27FC236}">
                <a16:creationId xmlns:a16="http://schemas.microsoft.com/office/drawing/2014/main" id="{489A453D-7972-C948-3435-74570902545F}"/>
              </a:ext>
            </a:extLst>
          </p:cNvPr>
          <p:cNvSpPr/>
          <p:nvPr/>
        </p:nvSpPr>
        <p:spPr>
          <a:xfrm>
            <a:off x="0" y="0"/>
            <a:ext cx="523875" cy="514350"/>
          </a:xfrm>
          <a:prstGeom prst="hexagon">
            <a:avLst>
              <a:gd name="adj" fmla="val 50000"/>
              <a:gd name="vf" fmla="val 115470"/>
            </a:avLst>
          </a:prstGeom>
          <a:solidFill>
            <a:srgbClr val="565264"/>
          </a:solidFill>
          <a:ln>
            <a:noFill/>
          </a:ln>
          <a:effectLst>
            <a:glow rad="101600">
              <a:srgbClr val="706677">
                <a:alpha val="6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2</a:t>
            </a:r>
          </a:p>
        </p:txBody>
      </p:sp>
      <p:sp>
        <p:nvSpPr>
          <p:cNvPr id="3" name="TextBox 2">
            <a:extLst>
              <a:ext uri="{FF2B5EF4-FFF2-40B4-BE49-F238E27FC236}">
                <a16:creationId xmlns:a16="http://schemas.microsoft.com/office/drawing/2014/main" id="{494EDB41-A001-EA8B-F4D0-E4EBB5AD493B}"/>
              </a:ext>
            </a:extLst>
          </p:cNvPr>
          <p:cNvSpPr txBox="1"/>
          <p:nvPr/>
        </p:nvSpPr>
        <p:spPr>
          <a:xfrm>
            <a:off x="3897086" y="108855"/>
            <a:ext cx="8131628"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தேவன் தங்கள் வாழ்க்கையை மாற்றிய விதம்பற்றிச்</a:t>
            </a:r>
            <a:r>
              <a:rPr lang="en-IN" dirty="0">
                <a:latin typeface="Anek Tamil" pitchFamily="2" charset="0"/>
                <a:cs typeface="Anek Tamil" pitchFamily="2" charset="0"/>
              </a:rPr>
              <a:t> </a:t>
            </a:r>
            <a:r>
              <a:rPr lang="ta-IN" dirty="0">
                <a:latin typeface="Anek Tamil" pitchFamily="2" charset="0"/>
                <a:cs typeface="Anek Tamil" pitchFamily="2" charset="0"/>
              </a:rPr>
              <a:t>சொன்னார்கள்</a:t>
            </a:r>
            <a:r>
              <a:rPr lang="en-US" dirty="0">
                <a:latin typeface="Anek Tamil" pitchFamily="2" charset="0"/>
                <a:cs typeface="Anek Tamil" pitchFamily="2" charset="0"/>
              </a:rPr>
              <a:t>, </a:t>
            </a:r>
            <a:r>
              <a:rPr lang="ta-IN" dirty="0">
                <a:latin typeface="Anek Tamil" pitchFamily="2" charset="0"/>
                <a:cs typeface="Anek Tamil" pitchFamily="2" charset="0"/>
              </a:rPr>
              <a:t>மீண்டும் அந்தக் கூட்டத்தில் கலந்து</a:t>
            </a:r>
            <a:r>
              <a:rPr lang="en-IN" dirty="0">
                <a:latin typeface="Anek Tamil" pitchFamily="2" charset="0"/>
                <a:cs typeface="Anek Tamil" pitchFamily="2" charset="0"/>
              </a:rPr>
              <a:t> </a:t>
            </a:r>
            <a:r>
              <a:rPr lang="ta-IN" dirty="0">
                <a:latin typeface="Anek Tamil" pitchFamily="2" charset="0"/>
                <a:cs typeface="Anek Tamil" pitchFamily="2" charset="0"/>
              </a:rPr>
              <a:t>கொள்ள அழைத்தார்கள்.</a:t>
            </a:r>
            <a:r>
              <a:rPr lang="en-IN" dirty="0">
                <a:latin typeface="Anek Tamil" pitchFamily="2" charset="0"/>
                <a:cs typeface="Anek Tamil" pitchFamily="2" charset="0"/>
              </a:rPr>
              <a:t> </a:t>
            </a:r>
            <a:r>
              <a:rPr lang="ta-IN" dirty="0">
                <a:latin typeface="Anek Tamil" pitchFamily="2" charset="0"/>
                <a:cs typeface="Anek Tamil" pitchFamily="2" charset="0"/>
              </a:rPr>
              <a:t>நாட்கள் கடந்தன</a:t>
            </a:r>
            <a:r>
              <a:rPr lang="en-US" dirty="0">
                <a:latin typeface="Anek Tamil" pitchFamily="2" charset="0"/>
                <a:cs typeface="Anek Tamil" pitchFamily="2" charset="0"/>
              </a:rPr>
              <a:t>, </a:t>
            </a:r>
            <a:r>
              <a:rPr lang="ta-IN" dirty="0">
                <a:latin typeface="Anek Tamil" pitchFamily="2" charset="0"/>
                <a:cs typeface="Anek Tamil" pitchFamily="2" charset="0"/>
              </a:rPr>
              <a:t>பல கூட்டங்களில் கலந்து</a:t>
            </a:r>
            <a:r>
              <a:rPr lang="en-IN" dirty="0">
                <a:latin typeface="Anek Tamil" pitchFamily="2" charset="0"/>
                <a:cs typeface="Anek Tamil" pitchFamily="2" charset="0"/>
              </a:rPr>
              <a:t> </a:t>
            </a:r>
            <a:r>
              <a:rPr lang="ta-IN" dirty="0">
                <a:latin typeface="Anek Tamil" pitchFamily="2" charset="0"/>
                <a:cs typeface="Anek Tamil" pitchFamily="2" charset="0"/>
              </a:rPr>
              <a:t>கொண்டோம். போதகருடைய பிரசங்கங்கள் தங்களுக்குப் பிடித்திருப்பதாக பிள்ளைகள் சொன்னார்கள். சில சமயங்களில் அவர்கள் கேட்காதது போலத் தெரியும்</a:t>
            </a:r>
            <a:r>
              <a:rPr lang="en-US" dirty="0">
                <a:latin typeface="Anek Tamil" pitchFamily="2" charset="0"/>
                <a:cs typeface="Anek Tamil" pitchFamily="2" charset="0"/>
              </a:rPr>
              <a:t>, </a:t>
            </a:r>
            <a:r>
              <a:rPr lang="ta-IN" dirty="0">
                <a:latin typeface="Anek Tamil" pitchFamily="2" charset="0"/>
                <a:cs typeface="Anek Tamil" pitchFamily="2" charset="0"/>
              </a:rPr>
              <a:t>ஆனாலும் தேவன் உலகத்தைச் சிருஷ்டித்தது</a:t>
            </a:r>
            <a:r>
              <a:rPr lang="en-US" dirty="0">
                <a:latin typeface="Anek Tamil" pitchFamily="2" charset="0"/>
                <a:cs typeface="Anek Tamil" pitchFamily="2" charset="0"/>
              </a:rPr>
              <a:t>, </a:t>
            </a:r>
            <a:r>
              <a:rPr lang="ta-IN" dirty="0">
                <a:latin typeface="Anek Tamil" pitchFamily="2" charset="0"/>
                <a:cs typeface="Anek Tamil" pitchFamily="2" charset="0"/>
              </a:rPr>
              <a:t>இயற்கையில் அற்புதமான விஷயங்களைச் சிருஷ்டித்ததுபற்றி ஆர்வத்துடன் பேசினார்கள்.</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நானும் தொடப்பட்டேன். பாடற்குழுவினர் பாடிய அருமையான பாடல்கள் என்னை அழவைத்தன. தான் சொன்னதற்காக எதையும் நம்ப அவசியமில்லை என்று போதகர் சொன்னார். வேதாகமத்தை வாசித்து</a:t>
            </a:r>
            <a:r>
              <a:rPr lang="en-US" dirty="0">
                <a:latin typeface="Anek Tamil" pitchFamily="2" charset="0"/>
                <a:cs typeface="Anek Tamil" pitchFamily="2" charset="0"/>
              </a:rPr>
              <a:t>, </a:t>
            </a:r>
            <a:r>
              <a:rPr lang="ta-IN" dirty="0">
                <a:latin typeface="Anek Tamil" pitchFamily="2" charset="0"/>
                <a:cs typeface="Anek Tamil" pitchFamily="2" charset="0"/>
              </a:rPr>
              <a:t>நாங்களாகவே வேத வார்த்தையிலிருந்து கற்றுக்</a:t>
            </a:r>
            <a:r>
              <a:rPr lang="en-IN" dirty="0">
                <a:latin typeface="Anek Tamil" pitchFamily="2" charset="0"/>
                <a:cs typeface="Anek Tamil" pitchFamily="2" charset="0"/>
              </a:rPr>
              <a:t> </a:t>
            </a:r>
            <a:r>
              <a:rPr lang="ta-IN" dirty="0">
                <a:latin typeface="Anek Tamil" pitchFamily="2" charset="0"/>
                <a:cs typeface="Anek Tamil" pitchFamily="2" charset="0"/>
              </a:rPr>
              <a:t>கொள்ளும்படி கூறினார். எனக்கு அது பிடித்திருந்தது.</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நானும் ஆலயத்திற்குச் சென்றிருக்கிறேன்</a:t>
            </a:r>
            <a:r>
              <a:rPr lang="en-US" dirty="0">
                <a:latin typeface="Anek Tamil" pitchFamily="2" charset="0"/>
                <a:cs typeface="Anek Tamil" pitchFamily="2" charset="0"/>
              </a:rPr>
              <a:t>, </a:t>
            </a:r>
            <a:r>
              <a:rPr lang="ta-IN" dirty="0">
                <a:latin typeface="Anek Tamil" pitchFamily="2" charset="0"/>
                <a:cs typeface="Anek Tamil" pitchFamily="2" charset="0"/>
              </a:rPr>
              <a:t>ஜெபித்திருக்கிறேன்</a:t>
            </a:r>
            <a:r>
              <a:rPr lang="en-US" dirty="0">
                <a:latin typeface="Anek Tamil" pitchFamily="2" charset="0"/>
                <a:cs typeface="Anek Tamil" pitchFamily="2" charset="0"/>
              </a:rPr>
              <a:t>, </a:t>
            </a:r>
            <a:r>
              <a:rPr lang="ta-IN" dirty="0">
                <a:latin typeface="Anek Tamil" pitchFamily="2" charset="0"/>
                <a:cs typeface="Anek Tamil" pitchFamily="2" charset="0"/>
              </a:rPr>
              <a:t>ஆனால் இங்கு கற்றுக்கொண்ட விஷயங்கள் வித்தியாசமாக இருந்தன</a:t>
            </a:r>
            <a:r>
              <a:rPr lang="en-US" dirty="0">
                <a:latin typeface="Anek Tamil" pitchFamily="2" charset="0"/>
                <a:cs typeface="Anek Tamil" pitchFamily="2" charset="0"/>
              </a:rPr>
              <a:t>, </a:t>
            </a:r>
            <a:r>
              <a:rPr lang="ta-IN" dirty="0">
                <a:latin typeface="Anek Tamil" pitchFamily="2" charset="0"/>
                <a:cs typeface="Anek Tamil" pitchFamily="2" charset="0"/>
              </a:rPr>
              <a:t>விசேஷமாக இருந்தன.</a:t>
            </a:r>
            <a:endParaRPr lang="en-IN" dirty="0">
              <a:latin typeface="Anek Tamil" pitchFamily="2" charset="0"/>
              <a:cs typeface="Anek Tamil" pitchFamily="2" charset="0"/>
            </a:endParaRPr>
          </a:p>
        </p:txBody>
      </p:sp>
      <p:pic>
        <p:nvPicPr>
          <p:cNvPr id="5" name="Picture 4">
            <a:extLst>
              <a:ext uri="{FF2B5EF4-FFF2-40B4-BE49-F238E27FC236}">
                <a16:creationId xmlns:a16="http://schemas.microsoft.com/office/drawing/2014/main" id="{BFEF1CAB-7E56-5E7A-C928-2ACAEDE7F47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412977" y="1110381"/>
            <a:ext cx="4767943" cy="4920343"/>
          </a:xfrm>
          <a:prstGeom prst="rect">
            <a:avLst/>
          </a:prstGeom>
          <a:effectLst>
            <a:softEdge rad="635000"/>
          </a:effectLst>
        </p:spPr>
      </p:pic>
    </p:spTree>
    <p:extLst>
      <p:ext uri="{BB962C8B-B14F-4D97-AF65-F5344CB8AC3E}">
        <p14:creationId xmlns:p14="http://schemas.microsoft.com/office/powerpoint/2010/main" val="1315197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CFCB">
            <a:alpha val="49000"/>
          </a:srgbClr>
        </a:solidFill>
        <a:effectLst/>
      </p:bgPr>
    </p:bg>
    <p:spTree>
      <p:nvGrpSpPr>
        <p:cNvPr id="1" name="">
          <a:extLst>
            <a:ext uri="{FF2B5EF4-FFF2-40B4-BE49-F238E27FC236}">
              <a16:creationId xmlns:a16="http://schemas.microsoft.com/office/drawing/2014/main" id="{8AEA5496-0ECE-1F22-2169-999B23A1082D}"/>
            </a:ext>
          </a:extLst>
        </p:cNvPr>
        <p:cNvGrpSpPr/>
        <p:nvPr/>
      </p:nvGrpSpPr>
      <p:grpSpPr>
        <a:xfrm>
          <a:off x="0" y="0"/>
          <a:ext cx="0" cy="0"/>
          <a:chOff x="0" y="0"/>
          <a:chExt cx="0" cy="0"/>
        </a:xfrm>
      </p:grpSpPr>
      <p:sp>
        <p:nvSpPr>
          <p:cNvPr id="2" name="Hexagon 1">
            <a:extLst>
              <a:ext uri="{FF2B5EF4-FFF2-40B4-BE49-F238E27FC236}">
                <a16:creationId xmlns:a16="http://schemas.microsoft.com/office/drawing/2014/main" id="{37E192F2-3FF9-7115-FAA7-FEFF755CE8F5}"/>
              </a:ext>
            </a:extLst>
          </p:cNvPr>
          <p:cNvSpPr/>
          <p:nvPr/>
        </p:nvSpPr>
        <p:spPr>
          <a:xfrm>
            <a:off x="0" y="0"/>
            <a:ext cx="523875" cy="514350"/>
          </a:xfrm>
          <a:prstGeom prst="hexagon">
            <a:avLst>
              <a:gd name="adj" fmla="val 50000"/>
              <a:gd name="vf" fmla="val 115470"/>
            </a:avLst>
          </a:prstGeom>
          <a:solidFill>
            <a:srgbClr val="565264"/>
          </a:solidFill>
          <a:ln>
            <a:noFill/>
          </a:ln>
          <a:effectLst>
            <a:glow rad="101600">
              <a:srgbClr val="706677">
                <a:alpha val="6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3</a:t>
            </a:r>
          </a:p>
        </p:txBody>
      </p:sp>
      <p:sp>
        <p:nvSpPr>
          <p:cNvPr id="3" name="TextBox 2">
            <a:extLst>
              <a:ext uri="{FF2B5EF4-FFF2-40B4-BE49-F238E27FC236}">
                <a16:creationId xmlns:a16="http://schemas.microsoft.com/office/drawing/2014/main" id="{C8C7E500-ED3F-539C-BED4-D8365CBA878F}"/>
              </a:ext>
            </a:extLst>
          </p:cNvPr>
          <p:cNvSpPr txBox="1"/>
          <p:nvPr/>
        </p:nvSpPr>
        <p:spPr>
          <a:xfrm>
            <a:off x="3962400" y="76159"/>
            <a:ext cx="8131628"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இரண்டாம் வாரத்தின்போது ஒருநாள்</a:t>
            </a:r>
            <a:r>
              <a:rPr lang="en-US" dirty="0">
                <a:latin typeface="Anek Tamil" pitchFamily="2" charset="0"/>
                <a:cs typeface="Anek Tamil" pitchFamily="2" charset="0"/>
              </a:rPr>
              <a:t>, </a:t>
            </a:r>
            <a:r>
              <a:rPr lang="ta-IN" dirty="0">
                <a:latin typeface="Anek Tamil" pitchFamily="2" charset="0"/>
                <a:cs typeface="Anek Tamil" pitchFamily="2" charset="0"/>
              </a:rPr>
              <a:t>யாராவது ஞானஸ்நானம் எடுக்க விரும்புகிறீர்களா என்று போதகர் கேட்டார்.</a:t>
            </a:r>
            <a:r>
              <a:rPr lang="en-IN" dirty="0">
                <a:latin typeface="Anek Tamil" pitchFamily="2" charset="0"/>
                <a:cs typeface="Anek Tamil" pitchFamily="2" charset="0"/>
              </a:rPr>
              <a:t> </a:t>
            </a:r>
            <a:r>
              <a:rPr lang="ta-IN" dirty="0">
                <a:latin typeface="Anek Tamil" pitchFamily="2" charset="0"/>
                <a:cs typeface="Anek Tamil" pitchFamily="2" charset="0"/>
              </a:rPr>
              <a:t>நாங்களே எதிர்பார்க்கவில்லை</a:t>
            </a:r>
            <a:r>
              <a:rPr lang="en-US" dirty="0">
                <a:latin typeface="Anek Tamil" pitchFamily="2" charset="0"/>
                <a:cs typeface="Anek Tamil" pitchFamily="2" charset="0"/>
              </a:rPr>
              <a:t>, </a:t>
            </a:r>
            <a:r>
              <a:rPr lang="ta-IN" dirty="0">
                <a:latin typeface="Anek Tamil" pitchFamily="2" charset="0"/>
                <a:cs typeface="Anek Tamil" pitchFamily="2" charset="0"/>
              </a:rPr>
              <a:t>எங்களது மகன்</a:t>
            </a:r>
            <a:r>
              <a:rPr lang="en-US" dirty="0">
                <a:latin typeface="Anek Tamil" pitchFamily="2" charset="0"/>
                <a:cs typeface="Anek Tamil" pitchFamily="2" charset="0"/>
              </a:rPr>
              <a:t>, </a:t>
            </a:r>
            <a:r>
              <a:rPr lang="ta-IN" dirty="0">
                <a:latin typeface="Anek Tamil" pitchFamily="2" charset="0"/>
                <a:cs typeface="Anek Tamil" pitchFamily="2" charset="0"/>
              </a:rPr>
              <a:t>“அம்மா</a:t>
            </a:r>
            <a:r>
              <a:rPr lang="en-US" dirty="0">
                <a:latin typeface="Anek Tamil" pitchFamily="2" charset="0"/>
                <a:cs typeface="Anek Tamil" pitchFamily="2" charset="0"/>
              </a:rPr>
              <a:t>, </a:t>
            </a:r>
            <a:r>
              <a:rPr lang="ta-IN" dirty="0">
                <a:latin typeface="Anek Tamil" pitchFamily="2" charset="0"/>
                <a:cs typeface="Anek Tamil" pitchFamily="2" charset="0"/>
              </a:rPr>
              <a:t>அப்பா</a:t>
            </a:r>
            <a:r>
              <a:rPr lang="en-US" dirty="0">
                <a:latin typeface="Anek Tamil" pitchFamily="2" charset="0"/>
                <a:cs typeface="Anek Tamil" pitchFamily="2" charset="0"/>
              </a:rPr>
              <a:t>, </a:t>
            </a:r>
            <a:r>
              <a:rPr lang="ta-IN" dirty="0">
                <a:latin typeface="Anek Tamil" pitchFamily="2" charset="0"/>
                <a:cs typeface="Anek Tamil" pitchFamily="2" charset="0"/>
              </a:rPr>
              <a:t>நான் ஞானஸ்நானம் எடுக்கப்போகிறேன்</a:t>
            </a:r>
            <a:r>
              <a:rPr lang="en-US" dirty="0">
                <a:latin typeface="Anek Tamil" pitchFamily="2" charset="0"/>
                <a:cs typeface="Anek Tamil" pitchFamily="2" charset="0"/>
              </a:rPr>
              <a:t>” </a:t>
            </a:r>
            <a:r>
              <a:rPr lang="ta-IN" dirty="0">
                <a:latin typeface="Anek Tamil" pitchFamily="2" charset="0"/>
                <a:cs typeface="Anek Tamil" pitchFamily="2" charset="0"/>
              </a:rPr>
              <a:t>என்று சொன்னான்.</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எங்களுக்கு அதிர்ச்சியாக இருந்தது. அங்கு என்ன நடந்தது என்றே எங்களுக்குப் புரியவில்லை. ஆனால் அவனது பிஞ்சு இருதயம் தேவனைப்பற்றி அறிந்து கொள்ள ஆவல்கொண்டது.</a:t>
            </a:r>
            <a:r>
              <a:rPr lang="en-IN" dirty="0">
                <a:latin typeface="Anek Tamil" pitchFamily="2" charset="0"/>
                <a:cs typeface="Anek Tamil" pitchFamily="2" charset="0"/>
              </a:rPr>
              <a:t> </a:t>
            </a:r>
            <a:r>
              <a:rPr lang="ta-IN" dirty="0">
                <a:latin typeface="Anek Tamil" pitchFamily="2" charset="0"/>
                <a:cs typeface="Anek Tamil" pitchFamily="2" charset="0"/>
              </a:rPr>
              <a:t>நான் அவனிடம்</a:t>
            </a:r>
            <a:r>
              <a:rPr lang="en-US" dirty="0">
                <a:latin typeface="Anek Tamil" pitchFamily="2" charset="0"/>
                <a:cs typeface="Anek Tamil" pitchFamily="2" charset="0"/>
              </a:rPr>
              <a:t>, </a:t>
            </a:r>
            <a:r>
              <a:rPr lang="ta-IN" dirty="0">
                <a:latin typeface="Anek Tamil" pitchFamily="2" charset="0"/>
                <a:cs typeface="Anek Tamil" pitchFamily="2" charset="0"/>
              </a:rPr>
              <a:t>ஞானஸ்நானம் பெறுவது சாக்லேட் வாங்குவது</a:t>
            </a:r>
            <a:r>
              <a:rPr lang="en-IN" dirty="0">
                <a:latin typeface="Anek Tamil" pitchFamily="2" charset="0"/>
                <a:cs typeface="Anek Tamil" pitchFamily="2" charset="0"/>
              </a:rPr>
              <a:t> </a:t>
            </a:r>
            <a:r>
              <a:rPr lang="ta-IN" dirty="0">
                <a:latin typeface="Anek Tamil" pitchFamily="2" charset="0"/>
                <a:cs typeface="Anek Tamil" pitchFamily="2" charset="0"/>
              </a:rPr>
              <a:t>போன்றது கிடையாது</a:t>
            </a:r>
            <a:r>
              <a:rPr lang="en-US" dirty="0">
                <a:latin typeface="Anek Tamil" pitchFamily="2" charset="0"/>
                <a:cs typeface="Anek Tamil" pitchFamily="2" charset="0"/>
              </a:rPr>
              <a:t>, </a:t>
            </a:r>
            <a:r>
              <a:rPr lang="ta-IN" dirty="0">
                <a:latin typeface="Anek Tamil" pitchFamily="2" charset="0"/>
                <a:cs typeface="Anek Tamil" pitchFamily="2" charset="0"/>
              </a:rPr>
              <a:t>அது ஒரு முக்கியமான தீர்மானம் என்று கூறினேன். ஆனால் அவனுடைய இருதயத்தை தேவன் அறிந்திருக்கிற அளவுக்கு நான் அறிந்திருக்கவில்லை என்பதையும் உணர்ந்திருந்தேன்.</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தேவன் என்னுடைய இருதயத்திலும் கிரியை</a:t>
            </a:r>
            <a:r>
              <a:rPr lang="en-IN" dirty="0">
                <a:latin typeface="Anek Tamil" pitchFamily="2" charset="0"/>
                <a:cs typeface="Anek Tamil" pitchFamily="2" charset="0"/>
              </a:rPr>
              <a:t> </a:t>
            </a:r>
            <a:r>
              <a:rPr lang="ta-IN" dirty="0">
                <a:latin typeface="Anek Tamil" pitchFamily="2" charset="0"/>
                <a:cs typeface="Anek Tamil" pitchFamily="2" charset="0"/>
              </a:rPr>
              <a:t>செய்தார்</a:t>
            </a:r>
            <a:r>
              <a:rPr lang="en-US" dirty="0">
                <a:latin typeface="Anek Tamil" pitchFamily="2" charset="0"/>
                <a:cs typeface="Anek Tamil" pitchFamily="2" charset="0"/>
              </a:rPr>
              <a:t>, </a:t>
            </a:r>
            <a:r>
              <a:rPr lang="ta-IN" dirty="0">
                <a:latin typeface="Anek Tamil" pitchFamily="2" charset="0"/>
                <a:cs typeface="Anek Tamil" pitchFamily="2" charset="0"/>
              </a:rPr>
              <a:t>ஆனால் நான் தகுதியாக உணரவில்லை. யாராவது ஞானஸ்நானம் பெறுவதற்கு முன்னே வருகிறீர்களா என்று கேட்டபோது</a:t>
            </a:r>
            <a:r>
              <a:rPr lang="en-US" dirty="0">
                <a:latin typeface="Anek Tamil" pitchFamily="2" charset="0"/>
                <a:cs typeface="Anek Tamil" pitchFamily="2" charset="0"/>
              </a:rPr>
              <a:t>, </a:t>
            </a:r>
            <a:r>
              <a:rPr lang="ta-IN" dirty="0">
                <a:latin typeface="Anek Tamil" pitchFamily="2" charset="0"/>
                <a:cs typeface="Anek Tamil" pitchFamily="2" charset="0"/>
              </a:rPr>
              <a:t>நான் செல்ல விரும்பினேன்</a:t>
            </a:r>
            <a:r>
              <a:rPr lang="en-US" dirty="0">
                <a:latin typeface="Anek Tamil" pitchFamily="2" charset="0"/>
                <a:cs typeface="Anek Tamil" pitchFamily="2" charset="0"/>
              </a:rPr>
              <a:t>, </a:t>
            </a:r>
            <a:r>
              <a:rPr lang="ta-IN" dirty="0">
                <a:latin typeface="Anek Tamil" pitchFamily="2" charset="0"/>
                <a:cs typeface="Anek Tamil" pitchFamily="2" charset="0"/>
              </a:rPr>
              <a:t>ஆனாலும் என்னால் முடியவில்லை.</a:t>
            </a:r>
            <a:endParaRPr lang="en-IN" dirty="0">
              <a:latin typeface="Anek Tamil" pitchFamily="2" charset="0"/>
              <a:cs typeface="Anek Tamil" pitchFamily="2" charset="0"/>
            </a:endParaRPr>
          </a:p>
        </p:txBody>
      </p:sp>
      <p:pic>
        <p:nvPicPr>
          <p:cNvPr id="6" name="Picture 5">
            <a:extLst>
              <a:ext uri="{FF2B5EF4-FFF2-40B4-BE49-F238E27FC236}">
                <a16:creationId xmlns:a16="http://schemas.microsoft.com/office/drawing/2014/main" id="{B07AB631-A174-7498-BC0B-2E0B63F5FFE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l="5192" b="6177"/>
          <a:stretch>
            <a:fillRect/>
          </a:stretch>
        </p:blipFill>
        <p:spPr>
          <a:xfrm>
            <a:off x="-152400" y="1127104"/>
            <a:ext cx="4572000" cy="4794725"/>
          </a:xfrm>
          <a:prstGeom prst="rect">
            <a:avLst/>
          </a:prstGeom>
          <a:effectLst>
            <a:softEdge rad="635000"/>
          </a:effectLst>
        </p:spPr>
      </p:pic>
    </p:spTree>
    <p:extLst>
      <p:ext uri="{BB962C8B-B14F-4D97-AF65-F5344CB8AC3E}">
        <p14:creationId xmlns:p14="http://schemas.microsoft.com/office/powerpoint/2010/main" val="4158050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6CFCB">
            <a:alpha val="49000"/>
          </a:srgbClr>
        </a:solidFill>
        <a:effectLst/>
      </p:bgPr>
    </p:bg>
    <p:spTree>
      <p:nvGrpSpPr>
        <p:cNvPr id="1" name="">
          <a:extLst>
            <a:ext uri="{FF2B5EF4-FFF2-40B4-BE49-F238E27FC236}">
              <a16:creationId xmlns:a16="http://schemas.microsoft.com/office/drawing/2014/main" id="{19BDC7FD-F3D1-1261-D19B-40C0473D102E}"/>
            </a:ext>
          </a:extLst>
        </p:cNvPr>
        <p:cNvGrpSpPr/>
        <p:nvPr/>
      </p:nvGrpSpPr>
      <p:grpSpPr>
        <a:xfrm>
          <a:off x="0" y="0"/>
          <a:ext cx="0" cy="0"/>
          <a:chOff x="0" y="0"/>
          <a:chExt cx="0" cy="0"/>
        </a:xfrm>
      </p:grpSpPr>
      <p:sp>
        <p:nvSpPr>
          <p:cNvPr id="2" name="Hexagon 1">
            <a:extLst>
              <a:ext uri="{FF2B5EF4-FFF2-40B4-BE49-F238E27FC236}">
                <a16:creationId xmlns:a16="http://schemas.microsoft.com/office/drawing/2014/main" id="{78D8A519-CBA6-4AD7-00EC-4BAA3C8310EB}"/>
              </a:ext>
            </a:extLst>
          </p:cNvPr>
          <p:cNvSpPr/>
          <p:nvPr/>
        </p:nvSpPr>
        <p:spPr>
          <a:xfrm>
            <a:off x="0" y="0"/>
            <a:ext cx="523875" cy="514350"/>
          </a:xfrm>
          <a:prstGeom prst="hexagon">
            <a:avLst>
              <a:gd name="adj" fmla="val 50000"/>
              <a:gd name="vf" fmla="val 115470"/>
            </a:avLst>
          </a:prstGeom>
          <a:solidFill>
            <a:srgbClr val="565264"/>
          </a:solidFill>
          <a:ln>
            <a:noFill/>
          </a:ln>
          <a:effectLst>
            <a:glow rad="101600">
              <a:srgbClr val="706677">
                <a:alpha val="6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4</a:t>
            </a:r>
          </a:p>
        </p:txBody>
      </p:sp>
      <p:sp>
        <p:nvSpPr>
          <p:cNvPr id="3" name="TextBox 2">
            <a:extLst>
              <a:ext uri="{FF2B5EF4-FFF2-40B4-BE49-F238E27FC236}">
                <a16:creationId xmlns:a16="http://schemas.microsoft.com/office/drawing/2014/main" id="{6496EE8E-67DD-007C-C204-DAB00860803A}"/>
              </a:ext>
            </a:extLst>
          </p:cNvPr>
          <p:cNvSpPr txBox="1"/>
          <p:nvPr/>
        </p:nvSpPr>
        <p:spPr>
          <a:xfrm>
            <a:off x="3962400" y="76159"/>
            <a:ext cx="8131628"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தேவன் என்னுடைய இருதயத்திலும் கிரியைசெய்தார்</a:t>
            </a:r>
            <a:r>
              <a:rPr lang="en-US" dirty="0">
                <a:latin typeface="Anek Tamil" pitchFamily="2" charset="0"/>
                <a:cs typeface="Anek Tamil" pitchFamily="2" charset="0"/>
              </a:rPr>
              <a:t>, </a:t>
            </a:r>
            <a:r>
              <a:rPr lang="ta-IN" dirty="0">
                <a:latin typeface="Anek Tamil" pitchFamily="2" charset="0"/>
                <a:cs typeface="Anek Tamil" pitchFamily="2" charset="0"/>
              </a:rPr>
              <a:t>ஆனால் நான் தகுதியாக உணரவில்லை. யாராவது ஞானஸ்நானம் பெறுவதற்கு முன்னே வருகிறீர்களா என்று போதகர் மீண்டும் கேட்டபோது</a:t>
            </a:r>
            <a:r>
              <a:rPr lang="en-US" dirty="0">
                <a:latin typeface="Anek Tamil" pitchFamily="2" charset="0"/>
                <a:cs typeface="Anek Tamil" pitchFamily="2" charset="0"/>
              </a:rPr>
              <a:t>, </a:t>
            </a:r>
            <a:r>
              <a:rPr lang="ta-IN" dirty="0">
                <a:latin typeface="Anek Tamil" pitchFamily="2" charset="0"/>
                <a:cs typeface="Anek Tamil" pitchFamily="2" charset="0"/>
              </a:rPr>
              <a:t>நான் செல்ல விரும்பினேன்</a:t>
            </a:r>
            <a:r>
              <a:rPr lang="en-US" dirty="0">
                <a:latin typeface="Anek Tamil" pitchFamily="2" charset="0"/>
                <a:cs typeface="Anek Tamil" pitchFamily="2" charset="0"/>
              </a:rPr>
              <a:t>, </a:t>
            </a:r>
            <a:r>
              <a:rPr lang="ta-IN" dirty="0">
                <a:latin typeface="Anek Tamil" pitchFamily="2" charset="0"/>
                <a:cs typeface="Anek Tamil" pitchFamily="2" charset="0"/>
              </a:rPr>
              <a:t>ஆனாலும் என்னால் முடியவில்லை.</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நான் போதுமான அளவுக்கு ‘சுத்தமாக</a:t>
            </a:r>
            <a:r>
              <a:rPr lang="en-US" dirty="0">
                <a:latin typeface="Anek Tamil" pitchFamily="2" charset="0"/>
                <a:cs typeface="Anek Tamil" pitchFamily="2" charset="0"/>
              </a:rPr>
              <a:t>’ </a:t>
            </a:r>
            <a:r>
              <a:rPr lang="ta-IN" dirty="0">
                <a:latin typeface="Anek Tamil" pitchFamily="2" charset="0"/>
                <a:cs typeface="Anek Tamil" pitchFamily="2" charset="0"/>
              </a:rPr>
              <a:t>இருந்ததாக எனக்குள் உணரவில்லை.</a:t>
            </a:r>
            <a:r>
              <a:rPr lang="en-IN" dirty="0">
                <a:latin typeface="Anek Tamil" pitchFamily="2" charset="0"/>
                <a:cs typeface="Anek Tamil" pitchFamily="2" charset="0"/>
              </a:rPr>
              <a:t> </a:t>
            </a:r>
            <a:r>
              <a:rPr lang="ta-IN" dirty="0">
                <a:latin typeface="Anek Tamil" pitchFamily="2" charset="0"/>
                <a:cs typeface="Anek Tamil" pitchFamily="2" charset="0"/>
              </a:rPr>
              <a:t>அன்று இரவு</a:t>
            </a:r>
            <a:r>
              <a:rPr lang="en-US" dirty="0">
                <a:latin typeface="Anek Tamil" pitchFamily="2" charset="0"/>
                <a:cs typeface="Anek Tamil" pitchFamily="2" charset="0"/>
              </a:rPr>
              <a:t>, </a:t>
            </a:r>
            <a:r>
              <a:rPr lang="ta-IN" dirty="0">
                <a:latin typeface="Anek Tamil" pitchFamily="2" charset="0"/>
                <a:cs typeface="Anek Tamil" pitchFamily="2" charset="0"/>
              </a:rPr>
              <a:t>தனியாக அழுது ஜெபித்தேன். “ஆண்டவரே</a:t>
            </a:r>
            <a:r>
              <a:rPr lang="en-US" dirty="0">
                <a:latin typeface="Anek Tamil" pitchFamily="2" charset="0"/>
                <a:cs typeface="Anek Tamil" pitchFamily="2" charset="0"/>
              </a:rPr>
              <a:t>, </a:t>
            </a:r>
            <a:r>
              <a:rPr lang="ta-IN" dirty="0">
                <a:latin typeface="Anek Tamil" pitchFamily="2" charset="0"/>
                <a:cs typeface="Anek Tamil" pitchFamily="2" charset="0"/>
              </a:rPr>
              <a:t>நான் என்ன செய்யவேண்டும்</a:t>
            </a:r>
            <a:r>
              <a:rPr lang="en-US" dirty="0">
                <a:latin typeface="Anek Tamil" pitchFamily="2" charset="0"/>
                <a:cs typeface="Anek Tamil" pitchFamily="2" charset="0"/>
              </a:rPr>
              <a:t>? </a:t>
            </a:r>
            <a:r>
              <a:rPr lang="ta-IN" dirty="0">
                <a:latin typeface="Anek Tamil" pitchFamily="2" charset="0"/>
                <a:cs typeface="Anek Tamil" pitchFamily="2" charset="0"/>
              </a:rPr>
              <a:t>நான் ஞானஸ்நானம் எடுக்க விரும்புகிறேன்</a:t>
            </a:r>
            <a:r>
              <a:rPr lang="en-US" dirty="0">
                <a:latin typeface="Anek Tamil" pitchFamily="2" charset="0"/>
                <a:cs typeface="Anek Tamil" pitchFamily="2" charset="0"/>
              </a:rPr>
              <a:t>” </a:t>
            </a:r>
            <a:r>
              <a:rPr lang="ta-IN" dirty="0">
                <a:latin typeface="Anek Tamil" pitchFamily="2" charset="0"/>
                <a:cs typeface="Anek Tamil" pitchFamily="2" charset="0"/>
              </a:rPr>
              <a:t>என்று கேட்டேன்.</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அடுத்த நாள் காலையில்</a:t>
            </a:r>
            <a:r>
              <a:rPr lang="en-US" dirty="0">
                <a:latin typeface="Anek Tamil" pitchFamily="2" charset="0"/>
                <a:cs typeface="Anek Tamil" pitchFamily="2" charset="0"/>
              </a:rPr>
              <a:t>, </a:t>
            </a:r>
            <a:r>
              <a:rPr lang="ta-IN" dirty="0">
                <a:latin typeface="Anek Tamil" pitchFamily="2" charset="0"/>
                <a:cs typeface="Anek Tamil" pitchFamily="2" charset="0"/>
              </a:rPr>
              <a:t>புதிதாக ஒரு வெள்ளை உடுப்பையும் துண்டையும் பையில் எடுத்துக் கொண்டேன். என் கணவர் எங்கள் மூத்தப் பிள்ளைகளுடன் படகு சவாரிக்குக் கிளம்பிய நிலையில்</a:t>
            </a:r>
            <a:r>
              <a:rPr lang="en-US" dirty="0">
                <a:latin typeface="Anek Tamil" pitchFamily="2" charset="0"/>
                <a:cs typeface="Anek Tamil" pitchFamily="2" charset="0"/>
              </a:rPr>
              <a:t>, </a:t>
            </a:r>
            <a:r>
              <a:rPr lang="ta-IN" dirty="0">
                <a:latin typeface="Anek Tamil" pitchFamily="2" charset="0"/>
                <a:cs typeface="Anek Tamil" pitchFamily="2" charset="0"/>
              </a:rPr>
              <a:t>அவருக்கு முத்தம் கொடுத்து</a:t>
            </a:r>
            <a:r>
              <a:rPr lang="en-US" dirty="0">
                <a:latin typeface="Anek Tamil" pitchFamily="2" charset="0"/>
                <a:cs typeface="Anek Tamil" pitchFamily="2" charset="0"/>
              </a:rPr>
              <a:t>, </a:t>
            </a:r>
            <a:r>
              <a:rPr lang="ta-IN" dirty="0">
                <a:latin typeface="Anek Tamil" pitchFamily="2" charset="0"/>
                <a:cs typeface="Anek Tamil" pitchFamily="2" charset="0"/>
              </a:rPr>
              <a:t>விடைபெற்றேன். பிறகு</a:t>
            </a:r>
            <a:r>
              <a:rPr lang="en-US" dirty="0">
                <a:latin typeface="Anek Tamil" pitchFamily="2" charset="0"/>
                <a:cs typeface="Anek Tamil" pitchFamily="2" charset="0"/>
              </a:rPr>
              <a:t>, </a:t>
            </a:r>
            <a:r>
              <a:rPr lang="ta-IN" dirty="0">
                <a:latin typeface="Anek Tamil" pitchFamily="2" charset="0"/>
                <a:cs typeface="Anek Tamil" pitchFamily="2" charset="0"/>
              </a:rPr>
              <a:t>எங்கள் இரண்டு இளைய பிள்ளைகள்</a:t>
            </a:r>
            <a:r>
              <a:rPr lang="en-US" dirty="0">
                <a:latin typeface="Anek Tamil" pitchFamily="2" charset="0"/>
                <a:cs typeface="Anek Tamil" pitchFamily="2" charset="0"/>
              </a:rPr>
              <a:t>, </a:t>
            </a:r>
            <a:r>
              <a:rPr lang="ta-IN" dirty="0">
                <a:latin typeface="Anek Tamil" pitchFamily="2" charset="0"/>
                <a:cs typeface="Anek Tamil" pitchFamily="2" charset="0"/>
              </a:rPr>
              <a:t>இரண்டு உறவினர்களுடன் கூட்டத்திற்குக் கிளம்பினேன்.</a:t>
            </a:r>
            <a:r>
              <a:rPr lang="en-IN" dirty="0">
                <a:latin typeface="Anek Tamil" pitchFamily="2" charset="0"/>
                <a:cs typeface="Anek Tamil" pitchFamily="2" charset="0"/>
              </a:rPr>
              <a:t> </a:t>
            </a:r>
            <a:r>
              <a:rPr lang="ta-IN" dirty="0">
                <a:latin typeface="Anek Tamil" pitchFamily="2" charset="0"/>
                <a:cs typeface="Anek Tamil" pitchFamily="2" charset="0"/>
              </a:rPr>
              <a:t>கூட்டத்தில் தனியாக உட்கார்ந்திருந்தேன். கண்களில் கண்ணீர் வடிந்துகொண்டிருந்தது</a:t>
            </a:r>
            <a:endParaRPr lang="en-IN" dirty="0">
              <a:latin typeface="Anek Tamil" pitchFamily="2" charset="0"/>
              <a:cs typeface="Anek Tamil" pitchFamily="2" charset="0"/>
            </a:endParaRPr>
          </a:p>
        </p:txBody>
      </p:sp>
      <p:pic>
        <p:nvPicPr>
          <p:cNvPr id="5" name="Picture 4">
            <a:extLst>
              <a:ext uri="{FF2B5EF4-FFF2-40B4-BE49-F238E27FC236}">
                <a16:creationId xmlns:a16="http://schemas.microsoft.com/office/drawing/2014/main" id="{965A5134-E3F4-2379-1723-7F6F1A5D84A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0" y="1153886"/>
            <a:ext cx="4152219" cy="4876799"/>
          </a:xfrm>
          <a:prstGeom prst="rect">
            <a:avLst/>
          </a:prstGeom>
          <a:effectLst>
            <a:softEdge rad="635000"/>
          </a:effectLst>
        </p:spPr>
      </p:pic>
    </p:spTree>
    <p:extLst>
      <p:ext uri="{BB962C8B-B14F-4D97-AF65-F5344CB8AC3E}">
        <p14:creationId xmlns:p14="http://schemas.microsoft.com/office/powerpoint/2010/main" val="2572921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6CFCB">
            <a:alpha val="49000"/>
          </a:srgbClr>
        </a:solidFill>
        <a:effectLst/>
      </p:bgPr>
    </p:bg>
    <p:spTree>
      <p:nvGrpSpPr>
        <p:cNvPr id="1" name="">
          <a:extLst>
            <a:ext uri="{FF2B5EF4-FFF2-40B4-BE49-F238E27FC236}">
              <a16:creationId xmlns:a16="http://schemas.microsoft.com/office/drawing/2014/main" id="{C863C65C-3106-676C-2D65-B9D05360423A}"/>
            </a:ext>
          </a:extLst>
        </p:cNvPr>
        <p:cNvGrpSpPr/>
        <p:nvPr/>
      </p:nvGrpSpPr>
      <p:grpSpPr>
        <a:xfrm>
          <a:off x="0" y="0"/>
          <a:ext cx="0" cy="0"/>
          <a:chOff x="0" y="0"/>
          <a:chExt cx="0" cy="0"/>
        </a:xfrm>
      </p:grpSpPr>
      <p:sp>
        <p:nvSpPr>
          <p:cNvPr id="2" name="Hexagon 1">
            <a:extLst>
              <a:ext uri="{FF2B5EF4-FFF2-40B4-BE49-F238E27FC236}">
                <a16:creationId xmlns:a16="http://schemas.microsoft.com/office/drawing/2014/main" id="{180E6905-7DFB-67FA-74D0-A1A4284CCF6A}"/>
              </a:ext>
            </a:extLst>
          </p:cNvPr>
          <p:cNvSpPr/>
          <p:nvPr/>
        </p:nvSpPr>
        <p:spPr>
          <a:xfrm>
            <a:off x="0" y="0"/>
            <a:ext cx="523875" cy="514350"/>
          </a:xfrm>
          <a:prstGeom prst="hexagon">
            <a:avLst>
              <a:gd name="adj" fmla="val 50000"/>
              <a:gd name="vf" fmla="val 115470"/>
            </a:avLst>
          </a:prstGeom>
          <a:solidFill>
            <a:srgbClr val="565264"/>
          </a:solidFill>
          <a:ln>
            <a:noFill/>
          </a:ln>
          <a:effectLst>
            <a:glow rad="101600">
              <a:srgbClr val="706677">
                <a:alpha val="6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5</a:t>
            </a:r>
          </a:p>
        </p:txBody>
      </p:sp>
      <p:sp>
        <p:nvSpPr>
          <p:cNvPr id="3" name="TextBox 2">
            <a:extLst>
              <a:ext uri="{FF2B5EF4-FFF2-40B4-BE49-F238E27FC236}">
                <a16:creationId xmlns:a16="http://schemas.microsoft.com/office/drawing/2014/main" id="{960B7E65-F233-F1BC-7DA7-8CA1901B509F}"/>
              </a:ext>
            </a:extLst>
          </p:cNvPr>
          <p:cNvSpPr txBox="1"/>
          <p:nvPr/>
        </p:nvSpPr>
        <p:spPr>
          <a:xfrm>
            <a:off x="3962400" y="76159"/>
            <a:ext cx="8131628"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வயதான தம்பதியர் ஒருவர் என்னைப் பார்த்து</a:t>
            </a:r>
            <a:r>
              <a:rPr lang="en-US" dirty="0">
                <a:latin typeface="Anek Tamil" pitchFamily="2" charset="0"/>
                <a:cs typeface="Anek Tamil" pitchFamily="2" charset="0"/>
              </a:rPr>
              <a:t>, </a:t>
            </a:r>
            <a:r>
              <a:rPr lang="ta-IN" dirty="0">
                <a:latin typeface="Anek Tamil" pitchFamily="2" charset="0"/>
                <a:cs typeface="Anek Tamil" pitchFamily="2" charset="0"/>
              </a:rPr>
              <a:t>அன்போடு என்னிடம் வந்தார்கள்.</a:t>
            </a:r>
            <a:r>
              <a:rPr lang="en-IN" dirty="0">
                <a:latin typeface="Anek Tamil" pitchFamily="2" charset="0"/>
                <a:cs typeface="Anek Tamil" pitchFamily="2" charset="0"/>
              </a:rPr>
              <a:t> </a:t>
            </a:r>
            <a:r>
              <a:rPr lang="ta-IN" dirty="0">
                <a:latin typeface="Anek Tamil" pitchFamily="2" charset="0"/>
                <a:cs typeface="Anek Tamil" pitchFamily="2" charset="0"/>
              </a:rPr>
              <a:t>“நான் ஞானஸ்நானம் பெறப் போகிறேன்</a:t>
            </a:r>
            <a:r>
              <a:rPr lang="en-US" dirty="0">
                <a:latin typeface="Anek Tamil" pitchFamily="2" charset="0"/>
                <a:cs typeface="Anek Tamil" pitchFamily="2" charset="0"/>
              </a:rPr>
              <a:t>, </a:t>
            </a:r>
            <a:r>
              <a:rPr lang="ta-IN" dirty="0">
                <a:latin typeface="Anek Tamil" pitchFamily="2" charset="0"/>
                <a:cs typeface="Anek Tamil" pitchFamily="2" charset="0"/>
              </a:rPr>
              <a:t>ஆனால் என் குடும்பத்தில் யாருக்கும் தெரியாது</a:t>
            </a:r>
            <a:r>
              <a:rPr lang="en-US" dirty="0">
                <a:latin typeface="Anek Tamil" pitchFamily="2" charset="0"/>
                <a:cs typeface="Anek Tamil" pitchFamily="2" charset="0"/>
              </a:rPr>
              <a:t>” </a:t>
            </a:r>
            <a:r>
              <a:rPr lang="ta-IN" dirty="0">
                <a:latin typeface="Anek Tamil" pitchFamily="2" charset="0"/>
                <a:cs typeface="Anek Tamil" pitchFamily="2" charset="0"/>
              </a:rPr>
              <a:t>என்று சொன்னேன்.</a:t>
            </a:r>
            <a:r>
              <a:rPr lang="en-IN" dirty="0">
                <a:latin typeface="Anek Tamil" pitchFamily="2" charset="0"/>
                <a:cs typeface="Anek Tamil" pitchFamily="2" charset="0"/>
              </a:rPr>
              <a:t> </a:t>
            </a:r>
            <a:r>
              <a:rPr lang="ta-IN" dirty="0">
                <a:latin typeface="Anek Tamil" pitchFamily="2" charset="0"/>
                <a:cs typeface="Anek Tamil" pitchFamily="2" charset="0"/>
              </a:rPr>
              <a:t>அவர்கள் அன்போடு என்னைக் கட்டியணைத்தார்கள். என் மனதுக்கு இதமாக இருந்தது.</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யாரெல்லாம் ஞானஸ்நானம் எடுக்கிறீர்கள் என்று போதகர் கேட்டதும் எழுந்தேன். அழுதவாறே முன்பாக நடந்து சென்றேன்</a:t>
            </a:r>
            <a:r>
              <a:rPr lang="en-US" dirty="0">
                <a:latin typeface="Anek Tamil" pitchFamily="2" charset="0"/>
                <a:cs typeface="Anek Tamil" pitchFamily="2" charset="0"/>
              </a:rPr>
              <a:t>, </a:t>
            </a:r>
            <a:r>
              <a:rPr lang="ta-IN" dirty="0">
                <a:latin typeface="Anek Tamil" pitchFamily="2" charset="0"/>
                <a:cs typeface="Anek Tamil" pitchFamily="2" charset="0"/>
              </a:rPr>
              <a:t>ஆனாலும் அது துக்கத்தால் வந்த அழுகை அல்ல. என் உள்ளம் முழுவதும் இயேசுவின் மீதான அன்பால் நிறைந்திருந்தது. நான் ஞானஸ்நானம் பெற்றதைப் பார்த்தபோது</a:t>
            </a:r>
            <a:r>
              <a:rPr lang="en-US" dirty="0">
                <a:latin typeface="Anek Tamil" pitchFamily="2" charset="0"/>
                <a:cs typeface="Anek Tamil" pitchFamily="2" charset="0"/>
              </a:rPr>
              <a:t>, </a:t>
            </a:r>
            <a:r>
              <a:rPr lang="ta-IN" dirty="0">
                <a:latin typeface="Anek Tamil" pitchFamily="2" charset="0"/>
                <a:cs typeface="Anek Tamil" pitchFamily="2" charset="0"/>
              </a:rPr>
              <a:t>என் பிள்ளைகள் மகிழ்ச்சியில் துள்ளிக்குதித்தார்கள். இறுக்கமாக என்னை அணைத்துக்</a:t>
            </a:r>
            <a:r>
              <a:rPr lang="en-IN" dirty="0">
                <a:latin typeface="Anek Tamil" pitchFamily="2" charset="0"/>
                <a:cs typeface="Anek Tamil" pitchFamily="2" charset="0"/>
              </a:rPr>
              <a:t> </a:t>
            </a:r>
            <a:r>
              <a:rPr lang="ta-IN" dirty="0">
                <a:latin typeface="Anek Tamil" pitchFamily="2" charset="0"/>
                <a:cs typeface="Anek Tamil" pitchFamily="2" charset="0"/>
              </a:rPr>
              <a:t>கொண்டார்கள்.</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latin typeface="Anek Tamil" pitchFamily="2" charset="0"/>
                <a:cs typeface="Anek Tamil" pitchFamily="2" charset="0"/>
              </a:rPr>
              <a:t>தூர இடத்தில் சமுத்திரத்தில் படகு சவாரியில் இருந்த என் கணவர்</a:t>
            </a:r>
            <a:r>
              <a:rPr lang="en-US" dirty="0">
                <a:latin typeface="Anek Tamil" pitchFamily="2" charset="0"/>
                <a:cs typeface="Anek Tamil" pitchFamily="2" charset="0"/>
              </a:rPr>
              <a:t>, </a:t>
            </a:r>
            <a:r>
              <a:rPr lang="ta-IN" dirty="0">
                <a:latin typeface="Anek Tamil" pitchFamily="2" charset="0"/>
                <a:cs typeface="Anek Tamil" pitchFamily="2" charset="0"/>
              </a:rPr>
              <a:t>தன் உள்ளத்தில் ஏதோ உணர்ந்திருக்கிறார். என் மகன்களைப் பார்த்து</a:t>
            </a:r>
            <a:r>
              <a:rPr lang="en-US" dirty="0">
                <a:latin typeface="Anek Tamil" pitchFamily="2" charset="0"/>
                <a:cs typeface="Anek Tamil" pitchFamily="2" charset="0"/>
              </a:rPr>
              <a:t>, </a:t>
            </a:r>
            <a:r>
              <a:rPr lang="ta-IN" dirty="0">
                <a:latin typeface="Anek Tamil" pitchFamily="2" charset="0"/>
                <a:cs typeface="Anek Tamil" pitchFamily="2" charset="0"/>
              </a:rPr>
              <a:t>“உங்கள் அம்மா ஞானஸ்நானம் எடுக்கிறாளென நினைக்கிறேன்</a:t>
            </a:r>
            <a:r>
              <a:rPr lang="en-US" dirty="0">
                <a:latin typeface="Anek Tamil" pitchFamily="2" charset="0"/>
                <a:cs typeface="Anek Tamil" pitchFamily="2" charset="0"/>
              </a:rPr>
              <a:t>” </a:t>
            </a:r>
            <a:r>
              <a:rPr lang="ta-IN" dirty="0">
                <a:latin typeface="Anek Tamil" pitchFamily="2" charset="0"/>
                <a:cs typeface="Anek Tamil" pitchFamily="2" charset="0"/>
              </a:rPr>
              <a:t>என்று சொல்லியிருக்கிறார்.</a:t>
            </a:r>
            <a:endParaRPr lang="en-IN" dirty="0">
              <a:latin typeface="Anek Tamil" pitchFamily="2" charset="0"/>
              <a:cs typeface="Anek Tamil" pitchFamily="2" charset="0"/>
            </a:endParaRPr>
          </a:p>
        </p:txBody>
      </p:sp>
      <p:pic>
        <p:nvPicPr>
          <p:cNvPr id="6" name="Picture 5">
            <a:extLst>
              <a:ext uri="{FF2B5EF4-FFF2-40B4-BE49-F238E27FC236}">
                <a16:creationId xmlns:a16="http://schemas.microsoft.com/office/drawing/2014/main" id="{2712B2E0-18E3-1FA9-40D9-5A7235EADC8B}"/>
              </a:ext>
            </a:extLst>
          </p:cNvPr>
          <p:cNvPicPr>
            <a:picLocks noChangeAspect="1"/>
          </p:cNvPicPr>
          <p:nvPr/>
        </p:nvPicPr>
        <p:blipFill>
          <a:blip r:embed="rId2"/>
          <a:stretch>
            <a:fillRect/>
          </a:stretch>
        </p:blipFill>
        <p:spPr>
          <a:xfrm>
            <a:off x="-239485" y="1066802"/>
            <a:ext cx="4552467" cy="5312228"/>
          </a:xfrm>
          <a:prstGeom prst="rect">
            <a:avLst/>
          </a:prstGeom>
          <a:effectLst>
            <a:softEdge rad="635000"/>
          </a:effectLst>
        </p:spPr>
      </p:pic>
    </p:spTree>
    <p:extLst>
      <p:ext uri="{BB962C8B-B14F-4D97-AF65-F5344CB8AC3E}">
        <p14:creationId xmlns:p14="http://schemas.microsoft.com/office/powerpoint/2010/main" val="1002393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CFCB">
            <a:alpha val="49000"/>
          </a:srgbClr>
        </a:solidFill>
        <a:effectLst/>
      </p:bgPr>
    </p:bg>
    <p:spTree>
      <p:nvGrpSpPr>
        <p:cNvPr id="1" name="">
          <a:extLst>
            <a:ext uri="{FF2B5EF4-FFF2-40B4-BE49-F238E27FC236}">
              <a16:creationId xmlns:a16="http://schemas.microsoft.com/office/drawing/2014/main" id="{C09DAC88-6434-B278-8859-30B73C52AF62}"/>
            </a:ext>
          </a:extLst>
        </p:cNvPr>
        <p:cNvGrpSpPr/>
        <p:nvPr/>
      </p:nvGrpSpPr>
      <p:grpSpPr>
        <a:xfrm>
          <a:off x="0" y="0"/>
          <a:ext cx="0" cy="0"/>
          <a:chOff x="0" y="0"/>
          <a:chExt cx="0" cy="0"/>
        </a:xfrm>
      </p:grpSpPr>
      <p:sp>
        <p:nvSpPr>
          <p:cNvPr id="2" name="Hexagon 1">
            <a:extLst>
              <a:ext uri="{FF2B5EF4-FFF2-40B4-BE49-F238E27FC236}">
                <a16:creationId xmlns:a16="http://schemas.microsoft.com/office/drawing/2014/main" id="{36A43D96-702E-28E0-0A1B-4305C9F00DA9}"/>
              </a:ext>
            </a:extLst>
          </p:cNvPr>
          <p:cNvSpPr/>
          <p:nvPr/>
        </p:nvSpPr>
        <p:spPr>
          <a:xfrm>
            <a:off x="0" y="0"/>
            <a:ext cx="523875" cy="514350"/>
          </a:xfrm>
          <a:prstGeom prst="hexagon">
            <a:avLst>
              <a:gd name="adj" fmla="val 50000"/>
              <a:gd name="vf" fmla="val 115470"/>
            </a:avLst>
          </a:prstGeom>
          <a:solidFill>
            <a:srgbClr val="565264"/>
          </a:solidFill>
          <a:ln>
            <a:noFill/>
          </a:ln>
          <a:effectLst>
            <a:glow rad="101600">
              <a:srgbClr val="706677">
                <a:alpha val="6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6</a:t>
            </a:r>
          </a:p>
        </p:txBody>
      </p:sp>
      <p:sp>
        <p:nvSpPr>
          <p:cNvPr id="3" name="TextBox 2">
            <a:extLst>
              <a:ext uri="{FF2B5EF4-FFF2-40B4-BE49-F238E27FC236}">
                <a16:creationId xmlns:a16="http://schemas.microsoft.com/office/drawing/2014/main" id="{7BFB48B4-5BA1-AB1D-46ED-4708E68F9918}"/>
              </a:ext>
            </a:extLst>
          </p:cNvPr>
          <p:cNvSpPr txBox="1"/>
          <p:nvPr/>
        </p:nvSpPr>
        <p:spPr>
          <a:xfrm>
            <a:off x="6096000" y="54387"/>
            <a:ext cx="5998028" cy="6709529"/>
          </a:xfrm>
          <a:prstGeom prst="rect">
            <a:avLst/>
          </a:prstGeom>
          <a:solidFill>
            <a:srgbClr val="D6CFC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285750" indent="-285750" algn="just">
              <a:lnSpc>
                <a:spcPct val="150000"/>
              </a:lnSpc>
              <a:buFont typeface="Wingdings" panose="05000000000000000000" pitchFamily="2" charset="2"/>
              <a:buChar char="v"/>
            </a:pPr>
            <a:r>
              <a:rPr lang="ta-IN" sz="1600" dirty="0">
                <a:latin typeface="Anek Tamil" pitchFamily="2" charset="0"/>
                <a:cs typeface="Anek Tamil" pitchFamily="2" charset="0"/>
              </a:rPr>
              <a:t>அன்றுமுதல் விசுவாசத்தில் வளர்ந்து வருகிறேன். மகிழ்ச்சியுடன் ஆலயம் செல்கிறேன்</a:t>
            </a:r>
            <a:r>
              <a:rPr lang="en-US" sz="1600" dirty="0">
                <a:latin typeface="Anek Tamil" pitchFamily="2" charset="0"/>
                <a:cs typeface="Anek Tamil" pitchFamily="2" charset="0"/>
              </a:rPr>
              <a:t>, </a:t>
            </a:r>
            <a:r>
              <a:rPr lang="ta-IN" sz="1600" dirty="0">
                <a:latin typeface="Anek Tamil" pitchFamily="2" charset="0"/>
                <a:cs typeface="Anek Tamil" pitchFamily="2" charset="0"/>
              </a:rPr>
              <a:t>ஓய்வுநாள் பள்ளியில் வேதாகமம்பற்றி அறிந்துகொள்கிறேன். என் முழுக்குடும்பத்தினரும் ஒருநாளில் திருமுழுக்கு எடுப்பார்களென நம்புகிறேன் என்று சொன்னார்.</a:t>
            </a:r>
            <a:endParaRPr lang="en-IN" sz="1600" dirty="0">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sz="1600" dirty="0">
                <a:latin typeface="Anek Tamil" pitchFamily="2" charset="0"/>
                <a:cs typeface="Anek Tamil" pitchFamily="2" charset="0"/>
              </a:rPr>
              <a:t>“எனக்கு ஒரு நல்ல கணவரைக் கொடுத்திருப்பதற்காக தேவனுக்கு நன்றி சொல்லுகிறேன். நான் ஓய்வுநாளைக் கைக்கொள்வதற்கு அவர் தடைபண்ணுவது இல்லை. சமீபத்தில் அவரிடம்</a:t>
            </a:r>
            <a:r>
              <a:rPr lang="en-US" sz="1600" dirty="0">
                <a:latin typeface="Anek Tamil" pitchFamily="2" charset="0"/>
                <a:cs typeface="Anek Tamil" pitchFamily="2" charset="0"/>
              </a:rPr>
              <a:t>, </a:t>
            </a:r>
            <a:r>
              <a:rPr lang="ta-IN" sz="1600" dirty="0">
                <a:latin typeface="Anek Tamil" pitchFamily="2" charset="0"/>
                <a:cs typeface="Anek Tamil" pitchFamily="2" charset="0"/>
              </a:rPr>
              <a:t>“தேவனைப் பற்றி என்ன நினைக்கிறீர்கள்</a:t>
            </a:r>
            <a:r>
              <a:rPr lang="en-US" sz="1600" dirty="0">
                <a:latin typeface="Anek Tamil" pitchFamily="2" charset="0"/>
                <a:cs typeface="Anek Tamil" pitchFamily="2" charset="0"/>
              </a:rPr>
              <a:t>?” </a:t>
            </a:r>
            <a:r>
              <a:rPr lang="ta-IN" sz="1600" dirty="0">
                <a:latin typeface="Anek Tamil" pitchFamily="2" charset="0"/>
                <a:cs typeface="Anek Tamil" pitchFamily="2" charset="0"/>
              </a:rPr>
              <a:t>என்று கேட்டேன்.</a:t>
            </a:r>
            <a:endParaRPr lang="en-IN" sz="1600" dirty="0">
              <a:latin typeface="Anek Tamil" pitchFamily="2" charset="0"/>
              <a:cs typeface="Anek Tamil" pitchFamily="2" charset="0"/>
            </a:endParaRPr>
          </a:p>
          <a:p>
            <a:pPr>
              <a:lnSpc>
                <a:spcPct val="150000"/>
              </a:lnSpc>
            </a:pPr>
            <a:r>
              <a:rPr lang="ta-IN" sz="1600" dirty="0">
                <a:solidFill>
                  <a:srgbClr val="FF0000"/>
                </a:solidFill>
                <a:highlight>
                  <a:srgbClr val="FFFF00"/>
                </a:highlight>
                <a:latin typeface="Anek Tamil" pitchFamily="2" charset="0"/>
                <a:cs typeface="Anek Tamil" pitchFamily="2" charset="0"/>
              </a:rPr>
              <a:t>ஹையசிந்த் போன்றோரின் வாழ்க்கையில் நீங்கள் கொடுக்கிற காணிக்கை ஒரு நித்திய தாக்கத்தை உண்டாக்கப்போகிறது. நியூ கலிடோனியா மிஷன் பகுதியில் உள்ள மக்கள் பயனடையும் வகையில் வாலிஸ் எனும் பகுதியில் நல்செல்வாக்கு மையம் ஒன்றைக் கட்டுவதற்கு இந்தக்  காலாண்டின் பதின்மூன்றாம் வாரக் காணிக்கையின் ஒரு பகுதி பயன்படப்போகிறது.</a:t>
            </a:r>
            <a:endParaRPr lang="en-IN" sz="1600" dirty="0">
              <a:solidFill>
                <a:srgbClr val="FF0000"/>
              </a:solidFill>
              <a:highlight>
                <a:srgbClr val="FFFF00"/>
              </a:highlight>
              <a:latin typeface="Anek Tamil" pitchFamily="2" charset="0"/>
              <a:cs typeface="Anek Tamil" pitchFamily="2" charset="0"/>
            </a:endParaRPr>
          </a:p>
        </p:txBody>
      </p:sp>
      <p:pic>
        <p:nvPicPr>
          <p:cNvPr id="5" name="Picture 4">
            <a:extLst>
              <a:ext uri="{FF2B5EF4-FFF2-40B4-BE49-F238E27FC236}">
                <a16:creationId xmlns:a16="http://schemas.microsoft.com/office/drawing/2014/main" id="{B6B1435D-A508-5E2A-981C-A3FDB7E8D66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0" y="514350"/>
            <a:ext cx="5998027" cy="5732731"/>
          </a:xfrm>
          <a:prstGeom prst="rect">
            <a:avLst/>
          </a:prstGeom>
          <a:effectLst>
            <a:softEdge rad="635000"/>
          </a:effectLst>
        </p:spPr>
      </p:pic>
    </p:spTree>
    <p:extLst>
      <p:ext uri="{BB962C8B-B14F-4D97-AF65-F5344CB8AC3E}">
        <p14:creationId xmlns:p14="http://schemas.microsoft.com/office/powerpoint/2010/main" val="18426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TotalTime>
  <Words>625</Words>
  <Application>Microsoft Office PowerPoint</Application>
  <PresentationFormat>Panorámica</PresentationFormat>
  <Paragraphs>27</Paragraphs>
  <Slides>7</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vt:i4>
      </vt:variant>
    </vt:vector>
  </HeadingPairs>
  <TitlesOfParts>
    <vt:vector size="15" baseType="lpstr">
      <vt:lpstr>Anek Tamil</vt:lpstr>
      <vt:lpstr>Anek Tamil Expanded ExtraBold</vt:lpstr>
      <vt:lpstr>Anek Tamil Expanded SemiBold</vt:lpstr>
      <vt:lpstr>Aptos</vt:lpstr>
      <vt:lpstr>Aptos Display</vt:lpstr>
      <vt:lpstr>Arial</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Paulson J</dc:creator>
  <cp:lastModifiedBy>Sergio</cp:lastModifiedBy>
  <cp:revision>19</cp:revision>
  <dcterms:created xsi:type="dcterms:W3CDTF">2025-12-29T03:54:31Z</dcterms:created>
  <dcterms:modified xsi:type="dcterms:W3CDTF">2025-12-29T06:32:11Z</dcterms:modified>
</cp:coreProperties>
</file>