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D2C5"/>
    <a:srgbClr val="2F3E46"/>
    <a:srgbClr val="F8F9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E1300-A80F-2629-D2C5-6C6968997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823D50-59DF-8F6A-56DC-D1A61CE24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567B6-FBA6-8267-231F-16E89A974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401C-30B5-4C8E-91EA-BE29374DE2BC}" type="datetimeFigureOut">
              <a:rPr lang="en-IN" smtClean="0"/>
              <a:t>05-01-2026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DF41A-A3AB-669E-0A98-4303D4070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24543-D4B8-2294-0B7F-1F8B6C02F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336C-E0E8-45AD-8B77-45E9F25B5AF1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6742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07849-B8BA-48A0-6C9D-20448519C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CB9550-0AD8-1C62-55B5-C15D5E448A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5F7E0-EA9D-EA7D-6F35-DDBB24137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401C-30B5-4C8E-91EA-BE29374DE2BC}" type="datetimeFigureOut">
              <a:rPr lang="en-IN" smtClean="0"/>
              <a:t>05-01-2026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981CA-AE54-A2AB-E290-0A8E18AD5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6DE22-07E0-172C-864D-2A780553A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336C-E0E8-45AD-8B77-45E9F25B5AF1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9841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9D46FE-BCAB-343B-1611-14FE4C82D6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514810-93A5-FFD0-B6D7-A9B6E3AA8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B9BC4-84FC-4EA2-2883-14AA71437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401C-30B5-4C8E-91EA-BE29374DE2BC}" type="datetimeFigureOut">
              <a:rPr lang="en-IN" smtClean="0"/>
              <a:t>05-01-2026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4D4D0-0450-FED3-EA12-C06EB0BC3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5B914-009A-3385-73FC-0CDFC6B5C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336C-E0E8-45AD-8B77-45E9F25B5AF1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9253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62324-946F-3B5A-4597-4FDAD42B9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A074E-6E07-05E8-AB63-FB429773C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4B601-F1F9-37D6-012B-DAA8815BF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401C-30B5-4C8E-91EA-BE29374DE2BC}" type="datetimeFigureOut">
              <a:rPr lang="en-IN" smtClean="0"/>
              <a:t>05-01-2026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C6F41-91AA-7477-9FB4-C85A6662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34D71-4B84-F4F9-5BF2-379D34406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336C-E0E8-45AD-8B77-45E9F25B5AF1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1518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1582C-EBA9-158D-ABCF-2C8C9D04B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D422E-BD33-1EEC-590A-45CA70E89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AC38A-46CA-D452-888C-577636BC0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401C-30B5-4C8E-91EA-BE29374DE2BC}" type="datetimeFigureOut">
              <a:rPr lang="en-IN" smtClean="0"/>
              <a:t>05-01-2026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20634-F76A-4FD3-EF7E-91BEDE971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371D0-48D0-370E-E79C-631D7435A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336C-E0E8-45AD-8B77-45E9F25B5AF1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9221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8DDDE-CA16-063A-F1D2-421A1FB91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53D30-D9DA-9F64-A3F2-B3C9DF34C9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D677F-A927-4981-7B3D-A3F888BA7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C1916-B81F-3B54-4F33-78D6BA723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401C-30B5-4C8E-91EA-BE29374DE2BC}" type="datetimeFigureOut">
              <a:rPr lang="en-IN" smtClean="0"/>
              <a:t>05-01-2026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4C776E-1279-A283-3D2D-20E94B830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F3C7A7-9211-358F-E49A-36ED165E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336C-E0E8-45AD-8B77-45E9F25B5AF1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3005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3D2D0-9A2C-1138-86D9-58AFD3EB3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05F20-EBDD-DCD6-7F7C-0A53F2330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15BE26-78F5-6B2E-8704-F2047C17B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67F0BC-B607-0429-8830-8889F2B33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5F1ED3-BEFE-4AFA-319F-C2A754A459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4B5C70-E6AB-99D4-14F9-35754DD05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401C-30B5-4C8E-91EA-BE29374DE2BC}" type="datetimeFigureOut">
              <a:rPr lang="en-IN" smtClean="0"/>
              <a:t>05-01-2026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EAD92E-96FB-F41B-AB7D-6C33AA799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76AFEB-171F-13EF-4EDA-89EFC60CA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336C-E0E8-45AD-8B77-45E9F25B5AF1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5468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ED370-93AB-F555-08CF-B5F41F9A3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531358-A6B9-D957-51F2-BA6F2B471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401C-30B5-4C8E-91EA-BE29374DE2BC}" type="datetimeFigureOut">
              <a:rPr lang="en-IN" smtClean="0"/>
              <a:t>05-01-2026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A70DE-868B-69F6-2C43-DB755AB70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5D604A-C15A-8B21-24E9-B9AF8810F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336C-E0E8-45AD-8B77-45E9F25B5AF1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236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29FD71-38CC-F429-9B68-8A8BF6A77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401C-30B5-4C8E-91EA-BE29374DE2BC}" type="datetimeFigureOut">
              <a:rPr lang="en-IN" smtClean="0"/>
              <a:t>05-01-2026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1D55E-CCB8-60CD-91F8-967448109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3786C-0942-EAEC-FFA3-C6C46B67A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336C-E0E8-45AD-8B77-45E9F25B5AF1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3619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6C9A2-DE73-6C5B-6184-871999910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183FA-4CFF-FA2E-9DF8-3DF362573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823AD3-B467-3E78-E2D0-4ED1C946F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92446F-C1E7-B407-FA14-D6B154340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401C-30B5-4C8E-91EA-BE29374DE2BC}" type="datetimeFigureOut">
              <a:rPr lang="en-IN" smtClean="0"/>
              <a:t>05-01-2026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DE48BE-8BD8-CC2D-BBDB-A7839FBD3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A479B-845F-7C7B-FBC9-6D750664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336C-E0E8-45AD-8B77-45E9F25B5AF1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0051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6A5A-C001-B29D-BA80-94A7B5B26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2D5A8F-403F-6793-8FB7-FE436BC466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5A132A-D835-CB09-4329-229D98824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5C3C43-8147-018E-E72E-12A4DE31A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401C-30B5-4C8E-91EA-BE29374DE2BC}" type="datetimeFigureOut">
              <a:rPr lang="en-IN" smtClean="0"/>
              <a:t>05-01-2026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9DBCC-4C4E-C4E9-5D0C-9525C174F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541D77-6CEC-F950-7F43-9D3B3FE80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336C-E0E8-45AD-8B77-45E9F25B5AF1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1547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703CC4-B443-AA02-3395-290AD085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8F3E0-4358-1B9F-FC84-28936B174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4A4F2-9465-346B-FC89-869869BF6C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57401C-30B5-4C8E-91EA-BE29374DE2BC}" type="datetimeFigureOut">
              <a:rPr lang="en-IN" smtClean="0"/>
              <a:t>05-01-2026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84499-3B01-9C3C-1BFE-28CE4016F3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64077-691C-2907-D9F2-8D2EEFCCF3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B7336C-E0E8-45AD-8B77-45E9F25B5AF1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5753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E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ata 3">
            <a:extLst>
              <a:ext uri="{FF2B5EF4-FFF2-40B4-BE49-F238E27FC236}">
                <a16:creationId xmlns:a16="http://schemas.microsoft.com/office/drawing/2014/main" id="{C164DFF2-57B5-75C5-D69B-C62664AF9851}"/>
              </a:ext>
            </a:extLst>
          </p:cNvPr>
          <p:cNvSpPr/>
          <p:nvPr/>
        </p:nvSpPr>
        <p:spPr>
          <a:xfrm>
            <a:off x="0" y="85725"/>
            <a:ext cx="12192000" cy="6686549"/>
          </a:xfrm>
          <a:prstGeom prst="flowChartInputOutput">
            <a:avLst/>
          </a:prstGeom>
          <a:solidFill>
            <a:srgbClr val="CAD2C5">
              <a:alpha val="67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B497A0-1F2D-4F74-3BB5-C571055C7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76" t="2603" r="9021" b="42189"/>
          <a:stretch>
            <a:fillRect/>
          </a:stretch>
        </p:blipFill>
        <p:spPr>
          <a:xfrm>
            <a:off x="1735932" y="1603771"/>
            <a:ext cx="3993356" cy="3650456"/>
          </a:xfrm>
          <a:prstGeom prst="teardrop">
            <a:avLst>
              <a:gd name="adj" fmla="val 97496"/>
            </a:avLst>
          </a:prstGeom>
          <a:solidFill>
            <a:schemeClr val="accent2"/>
          </a:solidFill>
          <a:effectLst>
            <a:glow rad="101600">
              <a:srgbClr val="2F3E46">
                <a:alpha val="60000"/>
              </a:srgbClr>
            </a:glow>
            <a:softEdge rad="317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DD95FCD-3585-5742-71F9-A13B96A816D1}"/>
              </a:ext>
            </a:extLst>
          </p:cNvPr>
          <p:cNvSpPr txBox="1"/>
          <p:nvPr/>
        </p:nvSpPr>
        <p:spPr>
          <a:xfrm>
            <a:off x="2392363" y="250922"/>
            <a:ext cx="9536906" cy="461665"/>
          </a:xfrm>
          <a:prstGeom prst="rect">
            <a:avLst/>
          </a:prstGeom>
          <a:solidFill>
            <a:srgbClr val="F8F9FA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a-IN" sz="2400" dirty="0">
                <a:solidFill>
                  <a:srgbClr val="2F3E4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nek Tamil Expanded ExtraBold" pitchFamily="2" charset="0"/>
                <a:cs typeface="Anek Tamil Expanded ExtraBold" pitchFamily="2" charset="0"/>
              </a:rPr>
              <a:t>என் தாத்தாவின் தேவன்</a:t>
            </a:r>
            <a:endParaRPr lang="en-IN" sz="2400" dirty="0">
              <a:solidFill>
                <a:srgbClr val="2F3E46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nek Tamil Expanded ExtraBold" pitchFamily="2" charset="0"/>
              <a:cs typeface="Anek Tamil Expanded ExtraBold" pitchFamily="2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7FE5817-D788-59B8-5A9D-5E323F0AD46F}"/>
              </a:ext>
            </a:extLst>
          </p:cNvPr>
          <p:cNvSpPr/>
          <p:nvPr/>
        </p:nvSpPr>
        <p:spPr>
          <a:xfrm>
            <a:off x="6462714" y="1471610"/>
            <a:ext cx="3688555" cy="1957389"/>
          </a:xfrm>
          <a:custGeom>
            <a:avLst/>
            <a:gdLst>
              <a:gd name="csX0" fmla="*/ 1844278 w 3688555"/>
              <a:gd name="csY0" fmla="*/ 0 h 1957389"/>
              <a:gd name="csX1" fmla="*/ 3688555 w 3688555"/>
              <a:gd name="csY1" fmla="*/ 326297 h 1957389"/>
              <a:gd name="csX2" fmla="*/ 3688555 w 3688555"/>
              <a:gd name="csY2" fmla="*/ 1631092 h 1957389"/>
              <a:gd name="csX3" fmla="*/ 1844278 w 3688555"/>
              <a:gd name="csY3" fmla="*/ 1957389 h 1957389"/>
              <a:gd name="csX4" fmla="*/ 0 w 3688555"/>
              <a:gd name="csY4" fmla="*/ 1631092 h 1957389"/>
              <a:gd name="csX5" fmla="*/ 0 w 3688555"/>
              <a:gd name="csY5" fmla="*/ 326297 h 1957389"/>
              <a:gd name="csX6" fmla="*/ 1844278 w 3688555"/>
              <a:gd name="csY6" fmla="*/ 0 h 195738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3688555" h="1957389">
                <a:moveTo>
                  <a:pt x="1844278" y="0"/>
                </a:moveTo>
                <a:cubicBezTo>
                  <a:pt x="2862688" y="0"/>
                  <a:pt x="3688555" y="146022"/>
                  <a:pt x="3688555" y="326297"/>
                </a:cubicBezTo>
                <a:lnTo>
                  <a:pt x="3688555" y="1631092"/>
                </a:lnTo>
                <a:lnTo>
                  <a:pt x="1844278" y="1957389"/>
                </a:lnTo>
                <a:lnTo>
                  <a:pt x="0" y="1631092"/>
                </a:lnTo>
                <a:lnTo>
                  <a:pt x="0" y="326297"/>
                </a:lnTo>
                <a:cubicBezTo>
                  <a:pt x="0" y="146022"/>
                  <a:pt x="825868" y="0"/>
                  <a:pt x="1844278" y="0"/>
                </a:cubicBezTo>
                <a:close/>
              </a:path>
            </a:pathLst>
          </a:custGeom>
          <a:solidFill>
            <a:srgbClr val="2F3E4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ta-IN" dirty="0">
                <a:latin typeface="Anek Tamil SemiExpanded" pitchFamily="2" charset="0"/>
                <a:cs typeface="Anek Tamil SemiExpanded" pitchFamily="2" charset="0"/>
              </a:rPr>
              <a:t>ஜனவரி 10</a:t>
            </a:r>
            <a:r>
              <a:rPr lang="en-US" dirty="0">
                <a:latin typeface="Anek Tamil SemiExpanded" pitchFamily="2" charset="0"/>
                <a:cs typeface="Anek Tamil SemiExpanded" pitchFamily="2" charset="0"/>
              </a:rPr>
              <a:t>, </a:t>
            </a:r>
            <a:r>
              <a:rPr lang="ta-IN" dirty="0">
                <a:latin typeface="Anek Tamil SemiExpanded" pitchFamily="2" charset="0"/>
                <a:cs typeface="Anek Tamil SemiExpanded" pitchFamily="2" charset="0"/>
              </a:rPr>
              <a:t>வாரம் 2</a:t>
            </a:r>
            <a:endParaRPr lang="en-IN" dirty="0">
              <a:latin typeface="Anek Tamil SemiExpanded" pitchFamily="2" charset="0"/>
              <a:cs typeface="Anek Tamil SemiExpanded" pitchFamily="2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D5D514A-9C23-44F7-6D38-A67DC28E29E4}"/>
              </a:ext>
            </a:extLst>
          </p:cNvPr>
          <p:cNvSpPr/>
          <p:nvPr/>
        </p:nvSpPr>
        <p:spPr>
          <a:xfrm>
            <a:off x="6462714" y="3429001"/>
            <a:ext cx="3688555" cy="1957389"/>
          </a:xfrm>
          <a:custGeom>
            <a:avLst/>
            <a:gdLst>
              <a:gd name="csX0" fmla="*/ 1844277 w 3688555"/>
              <a:gd name="csY0" fmla="*/ 0 h 1957389"/>
              <a:gd name="csX1" fmla="*/ 3688555 w 3688555"/>
              <a:gd name="csY1" fmla="*/ 326297 h 1957389"/>
              <a:gd name="csX2" fmla="*/ 3688555 w 3688555"/>
              <a:gd name="csY2" fmla="*/ 1631092 h 1957389"/>
              <a:gd name="csX3" fmla="*/ 1844277 w 3688555"/>
              <a:gd name="csY3" fmla="*/ 1957389 h 1957389"/>
              <a:gd name="csX4" fmla="*/ 0 w 3688555"/>
              <a:gd name="csY4" fmla="*/ 1631092 h 1957389"/>
              <a:gd name="csX5" fmla="*/ 0 w 3688555"/>
              <a:gd name="csY5" fmla="*/ 326297 h 195738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3688555" h="1957389">
                <a:moveTo>
                  <a:pt x="1844277" y="0"/>
                </a:moveTo>
                <a:lnTo>
                  <a:pt x="3688555" y="326297"/>
                </a:lnTo>
                <a:lnTo>
                  <a:pt x="3688555" y="1631092"/>
                </a:lnTo>
                <a:cubicBezTo>
                  <a:pt x="3688555" y="1811367"/>
                  <a:pt x="2862687" y="1957389"/>
                  <a:pt x="1844277" y="1957389"/>
                </a:cubicBezTo>
                <a:cubicBezTo>
                  <a:pt x="825867" y="1957389"/>
                  <a:pt x="0" y="1811367"/>
                  <a:pt x="0" y="1631092"/>
                </a:cubicBezTo>
                <a:lnTo>
                  <a:pt x="0" y="326297"/>
                </a:lnTo>
                <a:close/>
              </a:path>
            </a:pathLst>
          </a:custGeom>
          <a:solidFill>
            <a:srgbClr val="CAD2C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74320" rtlCol="0" anchor="ctr">
            <a:noAutofit/>
          </a:bodyPr>
          <a:lstStyle/>
          <a:p>
            <a:pPr algn="ctr"/>
            <a:r>
              <a:rPr lang="ta-IN" sz="2000" dirty="0">
                <a:solidFill>
                  <a:srgbClr val="2F3E46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Anek Tamil Expanded ExtraBold" pitchFamily="2" charset="0"/>
                <a:cs typeface="Anek Tamil Expanded ExtraBold" pitchFamily="2" charset="0"/>
              </a:rPr>
              <a:t>நியூ கலிடோனியா</a:t>
            </a:r>
            <a:endParaRPr lang="en-IN" sz="2000" dirty="0">
              <a:solidFill>
                <a:srgbClr val="2F3E46"/>
              </a:solidFill>
              <a:effectLst>
                <a:glow rad="101600">
                  <a:schemeClr val="tx1">
                    <a:lumMod val="50000"/>
                    <a:lumOff val="50000"/>
                    <a:alpha val="60000"/>
                  </a:schemeClr>
                </a:glow>
              </a:effectLst>
              <a:latin typeface="Anek Tamil Expanded ExtraBold" pitchFamily="2" charset="0"/>
              <a:cs typeface="Anek Tamil Expanded ExtraBold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5A5042-83B7-88DD-F6C0-68074E6D3B9A}"/>
              </a:ext>
            </a:extLst>
          </p:cNvPr>
          <p:cNvSpPr txBox="1"/>
          <p:nvPr/>
        </p:nvSpPr>
        <p:spPr>
          <a:xfrm>
            <a:off x="1898877" y="5546048"/>
            <a:ext cx="3150394" cy="369332"/>
          </a:xfrm>
          <a:prstGeom prst="rect">
            <a:avLst/>
          </a:prstGeom>
          <a:solidFill>
            <a:srgbClr val="F8F9FA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a-IN" dirty="0">
                <a:solidFill>
                  <a:srgbClr val="2F3E4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nek Tamil Expanded ExtraBold" pitchFamily="2" charset="0"/>
                <a:cs typeface="Anek Tamil Expanded ExtraBold" pitchFamily="2" charset="0"/>
              </a:rPr>
              <a:t>ஸ்டான்சிலாஸ்</a:t>
            </a:r>
            <a:endParaRPr lang="en-IN" dirty="0">
              <a:solidFill>
                <a:srgbClr val="2F3E46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nek Tamil Expanded ExtraBold" pitchFamily="2" charset="0"/>
              <a:cs typeface="Anek Tamil Expanded ExtraBold" pitchFamily="2" charset="0"/>
            </a:endParaRPr>
          </a:p>
        </p:txBody>
      </p:sp>
      <p:sp>
        <p:nvSpPr>
          <p:cNvPr id="19" name="Star: 7 Points 18">
            <a:extLst>
              <a:ext uri="{FF2B5EF4-FFF2-40B4-BE49-F238E27FC236}">
                <a16:creationId xmlns:a16="http://schemas.microsoft.com/office/drawing/2014/main" id="{CAF85AAF-A918-2E50-83C3-0FC648E01044}"/>
              </a:ext>
            </a:extLst>
          </p:cNvPr>
          <p:cNvSpPr/>
          <p:nvPr/>
        </p:nvSpPr>
        <p:spPr>
          <a:xfrm>
            <a:off x="11319669" y="6017531"/>
            <a:ext cx="769257" cy="754743"/>
          </a:xfrm>
          <a:prstGeom prst="star7">
            <a:avLst>
              <a:gd name="adj" fmla="val 16322"/>
              <a:gd name="hf" fmla="val 102572"/>
              <a:gd name="vf" fmla="val 105210"/>
            </a:avLst>
          </a:prstGeom>
          <a:solidFill>
            <a:srgbClr val="CAD2C5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Star: 7 Points 19">
            <a:extLst>
              <a:ext uri="{FF2B5EF4-FFF2-40B4-BE49-F238E27FC236}">
                <a16:creationId xmlns:a16="http://schemas.microsoft.com/office/drawing/2014/main" id="{7AA48E0D-F3B6-FA79-E903-A51F760A2E05}"/>
              </a:ext>
            </a:extLst>
          </p:cNvPr>
          <p:cNvSpPr/>
          <p:nvPr/>
        </p:nvSpPr>
        <p:spPr>
          <a:xfrm>
            <a:off x="42296" y="0"/>
            <a:ext cx="769257" cy="754743"/>
          </a:xfrm>
          <a:prstGeom prst="star7">
            <a:avLst>
              <a:gd name="adj" fmla="val 16322"/>
              <a:gd name="hf" fmla="val 102572"/>
              <a:gd name="vf" fmla="val 105210"/>
            </a:avLst>
          </a:prstGeom>
          <a:solidFill>
            <a:srgbClr val="CAD2C5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1237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D2C5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4451CA6-1223-61C8-6540-FFB6E5FBA2FC}"/>
              </a:ext>
            </a:extLst>
          </p:cNvPr>
          <p:cNvSpPr/>
          <p:nvPr/>
        </p:nvSpPr>
        <p:spPr>
          <a:xfrm>
            <a:off x="0" y="0"/>
            <a:ext cx="522514" cy="442686"/>
          </a:xfrm>
          <a:custGeom>
            <a:avLst/>
            <a:gdLst>
              <a:gd name="csX0" fmla="*/ 312057 w 624114"/>
              <a:gd name="csY0" fmla="*/ 0 h 529771"/>
              <a:gd name="csX1" fmla="*/ 624114 w 624114"/>
              <a:gd name="csY1" fmla="*/ 88312 h 529771"/>
              <a:gd name="csX2" fmla="*/ 624114 w 624114"/>
              <a:gd name="csY2" fmla="*/ 441458 h 529771"/>
              <a:gd name="csX3" fmla="*/ 312057 w 624114"/>
              <a:gd name="csY3" fmla="*/ 529771 h 529771"/>
              <a:gd name="csX4" fmla="*/ 0 w 624114"/>
              <a:gd name="csY4" fmla="*/ 441458 h 529771"/>
              <a:gd name="csX5" fmla="*/ 0 w 624114"/>
              <a:gd name="csY5" fmla="*/ 88312 h 529771"/>
              <a:gd name="csX6" fmla="*/ 312057 w 624114"/>
              <a:gd name="csY6" fmla="*/ 0 h 52977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624114" h="529771">
                <a:moveTo>
                  <a:pt x="312057" y="0"/>
                </a:moveTo>
                <a:cubicBezTo>
                  <a:pt x="484374" y="0"/>
                  <a:pt x="624114" y="39520"/>
                  <a:pt x="624114" y="88312"/>
                </a:cubicBezTo>
                <a:lnTo>
                  <a:pt x="624114" y="441458"/>
                </a:lnTo>
                <a:lnTo>
                  <a:pt x="312057" y="529771"/>
                </a:lnTo>
                <a:lnTo>
                  <a:pt x="0" y="441458"/>
                </a:lnTo>
                <a:lnTo>
                  <a:pt x="0" y="88312"/>
                </a:lnTo>
                <a:cubicBezTo>
                  <a:pt x="0" y="39520"/>
                  <a:pt x="139739" y="0"/>
                  <a:pt x="312057" y="0"/>
                </a:cubicBezTo>
                <a:close/>
              </a:path>
            </a:pathLst>
          </a:custGeom>
          <a:solidFill>
            <a:srgbClr val="2F3E4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dirty="0">
                <a:latin typeface="Anek Tamil Expanded ExtraBold" pitchFamily="2" charset="0"/>
                <a:cs typeface="Anek Tamil Expanded ExtraBold" pitchFamily="2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8F1963-C560-91A7-4329-200F9C015D3E}"/>
              </a:ext>
            </a:extLst>
          </p:cNvPr>
          <p:cNvSpPr txBox="1"/>
          <p:nvPr/>
        </p:nvSpPr>
        <p:spPr>
          <a:xfrm>
            <a:off x="3650343" y="116598"/>
            <a:ext cx="8432800" cy="6705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கலாச்சாரத்திலும்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விசுவாசத்திலும்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பாரம்பரியத்திலும் நிறைந்த ஒர் குடும்பத்தில் பிறந்தவர் </a:t>
            </a:r>
            <a:r>
              <a:rPr lang="ta-IN" b="1" dirty="0">
                <a:solidFill>
                  <a:srgbClr val="FF0000"/>
                </a:solidFill>
                <a:latin typeface="Anek Tamil" pitchFamily="2" charset="0"/>
                <a:cs typeface="Anek Tamil" pitchFamily="2" charset="0"/>
              </a:rPr>
              <a:t>ஸடான்சிலாஸ்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. எட்டுப் பிள்ளைகளில் அவர் இரண்டாவது பிறந்தவர். குடும்பத்தில் அன்பை அனுபவித்து வளர்ந்தவர். ஆனால் அவருடைய அப்பா ஒரு கார் விபத்தில் இறந்த போது எல்லாம் மாறியது. அவரது அம்மா கர்ப்பமாகியிருந்தார்.</a:t>
            </a:r>
            <a:endParaRPr lang="en-IN" dirty="0">
              <a:latin typeface="Anek Tamil" pitchFamily="2" charset="0"/>
              <a:cs typeface="Anek Tamil" pitchFamily="2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அவரால் பிள்ளைகளைக் காப்பாற்ற முடியவில்லை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;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அதனால் தாத்தா பாட்டியுடன் சேர்ந்து வாழ்வதற்காக அனுப்பி வைத்தார். ஒவ்வொரு நாள் காலையிலும் ஒரு மெழுகுவர்த்தி எரிகிற வாசனை வரும்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தாத்தாவும்</a:t>
            </a:r>
            <a:r>
              <a:rPr lang="en-IN" dirty="0">
                <a:latin typeface="Anek Tamil" pitchFamily="2" charset="0"/>
                <a:cs typeface="Anek Tamil" pitchFamily="2" charset="0"/>
              </a:rPr>
              <a:t>,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 பாட்டியும் முழங்காலில் நின்று ஜெபித்துக் கொண்டிருப்பார்கள். அவருடைய தாத்தா உண்மையுள்ள ஒரு சபைப் பணியாளர்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தேவ சேவைக்காக தன்னுடைய வாழ்க்கையை அர்ப்பணித்திருந்தவர்.</a:t>
            </a:r>
            <a:endParaRPr lang="en-IN" dirty="0">
              <a:latin typeface="Anek Tamil" pitchFamily="2" charset="0"/>
              <a:cs typeface="Anek Tamil" pitchFamily="2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சிறுவயதிலேயே ஸ்டான்சிலாஸ்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‘தேவன் நல்லவர் என்றால்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அவரை அதிகமாக நேசிக்கிற என் தாத்தா</a:t>
            </a:r>
            <a:r>
              <a:rPr lang="en-IN" dirty="0">
                <a:latin typeface="Anek Tamil" pitchFamily="2" charset="0"/>
                <a:cs typeface="Anek Tamil" pitchFamily="2" charset="0"/>
              </a:rPr>
              <a:t>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போன்ற ஒருவர் ஏன் அதிகமாக கஷ்டப்படவேண்டும்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’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என்று யோசித்தார். அந்தச் சந்தேகம் காலப்போக்கில் வளர ஆரம்பித்தது.</a:t>
            </a:r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B92902-6F39-6178-948E-3F5DA66C9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6" b="42108"/>
          <a:stretch>
            <a:fillRect/>
          </a:stretch>
        </p:blipFill>
        <p:spPr>
          <a:xfrm>
            <a:off x="-28576" y="1090205"/>
            <a:ext cx="4034159" cy="4829908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362239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D2C5">
            <a:alpha val="5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326DDB-6C29-76B3-1147-0721D4BB1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E89F64C-E6FE-89C5-9F64-0783ABEFE6D7}"/>
              </a:ext>
            </a:extLst>
          </p:cNvPr>
          <p:cNvSpPr/>
          <p:nvPr/>
        </p:nvSpPr>
        <p:spPr>
          <a:xfrm>
            <a:off x="0" y="0"/>
            <a:ext cx="522514" cy="442686"/>
          </a:xfrm>
          <a:custGeom>
            <a:avLst/>
            <a:gdLst>
              <a:gd name="csX0" fmla="*/ 312057 w 624114"/>
              <a:gd name="csY0" fmla="*/ 0 h 529771"/>
              <a:gd name="csX1" fmla="*/ 624114 w 624114"/>
              <a:gd name="csY1" fmla="*/ 88312 h 529771"/>
              <a:gd name="csX2" fmla="*/ 624114 w 624114"/>
              <a:gd name="csY2" fmla="*/ 441458 h 529771"/>
              <a:gd name="csX3" fmla="*/ 312057 w 624114"/>
              <a:gd name="csY3" fmla="*/ 529771 h 529771"/>
              <a:gd name="csX4" fmla="*/ 0 w 624114"/>
              <a:gd name="csY4" fmla="*/ 441458 h 529771"/>
              <a:gd name="csX5" fmla="*/ 0 w 624114"/>
              <a:gd name="csY5" fmla="*/ 88312 h 529771"/>
              <a:gd name="csX6" fmla="*/ 312057 w 624114"/>
              <a:gd name="csY6" fmla="*/ 0 h 52977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624114" h="529771">
                <a:moveTo>
                  <a:pt x="312057" y="0"/>
                </a:moveTo>
                <a:cubicBezTo>
                  <a:pt x="484374" y="0"/>
                  <a:pt x="624114" y="39520"/>
                  <a:pt x="624114" y="88312"/>
                </a:cubicBezTo>
                <a:lnTo>
                  <a:pt x="624114" y="441458"/>
                </a:lnTo>
                <a:lnTo>
                  <a:pt x="312057" y="529771"/>
                </a:lnTo>
                <a:lnTo>
                  <a:pt x="0" y="441458"/>
                </a:lnTo>
                <a:lnTo>
                  <a:pt x="0" y="88312"/>
                </a:lnTo>
                <a:cubicBezTo>
                  <a:pt x="0" y="39520"/>
                  <a:pt x="139739" y="0"/>
                  <a:pt x="312057" y="0"/>
                </a:cubicBezTo>
                <a:close/>
              </a:path>
            </a:pathLst>
          </a:custGeom>
          <a:solidFill>
            <a:srgbClr val="2F3E4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dirty="0">
                <a:latin typeface="Anek Tamil Expanded ExtraBold" pitchFamily="2" charset="0"/>
                <a:cs typeface="Anek Tamil Expanded ExtraBold" pitchFamily="2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42855B-2FDA-BC2D-375B-00DEEB7E7088}"/>
              </a:ext>
            </a:extLst>
          </p:cNvPr>
          <p:cNvSpPr txBox="1"/>
          <p:nvPr/>
        </p:nvSpPr>
        <p:spPr>
          <a:xfrm>
            <a:off x="3628912" y="283908"/>
            <a:ext cx="8432800" cy="6290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பதின்வயதை எட்டின பிறகு புகைத்தார்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குடித்தார்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திருடவும் ஆரம்பித்தார். சிறுசிறு கலகச்செயல்கள் குற்றம்நிறைந்த வாழ்க்கை முறைக்கு அவரைத் தள்ளின. கொள்ளை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கார் திருட்டு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போதை மருந்து கடத்தல் போன்ற குற்றங்களிலும் ஈடுபட்டார். இத்தகைய தெருப்பழக்கங்கள்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பெலமுள்ளவன்மட்டுமே ஜெயிக்கமுடியும் என்கிற வித்தியாசமான விதிகளை அவருக்குக் கற்றுக் கொடுத்திருந்தன.</a:t>
            </a:r>
            <a:endParaRPr lang="en-IN" dirty="0">
              <a:latin typeface="Anek Tamil" pitchFamily="2" charset="0"/>
              <a:cs typeface="Anek Tamil" pitchFamily="2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பிறகு ஒருநாள்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எல்லாமே மாறியது. குடித்துவிட்டு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திருட்டு கார் ஒன்றில் சென்றுகொண்டிருந்தார். திடீரென அவருடைய இருதயத்தில் ஒரு குரல் எழும்பி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“நீ என்ன செய்கிறாய்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?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இவ்வாறுதான் உன் வாழ்க்கை முடியவேண்டும் என்று நினைக்கிறாயா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?”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என்று கேட்டது.</a:t>
            </a:r>
            <a:endParaRPr lang="en-IN" dirty="0">
              <a:latin typeface="Anek Tamil" pitchFamily="2" charset="0"/>
              <a:cs typeface="Anek Tamil" pitchFamily="2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அதிர்ச்சியடைந்தார்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தொடர்ச்சியாக இவ்வாறு வாழமுடியாது என்று முடிவுசெய்தார். மறுநாள் காலையில்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குற்றம் செய்வதை நிறுத்திவிட்டு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புதியதொரு வாழ்க்கையை வாழ ஆசைப்பட்டார்.</a:t>
            </a:r>
            <a:r>
              <a:rPr lang="en-IN" dirty="0">
                <a:latin typeface="Anek Tamil" pitchFamily="2" charset="0"/>
                <a:cs typeface="Anek Tamil" pitchFamily="2" charset="0"/>
              </a:rPr>
              <a:t>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தன் சொந்தக் கிராமத்திற்குச் சென்று வாழ்க்கையை புதிதாகத் தொடங்கினார். அது எளிதாகவே இருக்கவில்லை</a:t>
            </a:r>
            <a:r>
              <a:rPr lang="en-IN" dirty="0">
                <a:latin typeface="Anek Tamil" pitchFamily="2" charset="0"/>
                <a:cs typeface="Anek Tamil" pitchFamily="2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CB88D1-53B2-D986-7DC7-9CBE0BFBD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60148" y="1099807"/>
            <a:ext cx="4418483" cy="537210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61025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D2C5">
            <a:alpha val="5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E9248E-554A-8A1B-655F-9167ED687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9526D06-84D0-FD31-6103-DEDFCA791B4F}"/>
              </a:ext>
            </a:extLst>
          </p:cNvPr>
          <p:cNvSpPr/>
          <p:nvPr/>
        </p:nvSpPr>
        <p:spPr>
          <a:xfrm>
            <a:off x="0" y="0"/>
            <a:ext cx="522514" cy="442686"/>
          </a:xfrm>
          <a:custGeom>
            <a:avLst/>
            <a:gdLst>
              <a:gd name="csX0" fmla="*/ 312057 w 624114"/>
              <a:gd name="csY0" fmla="*/ 0 h 529771"/>
              <a:gd name="csX1" fmla="*/ 624114 w 624114"/>
              <a:gd name="csY1" fmla="*/ 88312 h 529771"/>
              <a:gd name="csX2" fmla="*/ 624114 w 624114"/>
              <a:gd name="csY2" fmla="*/ 441458 h 529771"/>
              <a:gd name="csX3" fmla="*/ 312057 w 624114"/>
              <a:gd name="csY3" fmla="*/ 529771 h 529771"/>
              <a:gd name="csX4" fmla="*/ 0 w 624114"/>
              <a:gd name="csY4" fmla="*/ 441458 h 529771"/>
              <a:gd name="csX5" fmla="*/ 0 w 624114"/>
              <a:gd name="csY5" fmla="*/ 88312 h 529771"/>
              <a:gd name="csX6" fmla="*/ 312057 w 624114"/>
              <a:gd name="csY6" fmla="*/ 0 h 52977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624114" h="529771">
                <a:moveTo>
                  <a:pt x="312057" y="0"/>
                </a:moveTo>
                <a:cubicBezTo>
                  <a:pt x="484374" y="0"/>
                  <a:pt x="624114" y="39520"/>
                  <a:pt x="624114" y="88312"/>
                </a:cubicBezTo>
                <a:lnTo>
                  <a:pt x="624114" y="441458"/>
                </a:lnTo>
                <a:lnTo>
                  <a:pt x="312057" y="529771"/>
                </a:lnTo>
                <a:lnTo>
                  <a:pt x="0" y="441458"/>
                </a:lnTo>
                <a:lnTo>
                  <a:pt x="0" y="88312"/>
                </a:lnTo>
                <a:cubicBezTo>
                  <a:pt x="0" y="39520"/>
                  <a:pt x="139739" y="0"/>
                  <a:pt x="312057" y="0"/>
                </a:cubicBezTo>
                <a:close/>
              </a:path>
            </a:pathLst>
          </a:custGeom>
          <a:solidFill>
            <a:srgbClr val="2F3E4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dirty="0">
                <a:latin typeface="Anek Tamil Expanded ExtraBold" pitchFamily="2" charset="0"/>
                <a:cs typeface="Anek Tamil Expanded ExtraBold" pitchFamily="2" charset="0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E39A69-67D6-41F6-A44E-F47A7896E3AB}"/>
              </a:ext>
            </a:extLst>
          </p:cNvPr>
          <p:cNvSpPr txBox="1"/>
          <p:nvPr/>
        </p:nvSpPr>
        <p:spPr>
          <a:xfrm>
            <a:off x="3628912" y="76739"/>
            <a:ext cx="8432800" cy="6705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கிட்டத்தட்ட ஒன்றரை வருடங்கள் ஆயின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ஆனால் தன் தீர்மானத்தில் ஸ்டான்சிலாஸ் உறுதியாக இருந்தார். 18 வது வயதில் இராணுவத்தில் சேர்ந்து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பயிற்சியை முடித்தார்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நிரந்தரமாக ஒரு வேலை கிடைத்தது.</a:t>
            </a:r>
            <a:endParaRPr lang="en-IN" dirty="0">
              <a:latin typeface="Anek Tamil" pitchFamily="2" charset="0"/>
              <a:cs typeface="Anek Tamil" pitchFamily="2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பிறகு ஒரு பெண்ணைச் சந்தித்தார்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இருவரும் சேர்ந்து வாழத் தொடங்கினார்கள். அவர்களுக்கு இரண்டு பிள்ளைகள் பிறந்தார்கள்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;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சில நாட்கள் எல்லாம் நன்றாகச் சென்றன. ஆனால் பழைய காயங்களும்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தீர்க்கப்படாத பிரச்சினைகளும் தலைதூக்கி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அவர்களது உறவில் பதட்டத்தை ஏற்படுத்தியன. கடைசியாக அவர்கள் பிரிந்தார்கள். </a:t>
            </a:r>
            <a:endParaRPr lang="en-IN" dirty="0">
              <a:latin typeface="Anek Tamil" pitchFamily="2" charset="0"/>
              <a:cs typeface="Anek Tamil" pitchFamily="2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பிறகு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அந்தப் பெண்ணின் தந்தை ஸ்டான்சிலாஸை அழைத்து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அவளுக்கு இன்னொரு வாய்ப்பு கொடுக்கும்படி கேட்டார். இனி என்னவாகும் என்று தெரியாமலேயே ஸ்டான்சிலாஸ் அதற்கு ஒப்புக்கொண்டார்.</a:t>
            </a:r>
            <a:endParaRPr lang="en-IN" dirty="0">
              <a:latin typeface="Anek Tamil" pitchFamily="2" charset="0"/>
              <a:cs typeface="Anek Tamil" pitchFamily="2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rgbClr val="FF0000"/>
                </a:solidFill>
                <a:latin typeface="Anek Tamil" pitchFamily="2" charset="0"/>
                <a:cs typeface="Anek Tamil" pitchFamily="2" charset="0"/>
              </a:rPr>
              <a:t>அந்தப் பெண்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 ஒரு செவந்த்-டே அட்வென்டிஸ்ட் குடும்பத்தில் வளர்ந்தவர். அவர் ஆலயத்திற்குச் செல்வதை நிறுத்தியிருந்தாலும்கூட தினமும் வேதாகமத்தை வாசித்து வந்தார். </a:t>
            </a:r>
            <a:endParaRPr lang="en-IN" dirty="0">
              <a:latin typeface="Anek Tamil" pitchFamily="2" charset="0"/>
              <a:cs typeface="Anek Tamil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AA8550-2646-CC92-997D-CC51E5CBF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056" y="1328738"/>
            <a:ext cx="4337538" cy="4736306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139775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D2C5">
            <a:alpha val="5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154264-5823-41BE-6DE8-BFDD0872C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733707F-AFD5-6096-BC32-5DAF2BD9B0DA}"/>
              </a:ext>
            </a:extLst>
          </p:cNvPr>
          <p:cNvSpPr/>
          <p:nvPr/>
        </p:nvSpPr>
        <p:spPr>
          <a:xfrm>
            <a:off x="0" y="0"/>
            <a:ext cx="522514" cy="442686"/>
          </a:xfrm>
          <a:custGeom>
            <a:avLst/>
            <a:gdLst>
              <a:gd name="csX0" fmla="*/ 312057 w 624114"/>
              <a:gd name="csY0" fmla="*/ 0 h 529771"/>
              <a:gd name="csX1" fmla="*/ 624114 w 624114"/>
              <a:gd name="csY1" fmla="*/ 88312 h 529771"/>
              <a:gd name="csX2" fmla="*/ 624114 w 624114"/>
              <a:gd name="csY2" fmla="*/ 441458 h 529771"/>
              <a:gd name="csX3" fmla="*/ 312057 w 624114"/>
              <a:gd name="csY3" fmla="*/ 529771 h 529771"/>
              <a:gd name="csX4" fmla="*/ 0 w 624114"/>
              <a:gd name="csY4" fmla="*/ 441458 h 529771"/>
              <a:gd name="csX5" fmla="*/ 0 w 624114"/>
              <a:gd name="csY5" fmla="*/ 88312 h 529771"/>
              <a:gd name="csX6" fmla="*/ 312057 w 624114"/>
              <a:gd name="csY6" fmla="*/ 0 h 52977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624114" h="529771">
                <a:moveTo>
                  <a:pt x="312057" y="0"/>
                </a:moveTo>
                <a:cubicBezTo>
                  <a:pt x="484374" y="0"/>
                  <a:pt x="624114" y="39520"/>
                  <a:pt x="624114" y="88312"/>
                </a:cubicBezTo>
                <a:lnTo>
                  <a:pt x="624114" y="441458"/>
                </a:lnTo>
                <a:lnTo>
                  <a:pt x="312057" y="529771"/>
                </a:lnTo>
                <a:lnTo>
                  <a:pt x="0" y="441458"/>
                </a:lnTo>
                <a:lnTo>
                  <a:pt x="0" y="88312"/>
                </a:lnTo>
                <a:cubicBezTo>
                  <a:pt x="0" y="39520"/>
                  <a:pt x="139739" y="0"/>
                  <a:pt x="312057" y="0"/>
                </a:cubicBezTo>
                <a:close/>
              </a:path>
            </a:pathLst>
          </a:custGeom>
          <a:solidFill>
            <a:srgbClr val="2F3E4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dirty="0">
                <a:latin typeface="Anek Tamil Expanded ExtraBold" pitchFamily="2" charset="0"/>
                <a:cs typeface="Anek Tamil Expanded ExtraBold" pitchFamily="2" charset="0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767EE9-8E6A-0522-5FF3-651482AB4D4B}"/>
              </a:ext>
            </a:extLst>
          </p:cNvPr>
          <p:cNvSpPr txBox="1"/>
          <p:nvPr/>
        </p:nvSpPr>
        <p:spPr>
          <a:xfrm>
            <a:off x="3621768" y="0"/>
            <a:ext cx="8432800" cy="6705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ஒருநாள் ஸ்டான்சிலாஸிடம்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“நான் ஆலயத்திற்குச் செல்ல விரும்புகிறேன்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”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என்று சொன்னார்.</a:t>
            </a:r>
            <a:r>
              <a:rPr lang="en-IN" dirty="0">
                <a:latin typeface="Anek Tamil" pitchFamily="2" charset="0"/>
                <a:cs typeface="Anek Tamil" pitchFamily="2" charset="0"/>
              </a:rPr>
              <a:t>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“தாரளமாகச் செல்லலாம்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அனைத்தையும் முயன்று பார்த்து விட்டேன்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இப்போது இயேசுவை முயன்று</a:t>
            </a:r>
            <a:r>
              <a:rPr lang="en-IN" dirty="0">
                <a:latin typeface="Anek Tamil" pitchFamily="2" charset="0"/>
                <a:cs typeface="Anek Tamil" pitchFamily="2" charset="0"/>
              </a:rPr>
              <a:t>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பார்க்கிற நேரம் இது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”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என்று சொன்னார்.</a:t>
            </a:r>
            <a:endParaRPr lang="en-IN" dirty="0">
              <a:latin typeface="Anek Tamil" pitchFamily="2" charset="0"/>
              <a:cs typeface="Anek Tamil" pitchFamily="2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அவர் சனிக்கிழமையில் ஆலயத்திற்குச் சென்றார்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ஸ்டான்சிலாஸ் ஞாயிற்றுக்கிழமைகளில் ஆலயத்திற்குச் சென்றார். ஆனால் ஸ்டான்சிலாஸ் ஒருநாளும் அவருடன் ஆலயம் சென்றதில்லை. ஆனாலும் சில மாற்றங்கள் ஏற்பட்டிருந்ததைக் கவனித்தார். அந்தப் பெண் அமைதியும் சந்தோஷமுமாக மாறியிருந்தார். அவரிடம் ஏதோ ஒரு சமாதானம் காணப்பட்டது.</a:t>
            </a:r>
            <a:endParaRPr lang="en-IN" dirty="0">
              <a:latin typeface="Anek Tamil" pitchFamily="2" charset="0"/>
              <a:cs typeface="Anek Tamil" pitchFamily="2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ஒருநாள் ஸ்டான்சிலாஸ் அவரிடம்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“நீ ஏன் ஒரு நாள் முழுவதையும் ஆலயத்தில் கழிக்கிறாய்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?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நான் செல்லும் சபை ஒரு சில மணிகளில் முடிந்துவிடுகிறது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”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என்றார்.</a:t>
            </a:r>
            <a:r>
              <a:rPr lang="en-IN" dirty="0">
                <a:latin typeface="Anek Tamil" pitchFamily="2" charset="0"/>
                <a:cs typeface="Anek Tamil" pitchFamily="2" charset="0"/>
              </a:rPr>
              <a:t>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அவர் சிரித்துக்கொண்டே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“என்னுடன் சேர்ந்து வாருங்கள்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உங்களுக்குப் புரியும்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”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என்று சொன்னார்.</a:t>
            </a:r>
            <a:r>
              <a:rPr lang="en-IN" dirty="0">
                <a:latin typeface="Anek Tamil" pitchFamily="2" charset="0"/>
                <a:cs typeface="Anek Tamil" pitchFamily="2" charset="0"/>
              </a:rPr>
              <a:t>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அதற்குச் சம்மதித்தார். அங்கு சென்ற முதல் ஓய்வுநாள் ஸ்டான்சிலாஸின் வாழ்க்கையில் ஒரு திருப்புமுனையாக அமைந்தது. </a:t>
            </a:r>
            <a:endParaRPr lang="en-IN" dirty="0">
              <a:latin typeface="Anek Tamil" pitchFamily="2" charset="0"/>
              <a:cs typeface="Anek Tamil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64D193-0352-E0E3-0B07-F2DFDAC98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013" y="1268290"/>
            <a:ext cx="4126523" cy="4803898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923299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D2C5">
            <a:alpha val="5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ED4890-6D60-598F-13CB-845EF0D04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904E911-7DBA-52D6-8196-DC748E7EB338}"/>
              </a:ext>
            </a:extLst>
          </p:cNvPr>
          <p:cNvSpPr/>
          <p:nvPr/>
        </p:nvSpPr>
        <p:spPr>
          <a:xfrm>
            <a:off x="0" y="0"/>
            <a:ext cx="522514" cy="442686"/>
          </a:xfrm>
          <a:custGeom>
            <a:avLst/>
            <a:gdLst>
              <a:gd name="csX0" fmla="*/ 312057 w 624114"/>
              <a:gd name="csY0" fmla="*/ 0 h 529771"/>
              <a:gd name="csX1" fmla="*/ 624114 w 624114"/>
              <a:gd name="csY1" fmla="*/ 88312 h 529771"/>
              <a:gd name="csX2" fmla="*/ 624114 w 624114"/>
              <a:gd name="csY2" fmla="*/ 441458 h 529771"/>
              <a:gd name="csX3" fmla="*/ 312057 w 624114"/>
              <a:gd name="csY3" fmla="*/ 529771 h 529771"/>
              <a:gd name="csX4" fmla="*/ 0 w 624114"/>
              <a:gd name="csY4" fmla="*/ 441458 h 529771"/>
              <a:gd name="csX5" fmla="*/ 0 w 624114"/>
              <a:gd name="csY5" fmla="*/ 88312 h 529771"/>
              <a:gd name="csX6" fmla="*/ 312057 w 624114"/>
              <a:gd name="csY6" fmla="*/ 0 h 52977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624114" h="529771">
                <a:moveTo>
                  <a:pt x="312057" y="0"/>
                </a:moveTo>
                <a:cubicBezTo>
                  <a:pt x="484374" y="0"/>
                  <a:pt x="624114" y="39520"/>
                  <a:pt x="624114" y="88312"/>
                </a:cubicBezTo>
                <a:lnTo>
                  <a:pt x="624114" y="441458"/>
                </a:lnTo>
                <a:lnTo>
                  <a:pt x="312057" y="529771"/>
                </a:lnTo>
                <a:lnTo>
                  <a:pt x="0" y="441458"/>
                </a:lnTo>
                <a:lnTo>
                  <a:pt x="0" y="88312"/>
                </a:lnTo>
                <a:cubicBezTo>
                  <a:pt x="0" y="39520"/>
                  <a:pt x="139739" y="0"/>
                  <a:pt x="312057" y="0"/>
                </a:cubicBezTo>
                <a:close/>
              </a:path>
            </a:pathLst>
          </a:custGeom>
          <a:solidFill>
            <a:srgbClr val="2F3E4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dirty="0">
                <a:latin typeface="Anek Tamil Expanded ExtraBold" pitchFamily="2" charset="0"/>
                <a:cs typeface="Anek Tamil Expanded ExtraBold" pitchFamily="2" charset="0"/>
              </a:rPr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99C10A-8079-4E3F-14D2-B1029F3E9D71}"/>
              </a:ext>
            </a:extLst>
          </p:cNvPr>
          <p:cNvSpPr txBox="1"/>
          <p:nvPr/>
        </p:nvSpPr>
        <p:spPr>
          <a:xfrm>
            <a:off x="3694339" y="283908"/>
            <a:ext cx="8432800" cy="6290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அங்கு பேசப்பட்ட செய்தி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அவரே எதிர்பாராத வகையில் அவருடைய மனதைத் தொட்டது. அவர் இன்னும் இயேசுவை முழுமையாகப் புரிந்து கொள்ளவில்லை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ஆனால் அவருக்குள்ளாக ஒரு தூண்டுதல் உண்டானது.</a:t>
            </a:r>
            <a:r>
              <a:rPr lang="en-IN" dirty="0">
                <a:latin typeface="Anek Tamil" pitchFamily="2" charset="0"/>
                <a:cs typeface="Anek Tamil" pitchFamily="2" charset="0"/>
              </a:rPr>
              <a:t>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வேத ஆராய்ச்சியில் சேரும்படி போதகர் அவரை அழைத்தார். ஸ்டான்சிலாஸ் ஏற்றுக்கொண்டார்.</a:t>
            </a:r>
            <a:endParaRPr lang="en-IN" dirty="0">
              <a:latin typeface="Anek Tamil" pitchFamily="2" charset="0"/>
              <a:cs typeface="Anek Tamil" pitchFamily="2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வேதாகமத்தில் சிறுவயது முதலே தனக்கு குழப்பமாக இருந்த கேள்விகளுக்குப் பதில்களைக் கண்டுபிடித்தார். சந்தேகத்தால் பாதிக்கப்பட்டிருந்த தேவனைப்பற்றிய எண்ணங்கள் குணமாக ஆரம்பித்தன. திருடப்பட்ட ஒரு காரில்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பல வருடங்களுக்குமுன் தன் மனதில் கேட்ட அதே சத்தம்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இப்போது மறுபடியும் அவரிடம் பேசியது. இப்போது வேதாகமத்தின்மூலமாகப் பேசியது.</a:t>
            </a:r>
            <a:endParaRPr lang="en-IN" dirty="0">
              <a:latin typeface="Anek Tamil" pitchFamily="2" charset="0"/>
              <a:cs typeface="Anek Tamil" pitchFamily="2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a-IN" dirty="0">
                <a:latin typeface="Anek Tamil" pitchFamily="2" charset="0"/>
                <a:cs typeface="Anek Tamil" pitchFamily="2" charset="0"/>
              </a:rPr>
              <a:t>ஒருநாள் இரவில்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ஆராய்ச்சி வேளைக்கு பிறகு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தன் மனைவியிடம் திரும்பி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“நான் விசுவாசியாக மாறிவிட்டேன். தேவனை நம்புவதின் அர்த்தத்தை இப்போது புரிந்துகொண்டேன்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”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என்று சொன்னார்.</a:t>
            </a:r>
            <a:r>
              <a:rPr lang="en-IN" dirty="0">
                <a:latin typeface="Anek Tamil" pitchFamily="2" charset="0"/>
                <a:cs typeface="Anek Tamil" pitchFamily="2" charset="0"/>
              </a:rPr>
              <a:t>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பின்னர் இருவரும் திருமணம் பண்ணி</a:t>
            </a:r>
            <a:r>
              <a:rPr lang="en-US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dirty="0">
                <a:latin typeface="Anek Tamil" pitchFamily="2" charset="0"/>
                <a:cs typeface="Anek Tamil" pitchFamily="2" charset="0"/>
              </a:rPr>
              <a:t>ஞானஸ்நானம் பெற்றார்கள்.</a:t>
            </a:r>
            <a:endParaRPr lang="en-IN" dirty="0">
              <a:latin typeface="Anek Tamil" pitchFamily="2" charset="0"/>
              <a:cs typeface="Anek Tamil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56D3E9-12D3-D144-CE9D-D5EA59278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1252" y="1048374"/>
            <a:ext cx="4047828" cy="5336152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552516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D2C5">
            <a:alpha val="5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06DBEB-B983-BE6E-784C-51C1B1728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27110B5-837C-164A-9A54-3910994EB706}"/>
              </a:ext>
            </a:extLst>
          </p:cNvPr>
          <p:cNvSpPr/>
          <p:nvPr/>
        </p:nvSpPr>
        <p:spPr>
          <a:xfrm>
            <a:off x="0" y="0"/>
            <a:ext cx="522514" cy="442686"/>
          </a:xfrm>
          <a:custGeom>
            <a:avLst/>
            <a:gdLst>
              <a:gd name="csX0" fmla="*/ 312057 w 624114"/>
              <a:gd name="csY0" fmla="*/ 0 h 529771"/>
              <a:gd name="csX1" fmla="*/ 624114 w 624114"/>
              <a:gd name="csY1" fmla="*/ 88312 h 529771"/>
              <a:gd name="csX2" fmla="*/ 624114 w 624114"/>
              <a:gd name="csY2" fmla="*/ 441458 h 529771"/>
              <a:gd name="csX3" fmla="*/ 312057 w 624114"/>
              <a:gd name="csY3" fmla="*/ 529771 h 529771"/>
              <a:gd name="csX4" fmla="*/ 0 w 624114"/>
              <a:gd name="csY4" fmla="*/ 441458 h 529771"/>
              <a:gd name="csX5" fmla="*/ 0 w 624114"/>
              <a:gd name="csY5" fmla="*/ 88312 h 529771"/>
              <a:gd name="csX6" fmla="*/ 312057 w 624114"/>
              <a:gd name="csY6" fmla="*/ 0 h 52977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624114" h="529771">
                <a:moveTo>
                  <a:pt x="312057" y="0"/>
                </a:moveTo>
                <a:cubicBezTo>
                  <a:pt x="484374" y="0"/>
                  <a:pt x="624114" y="39520"/>
                  <a:pt x="624114" y="88312"/>
                </a:cubicBezTo>
                <a:lnTo>
                  <a:pt x="624114" y="441458"/>
                </a:lnTo>
                <a:lnTo>
                  <a:pt x="312057" y="529771"/>
                </a:lnTo>
                <a:lnTo>
                  <a:pt x="0" y="441458"/>
                </a:lnTo>
                <a:lnTo>
                  <a:pt x="0" y="88312"/>
                </a:lnTo>
                <a:cubicBezTo>
                  <a:pt x="0" y="39520"/>
                  <a:pt x="139739" y="0"/>
                  <a:pt x="312057" y="0"/>
                </a:cubicBezTo>
                <a:close/>
              </a:path>
            </a:pathLst>
          </a:custGeom>
          <a:solidFill>
            <a:srgbClr val="2F3E4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dirty="0">
                <a:latin typeface="Anek Tamil Expanded ExtraBold" pitchFamily="2" charset="0"/>
                <a:cs typeface="Anek Tamil Expanded ExtraBold" pitchFamily="2" charset="0"/>
              </a:rPr>
              <a:t>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60681B-A65D-0B43-33D6-CC13E2851711}"/>
              </a:ext>
            </a:extLst>
          </p:cNvPr>
          <p:cNvSpPr txBox="1"/>
          <p:nvPr/>
        </p:nvSpPr>
        <p:spPr>
          <a:xfrm>
            <a:off x="5776686" y="258901"/>
            <a:ext cx="6176280" cy="6340197"/>
          </a:xfrm>
          <a:prstGeom prst="rect">
            <a:avLst/>
          </a:prstGeom>
          <a:solidFill>
            <a:srgbClr val="CAD2C5"/>
          </a:solidFill>
          <a:effectLst>
            <a:glow rad="228600">
              <a:schemeClr val="tx1">
                <a:lumMod val="65000"/>
                <a:lumOff val="3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a-IN" sz="1600" dirty="0">
                <a:latin typeface="Anek Tamil" pitchFamily="2" charset="0"/>
                <a:cs typeface="Anek Tamil" pitchFamily="2" charset="0"/>
              </a:rPr>
              <a:t>இரண்டு வருடங்கள் கழித்து</a:t>
            </a:r>
            <a:r>
              <a:rPr lang="en-US" sz="1600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sz="1600" dirty="0">
                <a:latin typeface="Anek Tamil" pitchFamily="2" charset="0"/>
                <a:cs typeface="Anek Tamil" pitchFamily="2" charset="0"/>
              </a:rPr>
              <a:t>ஃபிஜியில் உள்ள அட்வென்டிஸ்ட் பல்கலைக்கழகத்தில் ஸ்டான்சிலாஸ் சேர்ந்தார்</a:t>
            </a:r>
            <a:r>
              <a:rPr lang="en-US" sz="1600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sz="1600" dirty="0">
                <a:latin typeface="Anek Tamil" pitchFamily="2" charset="0"/>
                <a:cs typeface="Anek Tamil" pitchFamily="2" charset="0"/>
              </a:rPr>
              <a:t>அங்கு இறையியல் பட்டம் பெற்றார். இன்று</a:t>
            </a:r>
            <a:r>
              <a:rPr lang="en-US" sz="1600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sz="1600" dirty="0">
                <a:latin typeface="Anek Tamil" pitchFamily="2" charset="0"/>
                <a:cs typeface="Anek Tamil" pitchFamily="2" charset="0"/>
              </a:rPr>
              <a:t>அவரது பயணம் துவங்கிய அதே நியூ கலிடோனியாவில் போதகராகப் பணியாற்றுகிறார்.</a:t>
            </a:r>
            <a:endParaRPr lang="en-IN" sz="1600" dirty="0">
              <a:latin typeface="Anek Tamil" pitchFamily="2" charset="0"/>
              <a:cs typeface="Anek Tamil" pitchFamily="2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a-IN" sz="1600" dirty="0">
                <a:latin typeface="Anek Tamil" pitchFamily="2" charset="0"/>
                <a:cs typeface="Anek Tamil" pitchFamily="2" charset="0"/>
              </a:rPr>
              <a:t>இப்போது தன் தாத்தாவின் தேவனை ஆராதிக்கிறார். ஆனால்</a:t>
            </a:r>
            <a:r>
              <a:rPr lang="en-US" sz="1600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sz="1600" dirty="0">
                <a:latin typeface="Anek Tamil" pitchFamily="2" charset="0"/>
                <a:cs typeface="Anek Tamil" pitchFamily="2" charset="0"/>
              </a:rPr>
              <a:t>பாரம்பரியத்தால் அல்ல</a:t>
            </a:r>
            <a:r>
              <a:rPr lang="en-US" sz="1600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sz="1600" dirty="0">
                <a:latin typeface="Anek Tamil" pitchFamily="2" charset="0"/>
                <a:cs typeface="Anek Tamil" pitchFamily="2" charset="0"/>
              </a:rPr>
              <a:t>உள்ளான நம்பிக்கையோடும்</a:t>
            </a:r>
            <a:r>
              <a:rPr lang="en-US" sz="1600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sz="1600" dirty="0">
                <a:latin typeface="Anek Tamil" pitchFamily="2" charset="0"/>
                <a:cs typeface="Anek Tamil" pitchFamily="2" charset="0"/>
              </a:rPr>
              <a:t>அன்போடும்</a:t>
            </a:r>
            <a:r>
              <a:rPr lang="en-US" sz="1600" dirty="0">
                <a:latin typeface="Anek Tamil" pitchFamily="2" charset="0"/>
                <a:cs typeface="Anek Tamil" pitchFamily="2" charset="0"/>
              </a:rPr>
              <a:t>, </a:t>
            </a:r>
            <a:r>
              <a:rPr lang="ta-IN" sz="1600" dirty="0">
                <a:latin typeface="Anek Tamil" pitchFamily="2" charset="0"/>
                <a:cs typeface="Anek Tamil" pitchFamily="2" charset="0"/>
              </a:rPr>
              <a:t>கிறிஸ்துவுடனான தனிப்பட்ட உறவோடும் சேவிக்கிறார்.</a:t>
            </a:r>
            <a:endParaRPr lang="en-IN" sz="1600" dirty="0">
              <a:latin typeface="Anek Tamil" pitchFamily="2" charset="0"/>
              <a:cs typeface="Anek Tamil" pitchFamily="2" charset="0"/>
            </a:endParaRPr>
          </a:p>
          <a:p>
            <a:pPr algn="just">
              <a:lnSpc>
                <a:spcPct val="150000"/>
              </a:lnSpc>
            </a:pPr>
            <a:endParaRPr lang="en-IN" sz="1600" dirty="0">
              <a:latin typeface="Anek Tamil" pitchFamily="2" charset="0"/>
              <a:cs typeface="Anek Tamil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ta-IN" sz="1600" dirty="0">
                <a:solidFill>
                  <a:srgbClr val="FF0000"/>
                </a:solidFill>
                <a:highlight>
                  <a:srgbClr val="FFFF00"/>
                </a:highlight>
                <a:latin typeface="Anek Tamil" pitchFamily="2" charset="0"/>
                <a:cs typeface="Anek Tamil" pitchFamily="2" charset="0"/>
              </a:rPr>
              <a:t>வெனிகுவெய் பகுதியில் போதகர் ஸ்டான்ஸிலாஸ் போன்றோரின் வாழ்க்கையில் உங்களுடைய பதின்மூன்றாம் வாரக்காணிக்கை நிச்சயமாகவே பெரிய தாக்கத்தை உண்டாக்கும். வாலிஸ் என்கிற இடத்தில் ஒரு நல்செல்வாக்கு மையம் ஒன்று கட்டப்படப் போகிறது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  <a:latin typeface="Anek Tamil" pitchFamily="2" charset="0"/>
                <a:cs typeface="Anek Tamil" pitchFamily="2" charset="0"/>
              </a:rPr>
              <a:t>, </a:t>
            </a:r>
            <a:r>
              <a:rPr lang="ta-IN" sz="1600" dirty="0">
                <a:solidFill>
                  <a:srgbClr val="FF0000"/>
                </a:solidFill>
                <a:highlight>
                  <a:srgbClr val="FFFF00"/>
                </a:highlight>
                <a:latin typeface="Anek Tamil" pitchFamily="2" charset="0"/>
                <a:cs typeface="Anek Tamil" pitchFamily="2" charset="0"/>
              </a:rPr>
              <a:t>அது நியூ கலிடோனியா பகுதியிலுள்ள மக்கள் மத்தியில் புரிதலையும் நட்பையும் உருவாக்குவதற்கு உதவும்.</a:t>
            </a:r>
            <a:endParaRPr lang="en-IN" sz="1600" dirty="0">
              <a:solidFill>
                <a:srgbClr val="FF0000"/>
              </a:solidFill>
              <a:highlight>
                <a:srgbClr val="FFFF00"/>
              </a:highlight>
              <a:latin typeface="Anek Tamil" pitchFamily="2" charset="0"/>
              <a:cs typeface="Anek Tamil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6DB23B-DE1C-7962-5058-2667B8B5B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21343"/>
            <a:ext cx="5776686" cy="6340197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421899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641</Words>
  <Application>Microsoft Office PowerPoint</Application>
  <PresentationFormat>Panorámica</PresentationFormat>
  <Paragraphs>30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Anek Tamil</vt:lpstr>
      <vt:lpstr>Anek Tamil Expanded ExtraBold</vt:lpstr>
      <vt:lpstr>Anek Tamil SemiExpanded</vt:lpstr>
      <vt:lpstr>Aptos</vt:lpstr>
      <vt:lpstr>Aptos Display</vt:lpstr>
      <vt:lpstr>Arial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Johnson Rajkumar</dc:creator>
  <cp:lastModifiedBy>Sergio</cp:lastModifiedBy>
  <cp:revision>13</cp:revision>
  <dcterms:created xsi:type="dcterms:W3CDTF">2026-01-05T12:12:14Z</dcterms:created>
  <dcterms:modified xsi:type="dcterms:W3CDTF">2026-01-05T15:12:40Z</dcterms:modified>
</cp:coreProperties>
</file>