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AFF"/>
    <a:srgbClr val="F6E5FF"/>
    <a:srgbClr val="10002B"/>
    <a:srgbClr val="3C096C"/>
    <a:srgbClr val="2A0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6AAD-D3ED-141F-4692-7C3A01A3D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72195-F9C3-55BC-17F6-5E03DA79E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13DC7-D49E-3D8D-9D3E-7317B0DB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5D0-C12E-3965-2354-8C93B1AE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B5089-8A1E-B76B-7D17-17C74F1C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755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FA3E-410D-329C-6FA5-A95803E7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A39DE-ED34-4443-7DE4-3EC988155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6567C-BE2D-1950-C7AF-E7D28FD6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545A5-4D33-33EA-0ADC-60233E37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D0C41-20BE-8EA4-01A6-FB6AE82F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453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EB4A1-E158-F458-ABD9-EDD16488E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0F8EA-A241-97B5-D5B1-09434EED0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06AE6-F260-F0B0-7E6E-BAC515AF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9DEF2-0678-6460-7B13-1E6BCB81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9E36E-0194-453B-068C-17F7F040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10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6BC1-D34F-7A51-C6DB-ECE5118F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D875E-37E5-9ECB-CB27-BB917B36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BD6B0-9F96-BEB7-6CB0-2E78BED1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77EA9-B1DB-A5F8-7595-7A8DD87E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9337-4C6E-3E23-9DF7-5686E652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30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65C7-5F0B-B3B0-A5E0-E0E5968F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09DA6-14FF-266D-E41A-5AFFA31D8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EF4B2-69B6-A169-AC3F-059BECF0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3070A-AB85-5DC2-1DAB-1ECD940B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A6DDD-C126-9C0A-E34E-46A9A486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26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E2DA-D4F3-0C51-1D62-B33A178C5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284CE-B10A-DD40-E6AC-FE3A978D5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0237A-D173-5E5C-2291-48FFD5E6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EFA38-B4E7-690D-DEAA-A871BA68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3BA54-86D5-0750-CE71-64B57532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B1AB5-299E-DBD9-21EA-0CAFE64C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883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FAD-D8E4-7811-7B04-D62FC80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2D9F2-563F-5292-AEB7-5587D4D0B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838C1-B1FB-E396-2692-066C3FE41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2011-6837-3AB1-1A9B-EDACAAB0C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BB3F8-FCF6-CE46-E923-B229F27E2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744574-667B-ED93-6E3D-160520F0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47F39-400D-9C11-E47E-13B57564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3CA3D-798A-F783-2A49-29D267E8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100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1853-BB8F-C764-A8E9-891D5B7F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F091-BF64-F788-CAE8-82C6D30E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659D0-6CA2-1449-D83B-AB099DF8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60213-A0EB-C42B-DA5D-EA157AD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711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D9283-CF06-3E01-5508-7E906CC6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8490D-7AF1-20B1-A605-EBC1DCC0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E1B61-92D3-AF85-3C26-77FCA554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839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55B6-C894-3D21-5251-B564D0CB0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01BDC-07D1-8732-08E9-9A9531A5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E2941-DA0D-8196-7D41-406B0D7FD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6DA71-7E19-E001-E78F-6A369E28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19880-E69E-8169-34F7-4CE890AC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A30C3-B23B-3ED7-D4D4-7C6B98B4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795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73BE-1092-8129-4C1B-E3EB3D94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DB7B6-B809-1E80-06C0-E8322A03E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C1D52-5ABC-441F-5BC4-F761B88C3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FE0F4-DF87-1F42-E23F-FA2704CC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FA41B-04B5-0D19-F470-9D673622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AA82-C3EA-EB05-1B27-34DAE8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300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30BBA-4CF5-8167-E2AA-3924EBD8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752FF-015A-82F4-4652-2559D98DD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EBB5B-D9B5-0926-B630-A48424157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ED4824-C087-4A6A-9462-9EFECF4A47AE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263BF-DD32-B065-42F2-A11611F0A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79920-E85F-4522-4616-5124F46BA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BA844-C0F7-47F8-81CC-3ADF0D8119A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817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8B6D1-4873-6037-1D7C-E64CB5CE064D}"/>
              </a:ext>
            </a:extLst>
          </p:cNvPr>
          <p:cNvSpPr/>
          <p:nvPr/>
        </p:nvSpPr>
        <p:spPr>
          <a:xfrm>
            <a:off x="249671" y="550015"/>
            <a:ext cx="11692658" cy="6054672"/>
          </a:xfrm>
          <a:prstGeom prst="roundRect">
            <a:avLst>
              <a:gd name="adj" fmla="val 2963"/>
            </a:avLst>
          </a:prstGeom>
          <a:solidFill>
            <a:srgbClr val="F6E5FF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effectLst>
                <a:glow rad="101600">
                  <a:srgbClr val="7030A0">
                    <a:alpha val="60000"/>
                  </a:srgb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7FE7B-B578-2BC4-800B-37AE92C87DEF}"/>
              </a:ext>
            </a:extLst>
          </p:cNvPr>
          <p:cNvSpPr txBox="1"/>
          <p:nvPr/>
        </p:nvSpPr>
        <p:spPr>
          <a:xfrm>
            <a:off x="5188373" y="74953"/>
            <a:ext cx="2810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000" dirty="0">
                <a:solidFill>
                  <a:srgbClr val="E0AA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திருப்பு முனை</a:t>
            </a:r>
            <a:endParaRPr lang="en-IN" sz="2000" dirty="0">
              <a:solidFill>
                <a:srgbClr val="E0AA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C63B2BE-2CA7-F004-D101-38A559193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140A16-A9B8-4F7D-FFC4-51221E9C8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" b="99487" l="2462" r="98923">
                        <a14:foregroundMark x1="27692" y1="8601" x2="23692" y2="20282"/>
                        <a14:foregroundMark x1="33077" y1="5263" x2="50000" y2="4236"/>
                        <a14:foregroundMark x1="50000" y1="4236" x2="61231" y2="6162"/>
                        <a14:foregroundMark x1="36000" y1="1926" x2="40308" y2="642"/>
                        <a14:foregroundMark x1="74923" y1="84082" x2="80923" y2="93453"/>
                        <a14:foregroundMark x1="79231" y1="83184" x2="54154" y2="95764"/>
                        <a14:foregroundMark x1="54154" y1="95764" x2="18000" y2="90757"/>
                        <a14:foregroundMark x1="18000" y1="90757" x2="29231" y2="85366"/>
                        <a14:foregroundMark x1="29231" y1="85366" x2="89692" y2="91399"/>
                        <a14:foregroundMark x1="89692" y1="91399" x2="92308" y2="91014"/>
                        <a14:foregroundMark x1="21231" y1="79718" x2="6615" y2="91142"/>
                        <a14:foregroundMark x1="6615" y1="91142" x2="28923" y2="99358"/>
                        <a14:foregroundMark x1="28923" y1="99358" x2="81077" y2="96021"/>
                        <a14:foregroundMark x1="81077" y1="96021" x2="92154" y2="90886"/>
                        <a14:foregroundMark x1="92154" y1="90886" x2="83077" y2="79718"/>
                        <a14:foregroundMark x1="83077" y1="79718" x2="10154" y2="83312"/>
                        <a14:foregroundMark x1="7538" y1="90501" x2="11692" y2="99487"/>
                        <a14:foregroundMark x1="10154" y1="82927" x2="4923" y2="84339"/>
                        <a14:foregroundMark x1="5231" y1="86906" x2="2615" y2="88062"/>
                        <a14:foregroundMark x1="83385" y1="78819" x2="98923" y2="93838"/>
                        <a14:backgroundMark x1="61077" y1="1412" x2="70000" y2="77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753" y="1467069"/>
            <a:ext cx="3477542" cy="4167700"/>
          </a:xfrm>
          <a:prstGeom prst="flowChartDocument">
            <a:avLst/>
          </a:prstGeom>
          <a:gradFill>
            <a:gsLst>
              <a:gs pos="42665">
                <a:srgbClr val="C896E7"/>
              </a:gs>
              <a:gs pos="17000">
                <a:srgbClr val="10002B"/>
              </a:gs>
              <a:gs pos="6294">
                <a:srgbClr val="10002B"/>
              </a:gs>
              <a:gs pos="70000">
                <a:srgbClr val="E0AAFF"/>
              </a:gs>
              <a:gs pos="100000">
                <a:srgbClr val="F6E5FF"/>
              </a:gs>
            </a:gsLst>
            <a:path path="circle">
              <a:fillToRect l="50000" t="130000" r="50000" b="-30000"/>
            </a:path>
          </a:gradFill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ED44AB-0688-017D-6A4C-15B5C0CDCB0A}"/>
              </a:ext>
            </a:extLst>
          </p:cNvPr>
          <p:cNvSpPr txBox="1"/>
          <p:nvPr/>
        </p:nvSpPr>
        <p:spPr>
          <a:xfrm rot="20748674">
            <a:off x="2892215" y="5324714"/>
            <a:ext cx="1524000" cy="28383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75697"/>
              </a:avLst>
            </a:prstTxWarp>
            <a:spAutoFit/>
          </a:bodyPr>
          <a:lstStyle/>
          <a:p>
            <a:r>
              <a:rPr lang="ta-IN" sz="2000" dirty="0">
                <a:solidFill>
                  <a:srgbClr val="10002B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தியோடூர்</a:t>
            </a:r>
            <a:endParaRPr lang="en-IN" sz="2000" dirty="0">
              <a:solidFill>
                <a:srgbClr val="10002B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5" name="Star: 16 Points 14">
            <a:extLst>
              <a:ext uri="{FF2B5EF4-FFF2-40B4-BE49-F238E27FC236}">
                <a16:creationId xmlns:a16="http://schemas.microsoft.com/office/drawing/2014/main" id="{6EACEEE2-C77C-C3A2-8C85-27CD19E83722}"/>
              </a:ext>
            </a:extLst>
          </p:cNvPr>
          <p:cNvSpPr/>
          <p:nvPr/>
        </p:nvSpPr>
        <p:spPr>
          <a:xfrm>
            <a:off x="4578773" y="475063"/>
            <a:ext cx="7206827" cy="6074750"/>
          </a:xfrm>
          <a:prstGeom prst="star16">
            <a:avLst>
              <a:gd name="adj" fmla="val 0"/>
            </a:avLst>
          </a:prstGeom>
          <a:solidFill>
            <a:srgbClr val="E0AAFF"/>
          </a:solidFill>
          <a:ln>
            <a:solidFill>
              <a:srgbClr val="F6E5FF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EA48B5AA-B64F-2976-A66C-755AB1177D07}"/>
              </a:ext>
            </a:extLst>
          </p:cNvPr>
          <p:cNvSpPr/>
          <p:nvPr/>
        </p:nvSpPr>
        <p:spPr>
          <a:xfrm>
            <a:off x="5888031" y="1234605"/>
            <a:ext cx="5145730" cy="2014423"/>
          </a:xfrm>
          <a:prstGeom prst="horizontalScroll">
            <a:avLst/>
          </a:prstGeom>
          <a:solidFill>
            <a:srgbClr val="10002B"/>
          </a:solidFill>
          <a:ln>
            <a:solidFill>
              <a:srgbClr val="E0AAFF"/>
            </a:solidFill>
          </a:ln>
          <a:effectLst>
            <a:glow rad="228600">
              <a:srgbClr val="3C096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SemiBold" pitchFamily="2" charset="0"/>
                <a:cs typeface="Anek Tamil Expanded SemiBold" pitchFamily="2" charset="0"/>
              </a:rPr>
              <a:t>ஜனவரி 17</a:t>
            </a:r>
            <a:r>
              <a:rPr lang="en-US" dirty="0">
                <a:latin typeface="Anek Tamil Expanded SemiBold" pitchFamily="2" charset="0"/>
                <a:cs typeface="Anek Tamil Expanded SemiBold" pitchFamily="2" charset="0"/>
              </a:rPr>
              <a:t>, </a:t>
            </a:r>
            <a:r>
              <a:rPr lang="ta-IN" dirty="0">
                <a:latin typeface="Anek Tamil Expanded SemiBold" pitchFamily="2" charset="0"/>
                <a:cs typeface="Anek Tamil Expanded SemiBold" pitchFamily="2" charset="0"/>
              </a:rPr>
              <a:t>வாரம் 3</a:t>
            </a:r>
            <a:endParaRPr lang="en-IN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A084F910-C710-1F6E-DBFC-CBA8070FFCCC}"/>
              </a:ext>
            </a:extLst>
          </p:cNvPr>
          <p:cNvSpPr/>
          <p:nvPr/>
        </p:nvSpPr>
        <p:spPr>
          <a:xfrm>
            <a:off x="5888031" y="3498427"/>
            <a:ext cx="5145730" cy="2014423"/>
          </a:xfrm>
          <a:prstGeom prst="horizontalScroll">
            <a:avLst/>
          </a:prstGeom>
          <a:solidFill>
            <a:srgbClr val="2A064A"/>
          </a:solidFill>
          <a:ln>
            <a:solidFill>
              <a:srgbClr val="E0AAFF"/>
            </a:solidFill>
          </a:ln>
          <a:effectLst>
            <a:glow rad="228600">
              <a:srgbClr val="10002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நியூ கலிடோனியா</a:t>
            </a:r>
            <a:endParaRPr lang="en-IN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3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3F2C598D-F104-0E4E-4554-7343984C5CED}"/>
              </a:ext>
            </a:extLst>
          </p:cNvPr>
          <p:cNvSpPr/>
          <p:nvPr/>
        </p:nvSpPr>
        <p:spPr>
          <a:xfrm>
            <a:off x="0" y="0"/>
            <a:ext cx="460586" cy="447040"/>
          </a:xfrm>
          <a:prstGeom prst="flowChartOffpageConnector">
            <a:avLst/>
          </a:prstGeom>
          <a:solidFill>
            <a:srgbClr val="10002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04404-CF04-0547-6172-9CEC6A46B9C9}"/>
              </a:ext>
            </a:extLst>
          </p:cNvPr>
          <p:cNvSpPr txBox="1"/>
          <p:nvPr/>
        </p:nvSpPr>
        <p:spPr>
          <a:xfrm>
            <a:off x="3923453" y="-15240"/>
            <a:ext cx="8182187" cy="704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லிஃபவ் எனும் வெப்பண்டல தீவில் வசித்துவருகிறார் தியோடூர். இது பசிபிக் பெருங்கடலில் உள்ள பிரெஞ்சு பிரதேசமான நியூ கலிடோனியாவின் ஒரு பகுதியாகும். ஹ்னதலோ எனும் ஒரு சிறிய பழங்குடியின கிராமத்தைச் சேர்ந்தவர் தியோடூர். அவரது குடும்பம் ஒரு கிறிஸ்தவக் குடும்பம்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பதினொரு பிள்ளைகளில் இவர் இளையவர்.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தியோடூருக்கு சிறுவயது முதல் ஆலயம் செல்கிற பழக்கம் இருந்தது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சபை பாரம்பரியங்களைப் பின்பற்றி வந்தார். ஆனாலும்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பதின்மவயதை எட்டின சமயத்தில் மாற்றம் உண்டானது. உலகத்தின் இன்பங்களும் நண்பர்களின் செல்வாக்கும் அவரை வித்தியாசமான திசையில் இழுத்தன. பள்ளி இரண்டாம் ஆண்டில் தேர்ச்சியடையவில்லை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கொஞ்சம் கொஞ்சமாக போதைப் பொருட்களுக்கு அடிமையானார்.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சிகரெட்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கஞ்சா போன்றவற்றைப் புகைத்தார்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மதுபானம் குடித்தார். முதலில் ஆசைக்குக் குடிக்க ஆரம்பித்தவர்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பிறகு அதை தன் வாழ்க்கை முறையாகவே மாற்றிவிட்டார். பகல் நேரங்களில் உலக இன்பங்களில் திளைத்தார்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இரவு முழுவதும் மனவருத்தத்தில் கழித்தார். தன் இருதயத்தின் வெறுமையை எவ்வளவு தூரம் நிறைக்க முயன்றாரோ அவ்வளவு தூரம் தொலைந்து போனவராக உணர்ந்தார்.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F06C2-34F8-E3A3-3A5D-3884BDAD1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60" y="1062744"/>
            <a:ext cx="3837093" cy="48844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9021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>
            <a:alpha val="7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8A0FC-75BC-F5B6-0CE2-092FD960B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BD565E5F-B364-6D78-C4AD-BCEDECE65454}"/>
              </a:ext>
            </a:extLst>
          </p:cNvPr>
          <p:cNvSpPr/>
          <p:nvPr/>
        </p:nvSpPr>
        <p:spPr>
          <a:xfrm>
            <a:off x="0" y="0"/>
            <a:ext cx="460586" cy="447040"/>
          </a:xfrm>
          <a:prstGeom prst="flowChartOffpageConnector">
            <a:avLst/>
          </a:prstGeom>
          <a:solidFill>
            <a:srgbClr val="10002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3DF46-91A5-7141-3644-11DF102B8594}"/>
              </a:ext>
            </a:extLst>
          </p:cNvPr>
          <p:cNvSpPr txBox="1"/>
          <p:nvPr/>
        </p:nvSpPr>
        <p:spPr>
          <a:xfrm>
            <a:off x="3923453" y="-15240"/>
            <a:ext cx="8182187" cy="673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தனக்குள் ஏதோ ஒன்று  இல்லாமலிருந்ததை உணர்ந்தார்.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பெரியவரான பிறகு ஒரு சிறு ஆராதனை குழுவில் சேர்ந்தார். தான் தேடிக்கொண்டிருப்பது என்னவென்று அவருக்குப் புரியவில்லை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ஆனால் உலகம் தரக்கூடியதைவிட மேலான ஒன்று தேவைப்படுவதை உணர்ந்தார். அவர் நம்பின பலர் அவரைக் கைவிட்டார்கள். இப்போது தேவனை நம்புவதற்கு விரும்பினார்.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ஒரு ஞாயிற்றுக்கிழமையில்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ஆராதனை முடிந்த பிறகு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தனக்கு ஒரு வேதாகமம் வேண்டும் என்று தியோடூர் கேட்டார். உடனடியாகக் கிடைக்கவில்லை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அதை வாசிக்க ஆரம்பித்தார். முதலில்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வாசித்த விஷயங்கள் முற்றிலுமாக விளங்கவில்லை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ஆனாலும் மீண்டும் மீண்டும் வாசிப்பதற்குத் தூண்டப்பட்டார். இயேசுவைப்பற்றி அதிகமாக அறிய ஆசைப்பட்டார்.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எவ்வளவு அதிகமாக வாசித்தாரோ அவ்வளவு அதிகமாக ஆராயத் தொடங்கினார். மற்றவர்களுடன் இயேசுவைப்பற்றிப் பேசினார்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ஆனால் அவர் பேசின எல்லாருமே ஆர்வத்துடன் கேட்கவில்லை. வேதாகமத்தைப் பற்றி கேள்விகள் கேட்டதற்காக ஒரு ஆசிரியர் அவரை பயங்கரமாக அடித்துவிட்டார்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வேதாகமம் வாசிப்பதை நிறுத்த முடியவில்லை. 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5EF-CEA1-6C18-B946-BA554E85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50" y="655370"/>
            <a:ext cx="4015740" cy="581909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3982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>
            <a:alpha val="7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DEF3-8584-9216-D7C6-99A00E0C5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EC6228D6-7352-892A-D75B-FAC616A4B046}"/>
              </a:ext>
            </a:extLst>
          </p:cNvPr>
          <p:cNvSpPr/>
          <p:nvPr/>
        </p:nvSpPr>
        <p:spPr>
          <a:xfrm>
            <a:off x="0" y="0"/>
            <a:ext cx="460586" cy="447040"/>
          </a:xfrm>
          <a:prstGeom prst="flowChartOffpageConnector">
            <a:avLst/>
          </a:prstGeom>
          <a:solidFill>
            <a:srgbClr val="10002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F2F616-7D97-19A8-BC22-56B6ABB814C5}"/>
              </a:ext>
            </a:extLst>
          </p:cNvPr>
          <p:cNvSpPr txBox="1"/>
          <p:nvPr/>
        </p:nvSpPr>
        <p:spPr>
          <a:xfrm>
            <a:off x="3923453" y="-15240"/>
            <a:ext cx="8182187" cy="673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வீட்டில்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தொடர்ந்து  தேவ வார்த்தையை வாசித்தார்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சத்தியத்தைத் தேடினார். பிறகு ஒருநாள்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எதிர்பாராத ஒன்று நடந்தது. அவரது குடும்பத்தைச் சேர்ந்த செவந்த்-டே அட்வென்டிஸ்ட் கிறிஸ்தவரான ஒருவர்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சுவிசேஷத் தொடர்க்கூட்டங்கள் ஒன்றில் கலந்துகொள்ள தியோடூரை அழைத்தார்.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அது அவருடைய வாழ்க்கையை மாற்றியது.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அந்தக் கூட்டங்களின்போது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தெளிவான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வல்லமையான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அன்பு நிறைந்த வேதாகம செய்திகளைக் கேட்டார். இயேசுவை தன் தனிப்பட்ட இரட்சகராக அறிந்துகொண்டார். ஆனால் சிறுவயதில்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அவர் எங்கோ இருக்கிற ஒரு கடவுளாக நினைத்திருந்தார். ஓய்வுநாள்பற்றிய உண்மைகளைக் கண்டுகொண்டார்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அதை வேதாகமம் போதிக்கிறபடியே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பரிசுத்த இளைப்பாறுதலின் நாளாக ஆசரிக்கத் தொடங்கினார்.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தான் தன் பழைய வாழ்க்கையை விட்டுவிட்டு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முற்றிலும் இயேசுவைப் பின்பற்றும்படிக்கு பரிசுத்த ஆவியானவர் தன் இருதயத்தில் கிரியை செய்வதை தியோடூர் உணர்ந்தார். அன்பான போதகர்கள்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திருச்சபை அங்கத்தினர்கள் ஆகியோரின் உதவியுடன் தேவனுக்கு தன் வாழ்க்கையை முற்றிலுமாக அர்ப்பணிக்கத் தீர்மானித்தார்.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B354B-4277-FFDD-075E-780F1942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208" y="1135380"/>
            <a:ext cx="4446456" cy="51435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4184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>
            <a:alpha val="7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57845-9810-70AD-AE7F-B7230D801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A06A84A3-C161-4589-755A-AD5BB5BDFF84}"/>
              </a:ext>
            </a:extLst>
          </p:cNvPr>
          <p:cNvSpPr/>
          <p:nvPr/>
        </p:nvSpPr>
        <p:spPr>
          <a:xfrm>
            <a:off x="0" y="0"/>
            <a:ext cx="460586" cy="447040"/>
          </a:xfrm>
          <a:prstGeom prst="flowChartOffpageConnector">
            <a:avLst/>
          </a:prstGeom>
          <a:solidFill>
            <a:srgbClr val="10002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D5C08-28DA-564A-9C68-DB69190BDE4F}"/>
              </a:ext>
            </a:extLst>
          </p:cNvPr>
          <p:cNvSpPr txBox="1"/>
          <p:nvPr/>
        </p:nvSpPr>
        <p:spPr>
          <a:xfrm>
            <a:off x="3923453" y="-15240"/>
            <a:ext cx="8182187" cy="673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2019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ஜுன் 19ம் தேதி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திருமுழுக்குப் பெற்றார். அது அவரது விடுதலையின் நாளாக இருந்தது.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பலவருட அடிமைத்தனம் தியோடூரின் உடலிலும் மனதிலும் அதிகளவு பாதிப்பை உண்டாக்கியிருந்தன. அதற்காக  சிகிச்சைகளை எடுத்துக்கொண்டே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குணமாகுதலின் பாதையில் நடந்து கொண்டிருந்தார். ஆனாலும் இப்போது ஏதோ ஒரு வித்தியாசம் காணப்பட்டது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தன் வாழ்வில் தன்னுடன் யாரோ ஒருவர் கூட வருவதை உணர்ந்தார்.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தேவன் அவரை அடிமைத்தனங்களிலிருந்து விடுவித்தார்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அது மட்டுமல்ல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அவரை மன்னித்தார். அவரை நீண்டகாலமாகக் கட்டியிருந்த சங்கிலிகளிலிருந்து விடுவித்தார். முன்பு சாத்தியமற்றது போலக் காணப்பட்ட ஒன்று இப்போது நிஜமாக மாறியது. “இவை எல்லாம் மனிதரால் கூடாததுதான்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ஆனால் தேவனால் கூடும்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”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முன்பு போதைமருந்துகளைச் சார்ந்திருந்த அந்த மனிதர் இன்று தேவனைச் சார்ந்திருக்கிறார். தினமும் வேதாகமம் வாசிக்கிறார்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நற்செய்தியை மற்றவர்களுடன் பகிர்வதில் அதிகம் மகிழ்ச்சியடைகிறார்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குறிப்பாக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தன்னைப்போல பிரச்சினையில் இருப்போருக்கு நற்செய்தியை அறிவிப்பதில் மிகவும் சந்தோஷப்படுகிறார். 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78C8A-AC02-B81A-DD15-7EDD392CF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820" y="891540"/>
            <a:ext cx="4213860" cy="53035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5141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>
            <a:alpha val="7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8BF21-FDEF-7C47-AC62-41C34F73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9FCB9-1B15-A0D6-F32E-C43E7B3C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479" y="0"/>
            <a:ext cx="6926579" cy="685274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6890C335-A092-3790-5240-0D3CAAAB15F1}"/>
              </a:ext>
            </a:extLst>
          </p:cNvPr>
          <p:cNvSpPr/>
          <p:nvPr/>
        </p:nvSpPr>
        <p:spPr>
          <a:xfrm>
            <a:off x="0" y="0"/>
            <a:ext cx="460586" cy="447040"/>
          </a:xfrm>
          <a:prstGeom prst="flowChartOffpageConnector">
            <a:avLst/>
          </a:prstGeom>
          <a:solidFill>
            <a:srgbClr val="10002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BE984-E039-039C-E116-72CA48F28148}"/>
              </a:ext>
            </a:extLst>
          </p:cNvPr>
          <p:cNvSpPr txBox="1"/>
          <p:nvPr/>
        </p:nvSpPr>
        <p:spPr>
          <a:xfrm>
            <a:off x="6769100" y="0"/>
            <a:ext cx="5422900" cy="6730689"/>
          </a:xfrm>
          <a:prstGeom prst="rect">
            <a:avLst/>
          </a:prstGeom>
          <a:solidFill>
            <a:srgbClr val="E0AA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இப்போது அவரது வாழ்க்கை புதிய திசையில் செல்ல ஆரம்பித்துள்ளது. அவருடைய இருதயத்தில் புதிய நோக்கம் உருவாகியிருக்கிறது. “தேவனை நம்பு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”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என்கிற அவரது உறுதியே அவை எல்லாவற்றையும் சொல்லுகிறது.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இந்தச் சம்பவத்தை கேஸ்ஸோ நெல்சனிடம் தியோடூர் பகிர்ந்துகொண்டார்.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தியோடூர் போன்றோரின் வாழ்க்கையில் உங்களுடைய பதின்மூன்றாம் வாரக் காணிக்கை மிகப்பெரிய தாக்கத்தை உண்டாக்கப் போகிறது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அதற்காக உங்களுக்கு நன்றி. வாலிஸ் என்கிற இடத்தில் ஒரு நல்செல்வாக்கு மையம் ஒன்று கட்டப்படப் போகிறது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அது நியூ கலிடோனியா பகுதியிலுள்ள மக்கள் மத்தியில் புரிதலையும் நட்பையும் உருவாக்குவதற்கு உதவும். 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sz="17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உதாரத்துவமாகக் கொடுங்கள்.</a:t>
            </a:r>
            <a:endParaRPr lang="en-IN" sz="17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37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553</Words>
  <Application>Microsoft Office PowerPoint</Application>
  <PresentationFormat>Panorámica</PresentationFormat>
  <Paragraphs>24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Anek Tamil</vt:lpstr>
      <vt:lpstr>Anek Tamil Expanded ExtraBold</vt:lpstr>
      <vt:lpstr>Anek Tamil Expanded SemiBold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7</cp:revision>
  <dcterms:created xsi:type="dcterms:W3CDTF">2026-01-13T12:18:57Z</dcterms:created>
  <dcterms:modified xsi:type="dcterms:W3CDTF">2026-01-13T15:25:40Z</dcterms:modified>
</cp:coreProperties>
</file>