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2E4A0-2CB8-013E-426D-221920146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611966-22BD-9DB2-F6A6-4BBD23282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B687E5-2F5F-F17C-7F6C-8DE664CF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7E769-4330-3156-62A6-B1CB996E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C7757-367E-9E62-2ED9-953564DE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50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420DA-BC37-D699-7A9D-1F6E27C8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C462DB-16F1-9327-1874-BF50E9E3C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5B234-6DBB-A130-4492-68D4D1FB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1F494-5D2B-EDEB-C056-B074A442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B5037B-EF12-CB0A-ABF2-B063B84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41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68E3C1-48FA-CCEA-2585-DC6C15095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6D6933-CFBC-CC58-9E17-1FDF41989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8B2DE1-E227-AA6C-A7E9-C3DA1F7B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F4D5C-DD51-7B84-0D60-CB7C5E21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E88810-9EEC-EB7C-042A-FB268A88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25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89691-F93A-9C35-5793-E6F97883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82729-AAD6-50F6-7DA7-F0CE070EA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BEEEA-40A5-F7C9-0EB5-EAC0535F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50C571-5664-7342-A237-1ACC9FEA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3BD7F6-B3EA-E044-2391-54EDADD8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85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D8586-6FC4-866E-C52B-EAF1CBBA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77FA04-68D9-EB12-0FCF-FE5AF0DFB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8DA68-2856-E3D4-1166-23EB1F18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B42769-D867-1F84-D51C-77FDD23E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F2CD6-106B-66C2-B541-0F7AEF54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27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9FCE9-3FAA-93B3-1D09-EA8A2B4A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A7527-AC49-C456-A1D1-41231C698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0233DF-3CF8-3814-FA49-4E17E41C2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45619-4247-D05A-D119-4BA4B7AC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BE4156-124A-6676-118A-1CE9E9FA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986461-BDEC-7C37-B00F-E38021E8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99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BA8FF-A582-A628-C789-F9B4A455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D89917-2746-859E-F7A5-D17FF72D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64FA7C-9AEE-C323-768B-862F196D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D66C00-28A1-49FA-6C45-C6F1E0BAD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7D918C-08C4-E583-889B-3158FB7DD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E6AFE7-F55B-A81F-A3FA-78C6CDA0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1473AA-A561-0DB0-9750-80EF7B33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48EEDE-0425-A996-AAC0-7468B9CE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5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393BE-CCF8-897F-7E7E-BAD03B9A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5BE3FA-C58A-A100-FAB2-252A753C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BB2A2-6960-E7C1-D1B1-7A0176BF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E363DC-7C43-BD9D-58EF-6F0E0EC0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21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30777A-97F0-21D5-89C5-254F8AFD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BFD47D-B4E9-44F8-9F2C-66FE351C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20F3B2-CEDF-CC76-47D6-E1BE71F0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36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92ACF-4DD4-56F8-94E5-70B9C415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5C2E8C-2A51-A450-1FC8-26AFEDC26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CE4DF-CF5D-D4CC-DEC9-A0C1DF141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1DBDFA-DBCC-2E28-D069-A929FF7C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B2D97A-3BA8-EA20-1218-DD58E46F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F2A6B0-6958-A4B2-61D4-27DCBB79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24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0BF8D-D06B-E5C6-E5FB-B837B7C3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94B301-EF86-EA4E-EB8F-7F5A3B2B5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463CF7-5F01-E608-FFA7-F6AE1E3F2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0CB599-0A83-C2D2-A62C-4C3AE859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D5E02B-5B7B-7A6D-3A30-6A2ECE1D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129308-0009-5EF2-052B-6B26ACEA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05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36A325-17F8-268F-26CE-636C646A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815270-06F5-14A5-1118-3964F7B51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ABB99-B3A4-24F3-ACA3-5E68BC317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079441-EE46-4A63-B9D5-9D79F649EA9D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BEEDBA-8099-4EC8-9496-278DCDF1D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EE418-3A05-02A7-7F0B-088D8D85D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18812-2FBF-459D-B271-DC266CCAD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828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109_Página_1">
            <a:extLst>
              <a:ext uri="{FF2B5EF4-FFF2-40B4-BE49-F238E27FC236}">
                <a16:creationId xmlns:a16="http://schemas.microsoft.com/office/drawing/2014/main" id="{3B03D154-A7AD-1754-49DD-AB3F535F37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1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109_Página_2">
            <a:extLst>
              <a:ext uri="{FF2B5EF4-FFF2-40B4-BE49-F238E27FC236}">
                <a16:creationId xmlns:a16="http://schemas.microsoft.com/office/drawing/2014/main" id="{19C9A03E-16AF-A2E2-C4B1-8025CCC52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109_Página_3">
            <a:extLst>
              <a:ext uri="{FF2B5EF4-FFF2-40B4-BE49-F238E27FC236}">
                <a16:creationId xmlns:a16="http://schemas.microsoft.com/office/drawing/2014/main" id="{875BE956-0DFB-ECA6-0D0E-CAA7E92316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7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109_Página_4">
            <a:extLst>
              <a:ext uri="{FF2B5EF4-FFF2-40B4-BE49-F238E27FC236}">
                <a16:creationId xmlns:a16="http://schemas.microsoft.com/office/drawing/2014/main" id="{119E922F-E77C-5D86-2401-5D26F21903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0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109_Página_5">
            <a:extLst>
              <a:ext uri="{FF2B5EF4-FFF2-40B4-BE49-F238E27FC236}">
                <a16:creationId xmlns:a16="http://schemas.microsoft.com/office/drawing/2014/main" id="{16239039-B775-8987-12B6-C885F2F698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5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109_Página_6">
            <a:extLst>
              <a:ext uri="{FF2B5EF4-FFF2-40B4-BE49-F238E27FC236}">
                <a16:creationId xmlns:a16="http://schemas.microsoft.com/office/drawing/2014/main" id="{1F375AAE-B579-6D4F-857B-DB64CBBCB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109_Página_7">
            <a:extLst>
              <a:ext uri="{FF2B5EF4-FFF2-40B4-BE49-F238E27FC236}">
                <a16:creationId xmlns:a16="http://schemas.microsoft.com/office/drawing/2014/main" id="{B33EC65D-9390-67AA-9430-FD41378EC5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4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109_Página_8">
            <a:extLst>
              <a:ext uri="{FF2B5EF4-FFF2-40B4-BE49-F238E27FC236}">
                <a16:creationId xmlns:a16="http://schemas.microsoft.com/office/drawing/2014/main" id="{451565C7-F40B-DD9C-B6C8-8C7D03504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5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</cp:revision>
  <dcterms:created xsi:type="dcterms:W3CDTF">2026-02-23T15:32:20Z</dcterms:created>
  <dcterms:modified xsi:type="dcterms:W3CDTF">2026-02-23T15:32:57Z</dcterms:modified>
</cp:coreProperties>
</file>