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3DC"/>
    <a:srgbClr val="081C15"/>
    <a:srgbClr val="F0FAF1"/>
    <a:srgbClr val="52B788"/>
    <a:srgbClr val="1B43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3969" autoAdjust="0"/>
  </p:normalViewPr>
  <p:slideViewPr>
    <p:cSldViewPr snapToGrid="0">
      <p:cViewPr varScale="1">
        <p:scale>
          <a:sx n="107" d="100"/>
          <a:sy n="107" d="100"/>
        </p:scale>
        <p:origin x="84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93E2-13D6-85EA-511E-5C1A2581F1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BB60561-BF79-C32F-106C-F57F4628F1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9E88AEF-956C-7BD7-5301-56B319A3E68E}"/>
              </a:ext>
            </a:extLst>
          </p:cNvPr>
          <p:cNvSpPr>
            <a:spLocks noGrp="1"/>
          </p:cNvSpPr>
          <p:nvPr>
            <p:ph type="dt" sz="half" idx="10"/>
          </p:nvPr>
        </p:nvSpPr>
        <p:spPr/>
        <p:txBody>
          <a:bodyPr/>
          <a:lstStyle/>
          <a:p>
            <a:fld id="{95601888-DDED-497A-880D-24353B6BF6CC}" type="datetimeFigureOut">
              <a:rPr lang="en-IN" smtClean="0"/>
              <a:t>09-03-2026</a:t>
            </a:fld>
            <a:endParaRPr lang="en-IN"/>
          </a:p>
        </p:txBody>
      </p:sp>
      <p:sp>
        <p:nvSpPr>
          <p:cNvPr id="5" name="Footer Placeholder 4">
            <a:extLst>
              <a:ext uri="{FF2B5EF4-FFF2-40B4-BE49-F238E27FC236}">
                <a16:creationId xmlns:a16="http://schemas.microsoft.com/office/drawing/2014/main" id="{CDAF003D-E539-7229-1FD4-FD786D0CF11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212BBA7-ABC4-7E09-1B49-3BD524F49FD8}"/>
              </a:ext>
            </a:extLst>
          </p:cNvPr>
          <p:cNvSpPr>
            <a:spLocks noGrp="1"/>
          </p:cNvSpPr>
          <p:nvPr>
            <p:ph type="sldNum" sz="quarter" idx="12"/>
          </p:nvPr>
        </p:nvSpPr>
        <p:spPr/>
        <p:txBody>
          <a:bodyPr/>
          <a:lstStyle/>
          <a:p>
            <a:fld id="{586E8A3F-E0B9-424F-B537-101F16584A24}" type="slidenum">
              <a:rPr lang="en-IN" smtClean="0"/>
              <a:t>‹Nº›</a:t>
            </a:fld>
            <a:endParaRPr lang="en-IN"/>
          </a:p>
        </p:txBody>
      </p:sp>
    </p:spTree>
    <p:extLst>
      <p:ext uri="{BB962C8B-B14F-4D97-AF65-F5344CB8AC3E}">
        <p14:creationId xmlns:p14="http://schemas.microsoft.com/office/powerpoint/2010/main" val="238412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D0A46-DAD2-58F2-0B15-16368E87F10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3AFE94A-88C0-9426-90FF-F80381C770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8AE156-84AA-23CB-CC88-B4881A5076E4}"/>
              </a:ext>
            </a:extLst>
          </p:cNvPr>
          <p:cNvSpPr>
            <a:spLocks noGrp="1"/>
          </p:cNvSpPr>
          <p:nvPr>
            <p:ph type="dt" sz="half" idx="10"/>
          </p:nvPr>
        </p:nvSpPr>
        <p:spPr/>
        <p:txBody>
          <a:bodyPr/>
          <a:lstStyle/>
          <a:p>
            <a:fld id="{95601888-DDED-497A-880D-24353B6BF6CC}" type="datetimeFigureOut">
              <a:rPr lang="en-IN" smtClean="0"/>
              <a:t>09-03-2026</a:t>
            </a:fld>
            <a:endParaRPr lang="en-IN"/>
          </a:p>
        </p:txBody>
      </p:sp>
      <p:sp>
        <p:nvSpPr>
          <p:cNvPr id="5" name="Footer Placeholder 4">
            <a:extLst>
              <a:ext uri="{FF2B5EF4-FFF2-40B4-BE49-F238E27FC236}">
                <a16:creationId xmlns:a16="http://schemas.microsoft.com/office/drawing/2014/main" id="{F054AB02-A368-D396-C0EF-3AF91EA7CF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7BA789-48C4-35B2-25D5-7F0622C7D69A}"/>
              </a:ext>
            </a:extLst>
          </p:cNvPr>
          <p:cNvSpPr>
            <a:spLocks noGrp="1"/>
          </p:cNvSpPr>
          <p:nvPr>
            <p:ph type="sldNum" sz="quarter" idx="12"/>
          </p:nvPr>
        </p:nvSpPr>
        <p:spPr/>
        <p:txBody>
          <a:bodyPr/>
          <a:lstStyle/>
          <a:p>
            <a:fld id="{586E8A3F-E0B9-424F-B537-101F16584A24}" type="slidenum">
              <a:rPr lang="en-IN" smtClean="0"/>
              <a:t>‹Nº›</a:t>
            </a:fld>
            <a:endParaRPr lang="en-IN"/>
          </a:p>
        </p:txBody>
      </p:sp>
    </p:spTree>
    <p:extLst>
      <p:ext uri="{BB962C8B-B14F-4D97-AF65-F5344CB8AC3E}">
        <p14:creationId xmlns:p14="http://schemas.microsoft.com/office/powerpoint/2010/main" val="372000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E4A8D1-2DAD-9DF5-5454-770C443960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EA04BB6-2ECE-D2A0-F5C9-A9F5D21BF8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F5AD1FB-1718-5C8C-9EF0-8969C6145519}"/>
              </a:ext>
            </a:extLst>
          </p:cNvPr>
          <p:cNvSpPr>
            <a:spLocks noGrp="1"/>
          </p:cNvSpPr>
          <p:nvPr>
            <p:ph type="dt" sz="half" idx="10"/>
          </p:nvPr>
        </p:nvSpPr>
        <p:spPr/>
        <p:txBody>
          <a:bodyPr/>
          <a:lstStyle/>
          <a:p>
            <a:fld id="{95601888-DDED-497A-880D-24353B6BF6CC}" type="datetimeFigureOut">
              <a:rPr lang="en-IN" smtClean="0"/>
              <a:t>09-03-2026</a:t>
            </a:fld>
            <a:endParaRPr lang="en-IN"/>
          </a:p>
        </p:txBody>
      </p:sp>
      <p:sp>
        <p:nvSpPr>
          <p:cNvPr id="5" name="Footer Placeholder 4">
            <a:extLst>
              <a:ext uri="{FF2B5EF4-FFF2-40B4-BE49-F238E27FC236}">
                <a16:creationId xmlns:a16="http://schemas.microsoft.com/office/drawing/2014/main" id="{06B3CEFD-8419-5439-AC27-A610254E161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29BED8-057D-ECB1-B256-66047EDF87E3}"/>
              </a:ext>
            </a:extLst>
          </p:cNvPr>
          <p:cNvSpPr>
            <a:spLocks noGrp="1"/>
          </p:cNvSpPr>
          <p:nvPr>
            <p:ph type="sldNum" sz="quarter" idx="12"/>
          </p:nvPr>
        </p:nvSpPr>
        <p:spPr/>
        <p:txBody>
          <a:bodyPr/>
          <a:lstStyle/>
          <a:p>
            <a:fld id="{586E8A3F-E0B9-424F-B537-101F16584A24}" type="slidenum">
              <a:rPr lang="en-IN" smtClean="0"/>
              <a:t>‹Nº›</a:t>
            </a:fld>
            <a:endParaRPr lang="en-IN"/>
          </a:p>
        </p:txBody>
      </p:sp>
    </p:spTree>
    <p:extLst>
      <p:ext uri="{BB962C8B-B14F-4D97-AF65-F5344CB8AC3E}">
        <p14:creationId xmlns:p14="http://schemas.microsoft.com/office/powerpoint/2010/main" val="149383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0D17-0A1F-A49F-F83B-46ADF0A5D98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62CB404-57F4-F370-AB51-5287BF812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E9641E-A5D9-6841-C215-17CD69AE038B}"/>
              </a:ext>
            </a:extLst>
          </p:cNvPr>
          <p:cNvSpPr>
            <a:spLocks noGrp="1"/>
          </p:cNvSpPr>
          <p:nvPr>
            <p:ph type="dt" sz="half" idx="10"/>
          </p:nvPr>
        </p:nvSpPr>
        <p:spPr/>
        <p:txBody>
          <a:bodyPr/>
          <a:lstStyle/>
          <a:p>
            <a:fld id="{95601888-DDED-497A-880D-24353B6BF6CC}" type="datetimeFigureOut">
              <a:rPr lang="en-IN" smtClean="0"/>
              <a:t>09-03-2026</a:t>
            </a:fld>
            <a:endParaRPr lang="en-IN"/>
          </a:p>
        </p:txBody>
      </p:sp>
      <p:sp>
        <p:nvSpPr>
          <p:cNvPr id="5" name="Footer Placeholder 4">
            <a:extLst>
              <a:ext uri="{FF2B5EF4-FFF2-40B4-BE49-F238E27FC236}">
                <a16:creationId xmlns:a16="http://schemas.microsoft.com/office/drawing/2014/main" id="{9FEC2AAA-1904-E6C8-85FD-44CF004C80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A4326A5-0A77-2F62-9238-76ECE6D11435}"/>
              </a:ext>
            </a:extLst>
          </p:cNvPr>
          <p:cNvSpPr>
            <a:spLocks noGrp="1"/>
          </p:cNvSpPr>
          <p:nvPr>
            <p:ph type="sldNum" sz="quarter" idx="12"/>
          </p:nvPr>
        </p:nvSpPr>
        <p:spPr/>
        <p:txBody>
          <a:bodyPr/>
          <a:lstStyle/>
          <a:p>
            <a:fld id="{586E8A3F-E0B9-424F-B537-101F16584A24}" type="slidenum">
              <a:rPr lang="en-IN" smtClean="0"/>
              <a:t>‹Nº›</a:t>
            </a:fld>
            <a:endParaRPr lang="en-IN"/>
          </a:p>
        </p:txBody>
      </p:sp>
    </p:spTree>
    <p:extLst>
      <p:ext uri="{BB962C8B-B14F-4D97-AF65-F5344CB8AC3E}">
        <p14:creationId xmlns:p14="http://schemas.microsoft.com/office/powerpoint/2010/main" val="9724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D5B27-79DC-06CD-DBDD-F28E64A82F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0065586-C663-0EAB-588B-9CD5766786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2CB639-91FB-8D73-9D43-78FCD4BEA9D9}"/>
              </a:ext>
            </a:extLst>
          </p:cNvPr>
          <p:cNvSpPr>
            <a:spLocks noGrp="1"/>
          </p:cNvSpPr>
          <p:nvPr>
            <p:ph type="dt" sz="half" idx="10"/>
          </p:nvPr>
        </p:nvSpPr>
        <p:spPr/>
        <p:txBody>
          <a:bodyPr/>
          <a:lstStyle/>
          <a:p>
            <a:fld id="{95601888-DDED-497A-880D-24353B6BF6CC}" type="datetimeFigureOut">
              <a:rPr lang="en-IN" smtClean="0"/>
              <a:t>09-03-2026</a:t>
            </a:fld>
            <a:endParaRPr lang="en-IN"/>
          </a:p>
        </p:txBody>
      </p:sp>
      <p:sp>
        <p:nvSpPr>
          <p:cNvPr id="5" name="Footer Placeholder 4">
            <a:extLst>
              <a:ext uri="{FF2B5EF4-FFF2-40B4-BE49-F238E27FC236}">
                <a16:creationId xmlns:a16="http://schemas.microsoft.com/office/drawing/2014/main" id="{B5A10ECD-E05D-85AB-16DB-579FD925D0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7DDF6ED-524A-01DA-FCC3-0FE0C7F4C4B5}"/>
              </a:ext>
            </a:extLst>
          </p:cNvPr>
          <p:cNvSpPr>
            <a:spLocks noGrp="1"/>
          </p:cNvSpPr>
          <p:nvPr>
            <p:ph type="sldNum" sz="quarter" idx="12"/>
          </p:nvPr>
        </p:nvSpPr>
        <p:spPr/>
        <p:txBody>
          <a:bodyPr/>
          <a:lstStyle/>
          <a:p>
            <a:fld id="{586E8A3F-E0B9-424F-B537-101F16584A24}" type="slidenum">
              <a:rPr lang="en-IN" smtClean="0"/>
              <a:t>‹Nº›</a:t>
            </a:fld>
            <a:endParaRPr lang="en-IN"/>
          </a:p>
        </p:txBody>
      </p:sp>
    </p:spTree>
    <p:extLst>
      <p:ext uri="{BB962C8B-B14F-4D97-AF65-F5344CB8AC3E}">
        <p14:creationId xmlns:p14="http://schemas.microsoft.com/office/powerpoint/2010/main" val="276503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24A8-3D42-6AA3-5F32-6BAE0E40C29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AE1A6AE-21CE-225C-C2B9-941CF3C7B0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81FF485-4A7A-1F5E-92FF-5E526C922E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9B19C7D-5D63-75DD-0E89-65E537BEEA65}"/>
              </a:ext>
            </a:extLst>
          </p:cNvPr>
          <p:cNvSpPr>
            <a:spLocks noGrp="1"/>
          </p:cNvSpPr>
          <p:nvPr>
            <p:ph type="dt" sz="half" idx="10"/>
          </p:nvPr>
        </p:nvSpPr>
        <p:spPr/>
        <p:txBody>
          <a:bodyPr/>
          <a:lstStyle/>
          <a:p>
            <a:fld id="{95601888-DDED-497A-880D-24353B6BF6CC}" type="datetimeFigureOut">
              <a:rPr lang="en-IN" smtClean="0"/>
              <a:t>09-03-2026</a:t>
            </a:fld>
            <a:endParaRPr lang="en-IN"/>
          </a:p>
        </p:txBody>
      </p:sp>
      <p:sp>
        <p:nvSpPr>
          <p:cNvPr id="6" name="Footer Placeholder 5">
            <a:extLst>
              <a:ext uri="{FF2B5EF4-FFF2-40B4-BE49-F238E27FC236}">
                <a16:creationId xmlns:a16="http://schemas.microsoft.com/office/drawing/2014/main" id="{5A8134B2-BFE9-D2CE-5B3F-14AC8338968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D0A4ED9-F9F3-C45A-F281-00F622C6A254}"/>
              </a:ext>
            </a:extLst>
          </p:cNvPr>
          <p:cNvSpPr>
            <a:spLocks noGrp="1"/>
          </p:cNvSpPr>
          <p:nvPr>
            <p:ph type="sldNum" sz="quarter" idx="12"/>
          </p:nvPr>
        </p:nvSpPr>
        <p:spPr/>
        <p:txBody>
          <a:bodyPr/>
          <a:lstStyle/>
          <a:p>
            <a:fld id="{586E8A3F-E0B9-424F-B537-101F16584A24}" type="slidenum">
              <a:rPr lang="en-IN" smtClean="0"/>
              <a:t>‹Nº›</a:t>
            </a:fld>
            <a:endParaRPr lang="en-IN"/>
          </a:p>
        </p:txBody>
      </p:sp>
    </p:spTree>
    <p:extLst>
      <p:ext uri="{BB962C8B-B14F-4D97-AF65-F5344CB8AC3E}">
        <p14:creationId xmlns:p14="http://schemas.microsoft.com/office/powerpoint/2010/main" val="123318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DC80-9EE7-4A0A-C8E6-E853E4A0924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34B02E2-3303-225A-056A-D135A2C43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3FEF0B-E10E-8663-D57A-3C82C31191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B5C6623-5318-3BAE-E2E1-D1257F570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20A0BD-F25B-A5BC-6182-48D9F1AEF9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DB785CC-0B9B-0CAC-01CC-F09DF3337F4E}"/>
              </a:ext>
            </a:extLst>
          </p:cNvPr>
          <p:cNvSpPr>
            <a:spLocks noGrp="1"/>
          </p:cNvSpPr>
          <p:nvPr>
            <p:ph type="dt" sz="half" idx="10"/>
          </p:nvPr>
        </p:nvSpPr>
        <p:spPr/>
        <p:txBody>
          <a:bodyPr/>
          <a:lstStyle/>
          <a:p>
            <a:fld id="{95601888-DDED-497A-880D-24353B6BF6CC}" type="datetimeFigureOut">
              <a:rPr lang="en-IN" smtClean="0"/>
              <a:t>09-03-2026</a:t>
            </a:fld>
            <a:endParaRPr lang="en-IN"/>
          </a:p>
        </p:txBody>
      </p:sp>
      <p:sp>
        <p:nvSpPr>
          <p:cNvPr id="8" name="Footer Placeholder 7">
            <a:extLst>
              <a:ext uri="{FF2B5EF4-FFF2-40B4-BE49-F238E27FC236}">
                <a16:creationId xmlns:a16="http://schemas.microsoft.com/office/drawing/2014/main" id="{00D831D2-E095-987B-0007-1F07BD20807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62D7639-CE82-9BAE-2E3A-563DA5F46E97}"/>
              </a:ext>
            </a:extLst>
          </p:cNvPr>
          <p:cNvSpPr>
            <a:spLocks noGrp="1"/>
          </p:cNvSpPr>
          <p:nvPr>
            <p:ph type="sldNum" sz="quarter" idx="12"/>
          </p:nvPr>
        </p:nvSpPr>
        <p:spPr/>
        <p:txBody>
          <a:bodyPr/>
          <a:lstStyle/>
          <a:p>
            <a:fld id="{586E8A3F-E0B9-424F-B537-101F16584A24}" type="slidenum">
              <a:rPr lang="en-IN" smtClean="0"/>
              <a:t>‹Nº›</a:t>
            </a:fld>
            <a:endParaRPr lang="en-IN"/>
          </a:p>
        </p:txBody>
      </p:sp>
    </p:spTree>
    <p:extLst>
      <p:ext uri="{BB962C8B-B14F-4D97-AF65-F5344CB8AC3E}">
        <p14:creationId xmlns:p14="http://schemas.microsoft.com/office/powerpoint/2010/main" val="326610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9A61B-B478-328D-9CB5-0FD168ACA08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222DCA7-16D2-DA16-5E94-419E62F3C6EF}"/>
              </a:ext>
            </a:extLst>
          </p:cNvPr>
          <p:cNvSpPr>
            <a:spLocks noGrp="1"/>
          </p:cNvSpPr>
          <p:nvPr>
            <p:ph type="dt" sz="half" idx="10"/>
          </p:nvPr>
        </p:nvSpPr>
        <p:spPr/>
        <p:txBody>
          <a:bodyPr/>
          <a:lstStyle/>
          <a:p>
            <a:fld id="{95601888-DDED-497A-880D-24353B6BF6CC}" type="datetimeFigureOut">
              <a:rPr lang="en-IN" smtClean="0"/>
              <a:t>09-03-2026</a:t>
            </a:fld>
            <a:endParaRPr lang="en-IN"/>
          </a:p>
        </p:txBody>
      </p:sp>
      <p:sp>
        <p:nvSpPr>
          <p:cNvPr id="4" name="Footer Placeholder 3">
            <a:extLst>
              <a:ext uri="{FF2B5EF4-FFF2-40B4-BE49-F238E27FC236}">
                <a16:creationId xmlns:a16="http://schemas.microsoft.com/office/drawing/2014/main" id="{DEDC89AD-F815-6F79-7709-0BBC9E21C4B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87327E2-F195-18C6-7D31-0DA72BB7253A}"/>
              </a:ext>
            </a:extLst>
          </p:cNvPr>
          <p:cNvSpPr>
            <a:spLocks noGrp="1"/>
          </p:cNvSpPr>
          <p:nvPr>
            <p:ph type="sldNum" sz="quarter" idx="12"/>
          </p:nvPr>
        </p:nvSpPr>
        <p:spPr/>
        <p:txBody>
          <a:bodyPr/>
          <a:lstStyle/>
          <a:p>
            <a:fld id="{586E8A3F-E0B9-424F-B537-101F16584A24}" type="slidenum">
              <a:rPr lang="en-IN" smtClean="0"/>
              <a:t>‹Nº›</a:t>
            </a:fld>
            <a:endParaRPr lang="en-IN"/>
          </a:p>
        </p:txBody>
      </p:sp>
    </p:spTree>
    <p:extLst>
      <p:ext uri="{BB962C8B-B14F-4D97-AF65-F5344CB8AC3E}">
        <p14:creationId xmlns:p14="http://schemas.microsoft.com/office/powerpoint/2010/main" val="335191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006B1-882B-25DC-DAAE-30121EDDA7B1}"/>
              </a:ext>
            </a:extLst>
          </p:cNvPr>
          <p:cNvSpPr>
            <a:spLocks noGrp="1"/>
          </p:cNvSpPr>
          <p:nvPr>
            <p:ph type="dt" sz="half" idx="10"/>
          </p:nvPr>
        </p:nvSpPr>
        <p:spPr/>
        <p:txBody>
          <a:bodyPr/>
          <a:lstStyle/>
          <a:p>
            <a:fld id="{95601888-DDED-497A-880D-24353B6BF6CC}" type="datetimeFigureOut">
              <a:rPr lang="en-IN" smtClean="0"/>
              <a:t>09-03-2026</a:t>
            </a:fld>
            <a:endParaRPr lang="en-IN"/>
          </a:p>
        </p:txBody>
      </p:sp>
      <p:sp>
        <p:nvSpPr>
          <p:cNvPr id="3" name="Footer Placeholder 2">
            <a:extLst>
              <a:ext uri="{FF2B5EF4-FFF2-40B4-BE49-F238E27FC236}">
                <a16:creationId xmlns:a16="http://schemas.microsoft.com/office/drawing/2014/main" id="{FA6D38EE-7EE3-71FA-0D0F-F1BA024EFC0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F3FBB12-8809-9DA8-5DC2-C2F3713976AA}"/>
              </a:ext>
            </a:extLst>
          </p:cNvPr>
          <p:cNvSpPr>
            <a:spLocks noGrp="1"/>
          </p:cNvSpPr>
          <p:nvPr>
            <p:ph type="sldNum" sz="quarter" idx="12"/>
          </p:nvPr>
        </p:nvSpPr>
        <p:spPr/>
        <p:txBody>
          <a:bodyPr/>
          <a:lstStyle/>
          <a:p>
            <a:fld id="{586E8A3F-E0B9-424F-B537-101F16584A24}" type="slidenum">
              <a:rPr lang="en-IN" smtClean="0"/>
              <a:t>‹Nº›</a:t>
            </a:fld>
            <a:endParaRPr lang="en-IN"/>
          </a:p>
        </p:txBody>
      </p:sp>
    </p:spTree>
    <p:extLst>
      <p:ext uri="{BB962C8B-B14F-4D97-AF65-F5344CB8AC3E}">
        <p14:creationId xmlns:p14="http://schemas.microsoft.com/office/powerpoint/2010/main" val="249768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98A5-6F15-41B6-EDAC-FD96DDFB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3B2C50B-1FF3-35ED-85BE-3E49EEBA4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8BE52EB-A099-02A2-8B8D-1E94E7882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06E3A-52BC-86E2-8265-ADAA4EFE9EA0}"/>
              </a:ext>
            </a:extLst>
          </p:cNvPr>
          <p:cNvSpPr>
            <a:spLocks noGrp="1"/>
          </p:cNvSpPr>
          <p:nvPr>
            <p:ph type="dt" sz="half" idx="10"/>
          </p:nvPr>
        </p:nvSpPr>
        <p:spPr/>
        <p:txBody>
          <a:bodyPr/>
          <a:lstStyle/>
          <a:p>
            <a:fld id="{95601888-DDED-497A-880D-24353B6BF6CC}" type="datetimeFigureOut">
              <a:rPr lang="en-IN" smtClean="0"/>
              <a:t>09-03-2026</a:t>
            </a:fld>
            <a:endParaRPr lang="en-IN"/>
          </a:p>
        </p:txBody>
      </p:sp>
      <p:sp>
        <p:nvSpPr>
          <p:cNvPr id="6" name="Footer Placeholder 5">
            <a:extLst>
              <a:ext uri="{FF2B5EF4-FFF2-40B4-BE49-F238E27FC236}">
                <a16:creationId xmlns:a16="http://schemas.microsoft.com/office/drawing/2014/main" id="{CD321C41-B929-24E0-CC96-F4F9AB90F10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DD7CC3A-65DD-D347-2950-ED60F55828DC}"/>
              </a:ext>
            </a:extLst>
          </p:cNvPr>
          <p:cNvSpPr>
            <a:spLocks noGrp="1"/>
          </p:cNvSpPr>
          <p:nvPr>
            <p:ph type="sldNum" sz="quarter" idx="12"/>
          </p:nvPr>
        </p:nvSpPr>
        <p:spPr/>
        <p:txBody>
          <a:bodyPr/>
          <a:lstStyle/>
          <a:p>
            <a:fld id="{586E8A3F-E0B9-424F-B537-101F16584A24}" type="slidenum">
              <a:rPr lang="en-IN" smtClean="0"/>
              <a:t>‹Nº›</a:t>
            </a:fld>
            <a:endParaRPr lang="en-IN"/>
          </a:p>
        </p:txBody>
      </p:sp>
    </p:spTree>
    <p:extLst>
      <p:ext uri="{BB962C8B-B14F-4D97-AF65-F5344CB8AC3E}">
        <p14:creationId xmlns:p14="http://schemas.microsoft.com/office/powerpoint/2010/main" val="87491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4D65-440C-BD65-CD54-09DA129A7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07BE265-E69F-6D4A-CD78-0FB8BB1D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436ABB7-626C-19F7-88DA-0A361CB20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20AF1D-4C99-B38D-2157-2062D46F5423}"/>
              </a:ext>
            </a:extLst>
          </p:cNvPr>
          <p:cNvSpPr>
            <a:spLocks noGrp="1"/>
          </p:cNvSpPr>
          <p:nvPr>
            <p:ph type="dt" sz="half" idx="10"/>
          </p:nvPr>
        </p:nvSpPr>
        <p:spPr/>
        <p:txBody>
          <a:bodyPr/>
          <a:lstStyle/>
          <a:p>
            <a:fld id="{95601888-DDED-497A-880D-24353B6BF6CC}" type="datetimeFigureOut">
              <a:rPr lang="en-IN" smtClean="0"/>
              <a:t>09-03-2026</a:t>
            </a:fld>
            <a:endParaRPr lang="en-IN"/>
          </a:p>
        </p:txBody>
      </p:sp>
      <p:sp>
        <p:nvSpPr>
          <p:cNvPr id="6" name="Footer Placeholder 5">
            <a:extLst>
              <a:ext uri="{FF2B5EF4-FFF2-40B4-BE49-F238E27FC236}">
                <a16:creationId xmlns:a16="http://schemas.microsoft.com/office/drawing/2014/main" id="{5BC1AE93-57B2-1AD7-DBCA-3B458CD93AB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CC79208-2DE3-E7EC-1187-C99F3182076D}"/>
              </a:ext>
            </a:extLst>
          </p:cNvPr>
          <p:cNvSpPr>
            <a:spLocks noGrp="1"/>
          </p:cNvSpPr>
          <p:nvPr>
            <p:ph type="sldNum" sz="quarter" idx="12"/>
          </p:nvPr>
        </p:nvSpPr>
        <p:spPr/>
        <p:txBody>
          <a:bodyPr/>
          <a:lstStyle/>
          <a:p>
            <a:fld id="{586E8A3F-E0B9-424F-B537-101F16584A24}" type="slidenum">
              <a:rPr lang="en-IN" smtClean="0"/>
              <a:t>‹Nº›</a:t>
            </a:fld>
            <a:endParaRPr lang="en-IN"/>
          </a:p>
        </p:txBody>
      </p:sp>
    </p:spTree>
    <p:extLst>
      <p:ext uri="{BB962C8B-B14F-4D97-AF65-F5344CB8AC3E}">
        <p14:creationId xmlns:p14="http://schemas.microsoft.com/office/powerpoint/2010/main" val="379718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A530C-6642-7E49-CE9E-AA9D65F4B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8E0C98-BBD3-0046-B01D-81A1053CDD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DE1AB8-F668-1266-38A1-3B72F50B5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601888-DDED-497A-880D-24353B6BF6CC}" type="datetimeFigureOut">
              <a:rPr lang="en-IN" smtClean="0"/>
              <a:t>09-03-2026</a:t>
            </a:fld>
            <a:endParaRPr lang="en-IN"/>
          </a:p>
        </p:txBody>
      </p:sp>
      <p:sp>
        <p:nvSpPr>
          <p:cNvPr id="5" name="Footer Placeholder 4">
            <a:extLst>
              <a:ext uri="{FF2B5EF4-FFF2-40B4-BE49-F238E27FC236}">
                <a16:creationId xmlns:a16="http://schemas.microsoft.com/office/drawing/2014/main" id="{E2708251-7E40-F7F2-6A97-0EFAF6A6B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03C4AB0E-671F-CD39-0430-707891668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6E8A3F-E0B9-424F-B537-101F16584A24}" type="slidenum">
              <a:rPr lang="en-IN" smtClean="0"/>
              <a:t>‹Nº›</a:t>
            </a:fld>
            <a:endParaRPr lang="en-IN"/>
          </a:p>
        </p:txBody>
      </p:sp>
    </p:spTree>
    <p:extLst>
      <p:ext uri="{BB962C8B-B14F-4D97-AF65-F5344CB8AC3E}">
        <p14:creationId xmlns:p14="http://schemas.microsoft.com/office/powerpoint/2010/main" val="50870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1C15"/>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81DB4C8-3733-8317-D2DC-8AF16DA482E0}"/>
              </a:ext>
            </a:extLst>
          </p:cNvPr>
          <p:cNvSpPr/>
          <p:nvPr/>
        </p:nvSpPr>
        <p:spPr>
          <a:xfrm>
            <a:off x="232011" y="1010653"/>
            <a:ext cx="11723427" cy="5679501"/>
          </a:xfrm>
          <a:prstGeom prst="roundRect">
            <a:avLst>
              <a:gd name="adj" fmla="val 6463"/>
            </a:avLst>
          </a:prstGeom>
          <a:solidFill>
            <a:srgbClr val="F0FA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Shape 5">
            <a:extLst>
              <a:ext uri="{FF2B5EF4-FFF2-40B4-BE49-F238E27FC236}">
                <a16:creationId xmlns:a16="http://schemas.microsoft.com/office/drawing/2014/main" id="{DB6D1269-DCCF-4167-F4A8-86C0EF9D6286}"/>
              </a:ext>
            </a:extLst>
          </p:cNvPr>
          <p:cNvSpPr/>
          <p:nvPr/>
        </p:nvSpPr>
        <p:spPr>
          <a:xfrm>
            <a:off x="1" y="48126"/>
            <a:ext cx="12191999" cy="794483"/>
          </a:xfrm>
          <a:custGeom>
            <a:avLst/>
            <a:gdLst>
              <a:gd name="csX0" fmla="*/ 155166 w 12191999"/>
              <a:gd name="csY0" fmla="*/ 0 h 794483"/>
              <a:gd name="csX1" fmla="*/ 12036829 w 12191999"/>
              <a:gd name="csY1" fmla="*/ 1 h 794483"/>
              <a:gd name="csX2" fmla="*/ 12036829 w 12191999"/>
              <a:gd name="csY2" fmla="*/ 1 h 794483"/>
              <a:gd name="csX3" fmla="*/ 12036833 w 12191999"/>
              <a:gd name="csY3" fmla="*/ 1 h 794483"/>
              <a:gd name="csX4" fmla="*/ 12036833 w 12191999"/>
              <a:gd name="csY4" fmla="*/ 1 h 794483"/>
              <a:gd name="csX5" fmla="*/ 12036829 w 12191999"/>
              <a:gd name="csY5" fmla="*/ 1 h 794483"/>
              <a:gd name="csX6" fmla="*/ 12036833 w 12191999"/>
              <a:gd name="csY6" fmla="*/ 0 h 794483"/>
              <a:gd name="csX7" fmla="*/ 12191999 w 12191999"/>
              <a:gd name="csY7" fmla="*/ 397241 h 794483"/>
              <a:gd name="csX8" fmla="*/ 12179806 w 12191999"/>
              <a:gd name="csY8" fmla="*/ 551865 h 794483"/>
              <a:gd name="csX9" fmla="*/ 12179805 w 12191999"/>
              <a:gd name="csY9" fmla="*/ 551865 h 794483"/>
              <a:gd name="csX10" fmla="*/ 12179805 w 12191999"/>
              <a:gd name="csY10" fmla="*/ 551866 h 794483"/>
              <a:gd name="csX11" fmla="*/ 12165499 w 12191999"/>
              <a:gd name="csY11" fmla="*/ 619343 h 794483"/>
              <a:gd name="csX12" fmla="*/ 12150711 w 12191999"/>
              <a:gd name="csY12" fmla="*/ 665228 h 794483"/>
              <a:gd name="csX13" fmla="*/ 12146552 w 12191999"/>
              <a:gd name="csY13" fmla="*/ 678132 h 794483"/>
              <a:gd name="csX14" fmla="*/ 12146552 w 12191999"/>
              <a:gd name="csY14" fmla="*/ 678133 h 794483"/>
              <a:gd name="csX15" fmla="*/ 12146552 w 12191999"/>
              <a:gd name="csY15" fmla="*/ 678133 h 794483"/>
              <a:gd name="csX16" fmla="*/ 12036833 w 12191999"/>
              <a:gd name="csY16" fmla="*/ 794483 h 794483"/>
              <a:gd name="csX17" fmla="*/ 155166 w 12191999"/>
              <a:gd name="csY17" fmla="*/ 794482 h 794483"/>
              <a:gd name="csX18" fmla="*/ 0 w 12191999"/>
              <a:gd name="csY18" fmla="*/ 397241 h 794483"/>
              <a:gd name="csX19" fmla="*/ 12194 w 12191999"/>
              <a:gd name="csY19" fmla="*/ 242616 h 794483"/>
              <a:gd name="csX20" fmla="*/ 155166 w 12191999"/>
              <a:gd name="csY20" fmla="*/ 0 h 794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12191999" h="794483">
                <a:moveTo>
                  <a:pt x="155166" y="0"/>
                </a:moveTo>
                <a:lnTo>
                  <a:pt x="12036829" y="1"/>
                </a:lnTo>
                <a:lnTo>
                  <a:pt x="12036829" y="1"/>
                </a:lnTo>
                <a:lnTo>
                  <a:pt x="12036833" y="1"/>
                </a:lnTo>
                <a:lnTo>
                  <a:pt x="12036833" y="1"/>
                </a:lnTo>
                <a:lnTo>
                  <a:pt x="12036829" y="1"/>
                </a:lnTo>
                <a:lnTo>
                  <a:pt x="12036833" y="0"/>
                </a:lnTo>
                <a:cubicBezTo>
                  <a:pt x="12122529" y="0"/>
                  <a:pt x="12191999" y="177851"/>
                  <a:pt x="12191999" y="397241"/>
                </a:cubicBezTo>
                <a:cubicBezTo>
                  <a:pt x="12191999" y="452088"/>
                  <a:pt x="12187657" y="504339"/>
                  <a:pt x="12179806" y="551865"/>
                </a:cubicBezTo>
                <a:lnTo>
                  <a:pt x="12179805" y="551865"/>
                </a:lnTo>
                <a:lnTo>
                  <a:pt x="12179805" y="551866"/>
                </a:lnTo>
                <a:cubicBezTo>
                  <a:pt x="12175880" y="575628"/>
                  <a:pt x="12171076" y="598209"/>
                  <a:pt x="12165499" y="619343"/>
                </a:cubicBezTo>
                <a:lnTo>
                  <a:pt x="12150711" y="665228"/>
                </a:lnTo>
                <a:lnTo>
                  <a:pt x="12146552" y="678132"/>
                </a:lnTo>
                <a:lnTo>
                  <a:pt x="12146552" y="678133"/>
                </a:lnTo>
                <a:lnTo>
                  <a:pt x="12146552" y="678133"/>
                </a:lnTo>
                <a:cubicBezTo>
                  <a:pt x="12118473" y="750020"/>
                  <a:pt x="12079681" y="794483"/>
                  <a:pt x="12036833" y="794483"/>
                </a:cubicBezTo>
                <a:cubicBezTo>
                  <a:pt x="8076277" y="794483"/>
                  <a:pt x="4115722" y="794482"/>
                  <a:pt x="155166" y="794482"/>
                </a:cubicBezTo>
                <a:cubicBezTo>
                  <a:pt x="69470" y="794482"/>
                  <a:pt x="0" y="616631"/>
                  <a:pt x="0" y="397241"/>
                </a:cubicBezTo>
                <a:cubicBezTo>
                  <a:pt x="0" y="342393"/>
                  <a:pt x="4342" y="290142"/>
                  <a:pt x="12194" y="242616"/>
                </a:cubicBezTo>
                <a:cubicBezTo>
                  <a:pt x="35749" y="100041"/>
                  <a:pt x="90894" y="0"/>
                  <a:pt x="155166" y="0"/>
                </a:cubicBezTo>
                <a:close/>
              </a:path>
            </a:pathLst>
          </a:custGeom>
          <a:solidFill>
            <a:srgbClr val="081C15"/>
          </a:solidFill>
          <a:ln>
            <a:noFill/>
          </a:ln>
          <a:effectLst>
            <a:glow rad="139700">
              <a:schemeClr val="accent6">
                <a:satMod val="175000"/>
                <a:alpha val="40000"/>
              </a:schemeClr>
            </a:glow>
            <a:outerShdw blurRad="44450" dist="27940" dir="5400000" algn="ctr">
              <a:srgbClr val="000000">
                <a:alpha val="32000"/>
              </a:srgbClr>
            </a:outerShdw>
            <a:softEdge rad="635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ta-IN" sz="2000" dirty="0">
                <a:effectLst>
                  <a:glow rad="139700">
                    <a:schemeClr val="accent6">
                      <a:satMod val="175000"/>
                      <a:alpha val="40000"/>
                    </a:schemeClr>
                  </a:glow>
                  <a:innerShdw blurRad="114300">
                    <a:prstClr val="black"/>
                  </a:innerShdw>
                </a:effectLst>
                <a:latin typeface="Anek Tamil Expanded ExtraBold" pitchFamily="2" charset="0"/>
                <a:cs typeface="Anek Tamil Expanded ExtraBold" pitchFamily="2" charset="0"/>
              </a:rPr>
              <a:t>காட்டுப்பகுதியில் சுவிசேஷம் அறிவித்தல்</a:t>
            </a:r>
            <a:endParaRPr lang="en-IN" sz="2000" dirty="0">
              <a:effectLst>
                <a:glow rad="139700">
                  <a:schemeClr val="accent6">
                    <a:satMod val="175000"/>
                    <a:alpha val="40000"/>
                  </a:schemeClr>
                </a:glow>
                <a:innerShdw blurRad="114300">
                  <a:prstClr val="black"/>
                </a:innerShdw>
              </a:effectLst>
              <a:latin typeface="Anek Tamil Expanded ExtraBold" pitchFamily="2" charset="0"/>
              <a:cs typeface="Anek Tamil Expanded ExtraBold" pitchFamily="2" charset="0"/>
            </a:endParaRPr>
          </a:p>
        </p:txBody>
      </p:sp>
      <p:sp>
        <p:nvSpPr>
          <p:cNvPr id="10" name="Oval 9">
            <a:extLst>
              <a:ext uri="{FF2B5EF4-FFF2-40B4-BE49-F238E27FC236}">
                <a16:creationId xmlns:a16="http://schemas.microsoft.com/office/drawing/2014/main" id="{6723283F-A8F7-40E9-0CF8-D204E622799F}"/>
              </a:ext>
            </a:extLst>
          </p:cNvPr>
          <p:cNvSpPr/>
          <p:nvPr/>
        </p:nvSpPr>
        <p:spPr>
          <a:xfrm>
            <a:off x="600501" y="1119116"/>
            <a:ext cx="4612944" cy="5001905"/>
          </a:xfrm>
          <a:prstGeom prst="ellipse">
            <a:avLst/>
          </a:prstGeom>
          <a:solidFill>
            <a:srgbClr val="081C15"/>
          </a:solidFill>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0EEA7A39-02F6-A163-28BE-4711972BAD9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51" b="98784" l="684" r="98974">
                        <a14:foregroundMark x1="46154" y1="7751" x2="61880" y2="8511"/>
                        <a14:foregroundMark x1="37778" y1="78723" x2="4786" y2="99088"/>
                        <a14:foregroundMark x1="99145" y1="88298" x2="99145" y2="88298"/>
                        <a14:foregroundMark x1="855" y1="85258" x2="684" y2="85866"/>
                        <a14:backgroundMark x1="16068" y1="41641" x2="22393" y2="60942"/>
                        <a14:backgroundMark x1="22393" y1="60942" x2="22393" y2="62310"/>
                      </a14:backgroundRemoval>
                    </a14:imgEffect>
                    <a14:imgEffect>
                      <a14:brightnessContrast bright="20000"/>
                    </a14:imgEffect>
                  </a14:imgLayer>
                </a14:imgProps>
              </a:ext>
            </a:extLst>
          </a:blip>
          <a:stretch>
            <a:fillRect/>
          </a:stretch>
        </p:blipFill>
        <p:spPr>
          <a:xfrm>
            <a:off x="1003550" y="1593766"/>
            <a:ext cx="3806846" cy="3922170"/>
          </a:xfrm>
          <a:prstGeom prst="flowChartDocument">
            <a:avLst/>
          </a:prstGeom>
        </p:spPr>
      </p:pic>
      <p:sp>
        <p:nvSpPr>
          <p:cNvPr id="11" name="Rectangle: Single Corner Rounded 10">
            <a:extLst>
              <a:ext uri="{FF2B5EF4-FFF2-40B4-BE49-F238E27FC236}">
                <a16:creationId xmlns:a16="http://schemas.microsoft.com/office/drawing/2014/main" id="{0981F9AC-69EC-8EF9-A9AE-8B3B42E3F240}"/>
              </a:ext>
            </a:extLst>
          </p:cNvPr>
          <p:cNvSpPr/>
          <p:nvPr/>
        </p:nvSpPr>
        <p:spPr>
          <a:xfrm>
            <a:off x="6300476" y="1719618"/>
            <a:ext cx="4931150" cy="3670467"/>
          </a:xfrm>
          <a:prstGeom prst="round1Rect">
            <a:avLst>
              <a:gd name="adj" fmla="val 15552"/>
            </a:avLst>
          </a:prstGeom>
          <a:solidFill>
            <a:srgbClr val="1B4332"/>
          </a:solidFill>
          <a:ln>
            <a:noFill/>
          </a:ln>
          <a:effectLst>
            <a:outerShdw blurRad="50800" dist="38100" dir="10800000" algn="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a-IN" dirty="0">
                <a:latin typeface="Anek Tamil Expanded Medium" pitchFamily="2" charset="0"/>
                <a:cs typeface="Anek Tamil Expanded Medium" pitchFamily="2" charset="0"/>
              </a:rPr>
              <a:t>மார்ச் 14</a:t>
            </a:r>
            <a:r>
              <a:rPr lang="en-US" dirty="0">
                <a:latin typeface="Anek Tamil Expanded Medium" pitchFamily="2" charset="0"/>
                <a:cs typeface="Anek Tamil Expanded Medium" pitchFamily="2" charset="0"/>
              </a:rPr>
              <a:t>, </a:t>
            </a:r>
            <a:r>
              <a:rPr lang="ta-IN" dirty="0">
                <a:latin typeface="Anek Tamil Expanded Medium" pitchFamily="2" charset="0"/>
                <a:cs typeface="Anek Tamil Expanded Medium" pitchFamily="2" charset="0"/>
              </a:rPr>
              <a:t>வாரம் 11</a:t>
            </a:r>
            <a:endParaRPr lang="en-US" dirty="0">
              <a:latin typeface="Anek Tamil Expanded Medium" pitchFamily="2" charset="0"/>
              <a:cs typeface="Anek Tamil Expanded Medium" pitchFamily="2" charset="0"/>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IN" dirty="0"/>
          </a:p>
        </p:txBody>
      </p:sp>
      <p:sp>
        <p:nvSpPr>
          <p:cNvPr id="14" name="Freeform: Shape 13">
            <a:extLst>
              <a:ext uri="{FF2B5EF4-FFF2-40B4-BE49-F238E27FC236}">
                <a16:creationId xmlns:a16="http://schemas.microsoft.com/office/drawing/2014/main" id="{547CFF56-FABC-2174-5BB1-00E3955FBD7D}"/>
              </a:ext>
            </a:extLst>
          </p:cNvPr>
          <p:cNvSpPr/>
          <p:nvPr/>
        </p:nvSpPr>
        <p:spPr>
          <a:xfrm>
            <a:off x="6300475" y="3698543"/>
            <a:ext cx="4931150" cy="1982415"/>
          </a:xfrm>
          <a:custGeom>
            <a:avLst/>
            <a:gdLst>
              <a:gd name="csX0" fmla="*/ 0 w 4931150"/>
              <a:gd name="csY0" fmla="*/ 0 h 2251959"/>
              <a:gd name="csX1" fmla="*/ 4931150 w 4931150"/>
              <a:gd name="csY1" fmla="*/ 0 h 2251959"/>
              <a:gd name="csX2" fmla="*/ 4931150 w 4931150"/>
              <a:gd name="csY2" fmla="*/ 1901734 h 2251959"/>
              <a:gd name="csX3" fmla="*/ 4580925 w 4931150"/>
              <a:gd name="csY3" fmla="*/ 2251959 h 2251959"/>
              <a:gd name="csX4" fmla="*/ 0 w 4931150"/>
              <a:gd name="csY4" fmla="*/ 2251959 h 2251959"/>
            </a:gdLst>
            <a:ahLst/>
            <a:cxnLst>
              <a:cxn ang="0">
                <a:pos x="csX0" y="csY0"/>
              </a:cxn>
              <a:cxn ang="0">
                <a:pos x="csX1" y="csY1"/>
              </a:cxn>
              <a:cxn ang="0">
                <a:pos x="csX2" y="csY2"/>
              </a:cxn>
              <a:cxn ang="0">
                <a:pos x="csX3" y="csY3"/>
              </a:cxn>
              <a:cxn ang="0">
                <a:pos x="csX4" y="csY4"/>
              </a:cxn>
            </a:cxnLst>
            <a:rect l="l" t="t" r="r" b="b"/>
            <a:pathLst>
              <a:path w="4931150" h="2251959">
                <a:moveTo>
                  <a:pt x="0" y="0"/>
                </a:moveTo>
                <a:lnTo>
                  <a:pt x="4931150" y="0"/>
                </a:lnTo>
                <a:lnTo>
                  <a:pt x="4931150" y="1901734"/>
                </a:lnTo>
                <a:cubicBezTo>
                  <a:pt x="4931150" y="2095158"/>
                  <a:pt x="4774349" y="2251959"/>
                  <a:pt x="4580925" y="2251959"/>
                </a:cubicBezTo>
                <a:lnTo>
                  <a:pt x="0" y="2251959"/>
                </a:lnTo>
                <a:close/>
              </a:path>
            </a:pathLst>
          </a:custGeom>
          <a:solidFill>
            <a:srgbClr val="52B788"/>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ta-IN" sz="2000" dirty="0">
                <a:solidFill>
                  <a:sysClr val="windowText" lastClr="000000"/>
                </a:solidFill>
                <a:effectLst>
                  <a:glow rad="228600">
                    <a:schemeClr val="accent6">
                      <a:satMod val="175000"/>
                      <a:alpha val="40000"/>
                    </a:schemeClr>
                  </a:glow>
                </a:effectLst>
                <a:latin typeface="Anek Tamil Expanded ExtraBold" pitchFamily="2" charset="0"/>
                <a:cs typeface="Anek Tamil Expanded ExtraBold" pitchFamily="2" charset="0"/>
              </a:rPr>
              <a:t>பப்புவ நியூ கினீ</a:t>
            </a:r>
            <a:endParaRPr lang="en-IN" sz="2000" dirty="0">
              <a:solidFill>
                <a:sysClr val="windowText" lastClr="000000"/>
              </a:solidFill>
              <a:effectLst>
                <a:glow rad="228600">
                  <a:schemeClr val="accent6">
                    <a:satMod val="175000"/>
                    <a:alpha val="40000"/>
                  </a:schemeClr>
                </a:glow>
              </a:effectLst>
              <a:latin typeface="Anek Tamil Expanded ExtraBold" pitchFamily="2" charset="0"/>
              <a:cs typeface="Anek Tamil Expanded ExtraBold" pitchFamily="2" charset="0"/>
            </a:endParaRPr>
          </a:p>
          <a:p>
            <a:pPr algn="ctr"/>
            <a:endParaRPr lang="en-IN" dirty="0"/>
          </a:p>
        </p:txBody>
      </p:sp>
      <p:sp>
        <p:nvSpPr>
          <p:cNvPr id="17" name="Freeform: Shape 16">
            <a:extLst>
              <a:ext uri="{FF2B5EF4-FFF2-40B4-BE49-F238E27FC236}">
                <a16:creationId xmlns:a16="http://schemas.microsoft.com/office/drawing/2014/main" id="{99783B7A-204C-444A-9A1F-9D2960255711}"/>
              </a:ext>
            </a:extLst>
          </p:cNvPr>
          <p:cNvSpPr/>
          <p:nvPr/>
        </p:nvSpPr>
        <p:spPr>
          <a:xfrm>
            <a:off x="1504885" y="5498145"/>
            <a:ext cx="2606723" cy="731339"/>
          </a:xfrm>
          <a:custGeom>
            <a:avLst/>
            <a:gdLst>
              <a:gd name="csX0" fmla="*/ 1832852 w 2606723"/>
              <a:gd name="csY0" fmla="*/ 547 h 731339"/>
              <a:gd name="csX1" fmla="*/ 2606723 w 2606723"/>
              <a:gd name="csY1" fmla="*/ 39532 h 731339"/>
              <a:gd name="csX2" fmla="*/ 2606723 w 2606723"/>
              <a:gd name="csY2" fmla="*/ 731339 h 731339"/>
              <a:gd name="csX3" fmla="*/ 0 w 2606723"/>
              <a:gd name="csY3" fmla="*/ 731339 h 731339"/>
              <a:gd name="csX4" fmla="*/ 0 w 2606723"/>
              <a:gd name="csY4" fmla="*/ 137274 h 731339"/>
              <a:gd name="csX5" fmla="*/ 1832852 w 2606723"/>
              <a:gd name="csY5" fmla="*/ 547 h 731339"/>
            </a:gdLst>
            <a:ahLst/>
            <a:cxnLst>
              <a:cxn ang="0">
                <a:pos x="csX0" y="csY0"/>
              </a:cxn>
              <a:cxn ang="0">
                <a:pos x="csX1" y="csY1"/>
              </a:cxn>
              <a:cxn ang="0">
                <a:pos x="csX2" y="csY2"/>
              </a:cxn>
              <a:cxn ang="0">
                <a:pos x="csX3" y="csY3"/>
              </a:cxn>
              <a:cxn ang="0">
                <a:pos x="csX4" y="csY4"/>
              </a:cxn>
              <a:cxn ang="0">
                <a:pos x="csX5" y="csY5"/>
              </a:cxn>
            </a:cxnLst>
            <a:rect l="l" t="t" r="r" b="b"/>
            <a:pathLst>
              <a:path w="2606723" h="731339">
                <a:moveTo>
                  <a:pt x="1832852" y="547"/>
                </a:moveTo>
                <a:cubicBezTo>
                  <a:pt x="2036502" y="-2587"/>
                  <a:pt x="2280883" y="7380"/>
                  <a:pt x="2606723" y="39532"/>
                </a:cubicBezTo>
                <a:lnTo>
                  <a:pt x="2606723" y="731339"/>
                </a:lnTo>
                <a:lnTo>
                  <a:pt x="0" y="731339"/>
                </a:lnTo>
                <a:lnTo>
                  <a:pt x="0" y="137274"/>
                </a:lnTo>
                <a:cubicBezTo>
                  <a:pt x="977521" y="137274"/>
                  <a:pt x="1221902" y="9952"/>
                  <a:pt x="1832852" y="547"/>
                </a:cubicBezTo>
                <a:close/>
              </a:path>
            </a:pathLst>
          </a:custGeom>
          <a:solidFill>
            <a:srgbClr val="081C1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ta-IN" dirty="0">
                <a:latin typeface="Anek Tamil Expanded ExtraBold" pitchFamily="2" charset="0"/>
                <a:cs typeface="Anek Tamil Expanded ExtraBold" pitchFamily="2" charset="0"/>
              </a:rPr>
              <a:t>ஆண்ட்ரூ</a:t>
            </a:r>
            <a:endParaRPr lang="en-IN" dirty="0">
              <a:latin typeface="Anek Tamil Expanded ExtraBold" pitchFamily="2" charset="0"/>
              <a:cs typeface="Anek Tamil Expanded ExtraBold" pitchFamily="2" charset="0"/>
            </a:endParaRPr>
          </a:p>
        </p:txBody>
      </p:sp>
    </p:spTree>
    <p:extLst>
      <p:ext uri="{BB962C8B-B14F-4D97-AF65-F5344CB8AC3E}">
        <p14:creationId xmlns:p14="http://schemas.microsoft.com/office/powerpoint/2010/main" val="250800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p:cNvGrpSpPr/>
        <p:nvPr/>
      </p:nvGrpSpPr>
      <p:grpSpPr>
        <a:xfrm>
          <a:off x="0" y="0"/>
          <a:ext cx="0" cy="0"/>
          <a:chOff x="0" y="0"/>
          <a:chExt cx="0" cy="0"/>
        </a:xfrm>
      </p:grpSpPr>
      <p:sp>
        <p:nvSpPr>
          <p:cNvPr id="2" name="Flowchart: Document 1">
            <a:extLst>
              <a:ext uri="{FF2B5EF4-FFF2-40B4-BE49-F238E27FC236}">
                <a16:creationId xmlns:a16="http://schemas.microsoft.com/office/drawing/2014/main" id="{92C1132F-7BD5-A193-475E-3FC4061E2B29}"/>
              </a:ext>
            </a:extLst>
          </p:cNvPr>
          <p:cNvSpPr/>
          <p:nvPr/>
        </p:nvSpPr>
        <p:spPr>
          <a:xfrm>
            <a:off x="0" y="0"/>
            <a:ext cx="464024" cy="368490"/>
          </a:xfrm>
          <a:prstGeom prst="flowChartDocument">
            <a:avLst/>
          </a:prstGeom>
          <a:solidFill>
            <a:srgbClr val="081C1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Expanded ExtraBold" pitchFamily="2" charset="0"/>
                <a:cs typeface="Anek Tamil Expanded ExtraBold" pitchFamily="2" charset="0"/>
              </a:rPr>
              <a:t>1</a:t>
            </a:r>
            <a:endParaRPr lang="en-IN" dirty="0">
              <a:latin typeface="Anek Tamil Expanded ExtraBold" pitchFamily="2" charset="0"/>
              <a:cs typeface="Anek Tamil Expanded ExtraBold" pitchFamily="2" charset="0"/>
            </a:endParaRPr>
          </a:p>
        </p:txBody>
      </p:sp>
      <p:sp>
        <p:nvSpPr>
          <p:cNvPr id="3" name="TextBox 2">
            <a:extLst>
              <a:ext uri="{FF2B5EF4-FFF2-40B4-BE49-F238E27FC236}">
                <a16:creationId xmlns:a16="http://schemas.microsoft.com/office/drawing/2014/main" id="{F4A8D01D-104D-B2B1-CB5A-D4C77891F383}"/>
              </a:ext>
            </a:extLst>
          </p:cNvPr>
          <p:cNvSpPr txBox="1"/>
          <p:nvPr/>
        </p:nvSpPr>
        <p:spPr>
          <a:xfrm>
            <a:off x="4018908" y="76159"/>
            <a:ext cx="7997588" cy="670568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பப்புவ நியூ கினீயின் அடர்ந்த காடுகளுக்குள்</a:t>
            </a:r>
            <a:r>
              <a:rPr lang="en-US" dirty="0">
                <a:latin typeface="Anek Tamil" pitchFamily="2" charset="0"/>
                <a:cs typeface="Anek Tamil" pitchFamily="2" charset="0"/>
              </a:rPr>
              <a:t>, </a:t>
            </a:r>
            <a:r>
              <a:rPr lang="ta-IN" dirty="0">
                <a:latin typeface="Anek Tamil" pitchFamily="2" charset="0"/>
                <a:cs typeface="Anek Tamil" pitchFamily="2" charset="0"/>
              </a:rPr>
              <a:t>ஆண்ட்ரூ என்கிற வாலிபருக்குக் கிடைத்த அழைப்பானது அவருடைய வாழ்க்கையையே மாற்றவிருந்தது.</a:t>
            </a:r>
            <a:endParaRPr lang="en-IN" dirty="0">
              <a:latin typeface="Anek Tamil" pitchFamily="2" charset="0"/>
              <a:cs typeface="Anek Tamil" pitchFamily="2" charset="0"/>
            </a:endParaRPr>
          </a:p>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அவர் கிறிஸ்தவக் குடும்பத்தில் பிறந்தவர்</a:t>
            </a:r>
            <a:r>
              <a:rPr lang="en-US" dirty="0">
                <a:latin typeface="Anek Tamil" pitchFamily="2" charset="0"/>
                <a:cs typeface="Anek Tamil" pitchFamily="2" charset="0"/>
              </a:rPr>
              <a:t>, </a:t>
            </a:r>
            <a:r>
              <a:rPr lang="ta-IN" dirty="0">
                <a:latin typeface="Anek Tamil" pitchFamily="2" charset="0"/>
                <a:cs typeface="Anek Tamil" pitchFamily="2" charset="0"/>
              </a:rPr>
              <a:t>தேவ அன்புபற்றி பல சம்பவங்களைக் கேட்டிருக்கிறார். காட்டுப்பகுதியிலிருந்து அவரது கிராமத்திற்கு </a:t>
            </a:r>
            <a:r>
              <a:rPr lang="ta-IN" b="1" dirty="0">
                <a:solidFill>
                  <a:srgbClr val="FF0000"/>
                </a:solidFill>
                <a:latin typeface="Anek Tamil" pitchFamily="2" charset="0"/>
                <a:cs typeface="Anek Tamil" pitchFamily="2" charset="0"/>
              </a:rPr>
              <a:t>போதகர் டாம் </a:t>
            </a:r>
            <a:r>
              <a:rPr lang="ta-IN" dirty="0">
                <a:latin typeface="Anek Tamil" pitchFamily="2" charset="0"/>
                <a:cs typeface="Anek Tamil" pitchFamily="2" charset="0"/>
              </a:rPr>
              <a:t>வந்தபோது எல்லாமே மாறியது. அவர் அங்கு இயேசுவின் இரண்டாம் வருகைபற்றியும்</a:t>
            </a:r>
            <a:r>
              <a:rPr lang="en-US" dirty="0">
                <a:latin typeface="Anek Tamil" pitchFamily="2" charset="0"/>
                <a:cs typeface="Anek Tamil" pitchFamily="2" charset="0"/>
              </a:rPr>
              <a:t>, </a:t>
            </a:r>
            <a:r>
              <a:rPr lang="ta-IN" dirty="0">
                <a:latin typeface="Anek Tamil" pitchFamily="2" charset="0"/>
                <a:cs typeface="Anek Tamil" pitchFamily="2" charset="0"/>
              </a:rPr>
              <a:t>ஓய்வுநாளின் சத்தியம்பற்றியும் போதித்தார். அது ஆண்ட்ரூவின் ஆர்வத்தைத் தூண்டியது. வேதாகமத்தைப்பற்றியும்</a:t>
            </a:r>
            <a:r>
              <a:rPr lang="en-US" dirty="0">
                <a:latin typeface="Anek Tamil" pitchFamily="2" charset="0"/>
                <a:cs typeface="Anek Tamil" pitchFamily="2" charset="0"/>
              </a:rPr>
              <a:t>, </a:t>
            </a:r>
            <a:r>
              <a:rPr lang="ta-IN" dirty="0">
                <a:latin typeface="Anek Tamil" pitchFamily="2" charset="0"/>
                <a:cs typeface="Anek Tamil" pitchFamily="2" charset="0"/>
              </a:rPr>
              <a:t>சாதாரணமான மக்களை அழைக்கிற தேவனைப்பற்றியும்  அறிந்து</a:t>
            </a:r>
            <a:r>
              <a:rPr lang="en-US" dirty="0">
                <a:latin typeface="Anek Tamil" pitchFamily="2" charset="0"/>
                <a:cs typeface="Anek Tamil" pitchFamily="2" charset="0"/>
              </a:rPr>
              <a:t> </a:t>
            </a:r>
            <a:r>
              <a:rPr lang="ta-IN" dirty="0">
                <a:latin typeface="Anek Tamil" pitchFamily="2" charset="0"/>
                <a:cs typeface="Anek Tamil" pitchFamily="2" charset="0"/>
              </a:rPr>
              <a:t>கொள்வதற்காக ஒவ்வொரு கூட்டத்திலும் கலந்து</a:t>
            </a:r>
            <a:r>
              <a:rPr lang="en-US" dirty="0">
                <a:latin typeface="Anek Tamil" pitchFamily="2" charset="0"/>
                <a:cs typeface="Anek Tamil" pitchFamily="2" charset="0"/>
              </a:rPr>
              <a:t> </a:t>
            </a:r>
            <a:r>
              <a:rPr lang="ta-IN" dirty="0">
                <a:latin typeface="Anek Tamil" pitchFamily="2" charset="0"/>
                <a:cs typeface="Anek Tamil" pitchFamily="2" charset="0"/>
              </a:rPr>
              <a:t>கொண்டார். </a:t>
            </a:r>
            <a:endParaRPr lang="en-IN" dirty="0">
              <a:latin typeface="Anek Tamil" pitchFamily="2" charset="0"/>
              <a:cs typeface="Anek Tamil" pitchFamily="2" charset="0"/>
            </a:endParaRPr>
          </a:p>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பிறகு</a:t>
            </a:r>
            <a:r>
              <a:rPr lang="en-US" dirty="0">
                <a:latin typeface="Anek Tamil" pitchFamily="2" charset="0"/>
                <a:cs typeface="Anek Tamil" pitchFamily="2" charset="0"/>
              </a:rPr>
              <a:t>, </a:t>
            </a:r>
            <a:r>
              <a:rPr lang="ta-IN" dirty="0">
                <a:latin typeface="Anek Tamil" pitchFamily="2" charset="0"/>
                <a:cs typeface="Anek Tamil" pitchFamily="2" charset="0"/>
              </a:rPr>
              <a:t>அங்குள்ள அட்வென்டிஸ்ட் சபையில் ஆண்ட்ரூ தீவிர உறுப்பினரானார். இரண்டு வருடங்கள்</a:t>
            </a:r>
            <a:r>
              <a:rPr lang="en-US" dirty="0">
                <a:latin typeface="Anek Tamil" pitchFamily="2" charset="0"/>
                <a:cs typeface="Anek Tamil" pitchFamily="2" charset="0"/>
              </a:rPr>
              <a:t>, </a:t>
            </a:r>
            <a:r>
              <a:rPr lang="ta-IN" dirty="0">
                <a:latin typeface="Anek Tamil" pitchFamily="2" charset="0"/>
                <a:cs typeface="Anek Tamil" pitchFamily="2" charset="0"/>
              </a:rPr>
              <a:t>மிகுந்த ஆர்வத்துடன் வேத வசனங்களை ஆராய்ந்தார். நம்பிக்கைமட்டும் போதாது தலைமைத்தாங்கவும்</a:t>
            </a:r>
            <a:r>
              <a:rPr lang="en-US" dirty="0">
                <a:latin typeface="Anek Tamil" pitchFamily="2" charset="0"/>
                <a:cs typeface="Anek Tamil" pitchFamily="2" charset="0"/>
              </a:rPr>
              <a:t>, </a:t>
            </a:r>
            <a:r>
              <a:rPr lang="ta-IN" dirty="0">
                <a:latin typeface="Anek Tamil" pitchFamily="2" charset="0"/>
                <a:cs typeface="Anek Tamil" pitchFamily="2" charset="0"/>
              </a:rPr>
              <a:t>பிரசங்கம் பண்ணவும்</a:t>
            </a:r>
            <a:r>
              <a:rPr lang="en-US" dirty="0">
                <a:latin typeface="Anek Tamil" pitchFamily="2" charset="0"/>
                <a:cs typeface="Anek Tamil" pitchFamily="2" charset="0"/>
              </a:rPr>
              <a:t>, </a:t>
            </a:r>
            <a:r>
              <a:rPr lang="ta-IN" dirty="0">
                <a:latin typeface="Anek Tamil" pitchFamily="2" charset="0"/>
                <a:cs typeface="Anek Tamil" pitchFamily="2" charset="0"/>
              </a:rPr>
              <a:t>சேவைசெய்யவும் விரும்பினார். </a:t>
            </a:r>
            <a:endParaRPr lang="en-IN" dirty="0"/>
          </a:p>
        </p:txBody>
      </p:sp>
      <p:pic>
        <p:nvPicPr>
          <p:cNvPr id="5" name="Picture 4">
            <a:extLst>
              <a:ext uri="{FF2B5EF4-FFF2-40B4-BE49-F238E27FC236}">
                <a16:creationId xmlns:a16="http://schemas.microsoft.com/office/drawing/2014/main" id="{04DD1C8A-9DE1-F0D8-CAC6-51FC2A3BF97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385010" y="1235241"/>
            <a:ext cx="4860758" cy="4844717"/>
          </a:xfrm>
          <a:prstGeom prst="rect">
            <a:avLst/>
          </a:prstGeom>
          <a:effectLst>
            <a:softEdge rad="635000"/>
          </a:effectLst>
        </p:spPr>
      </p:pic>
    </p:spTree>
    <p:extLst>
      <p:ext uri="{BB962C8B-B14F-4D97-AF65-F5344CB8AC3E}">
        <p14:creationId xmlns:p14="http://schemas.microsoft.com/office/powerpoint/2010/main" val="5972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a:extLst>
            <a:ext uri="{FF2B5EF4-FFF2-40B4-BE49-F238E27FC236}">
              <a16:creationId xmlns:a16="http://schemas.microsoft.com/office/drawing/2014/main" id="{456D3270-3450-E0BC-26AA-B8A5C04AAB72}"/>
            </a:ext>
          </a:extLst>
        </p:cNvPr>
        <p:cNvGrpSpPr/>
        <p:nvPr/>
      </p:nvGrpSpPr>
      <p:grpSpPr>
        <a:xfrm>
          <a:off x="0" y="0"/>
          <a:ext cx="0" cy="0"/>
          <a:chOff x="0" y="0"/>
          <a:chExt cx="0" cy="0"/>
        </a:xfrm>
      </p:grpSpPr>
      <p:sp>
        <p:nvSpPr>
          <p:cNvPr id="2" name="Flowchart: Document 1">
            <a:extLst>
              <a:ext uri="{FF2B5EF4-FFF2-40B4-BE49-F238E27FC236}">
                <a16:creationId xmlns:a16="http://schemas.microsoft.com/office/drawing/2014/main" id="{DE962562-0E65-81FD-D379-D89D44743E46}"/>
              </a:ext>
            </a:extLst>
          </p:cNvPr>
          <p:cNvSpPr/>
          <p:nvPr/>
        </p:nvSpPr>
        <p:spPr>
          <a:xfrm>
            <a:off x="0" y="0"/>
            <a:ext cx="464024" cy="368490"/>
          </a:xfrm>
          <a:prstGeom prst="flowChartDocument">
            <a:avLst/>
          </a:prstGeom>
          <a:solidFill>
            <a:srgbClr val="081C1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Expanded ExtraBold" pitchFamily="2" charset="0"/>
                <a:cs typeface="Anek Tamil Expanded ExtraBold" pitchFamily="2" charset="0"/>
              </a:rPr>
              <a:t>2</a:t>
            </a:r>
            <a:endParaRPr lang="en-IN" dirty="0">
              <a:latin typeface="Anek Tamil Expanded ExtraBold" pitchFamily="2" charset="0"/>
              <a:cs typeface="Anek Tamil Expanded ExtraBold" pitchFamily="2" charset="0"/>
            </a:endParaRPr>
          </a:p>
        </p:txBody>
      </p:sp>
      <p:sp>
        <p:nvSpPr>
          <p:cNvPr id="3" name="TextBox 2">
            <a:extLst>
              <a:ext uri="{FF2B5EF4-FFF2-40B4-BE49-F238E27FC236}">
                <a16:creationId xmlns:a16="http://schemas.microsoft.com/office/drawing/2014/main" id="{0F9DCE23-0312-019A-DCFB-18FBFCA2DCCF}"/>
              </a:ext>
            </a:extLst>
          </p:cNvPr>
          <p:cNvSpPr txBox="1"/>
          <p:nvPr/>
        </p:nvSpPr>
        <p:spPr>
          <a:xfrm>
            <a:off x="4050992" y="272237"/>
            <a:ext cx="7997588" cy="629018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அப்போது தேவன் ஒரு கதவைத் திறந்தார். மாவட்ட இயக்குனர் ஆண்ட்ரூவின் திறமையைக் கவனித்து</a:t>
            </a:r>
            <a:r>
              <a:rPr lang="en-US" dirty="0">
                <a:latin typeface="Anek Tamil" pitchFamily="2" charset="0"/>
                <a:cs typeface="Anek Tamil" pitchFamily="2" charset="0"/>
              </a:rPr>
              <a:t>, </a:t>
            </a:r>
            <a:r>
              <a:rPr lang="ta-IN" dirty="0">
                <a:latin typeface="Anek Tamil" pitchFamily="2" charset="0"/>
                <a:cs typeface="Anek Tamil" pitchFamily="2" charset="0"/>
              </a:rPr>
              <a:t>சுயாதீன ஊழியப் பயிற்சிக்கு அவரை அனுப்புவதற்கு முன்வந்தார். அந்தப் பயிற்சியை முடித்தால்</a:t>
            </a:r>
            <a:r>
              <a:rPr lang="en-US" dirty="0">
                <a:latin typeface="Anek Tamil" pitchFamily="2" charset="0"/>
                <a:cs typeface="Anek Tamil" pitchFamily="2" charset="0"/>
              </a:rPr>
              <a:t>, </a:t>
            </a:r>
            <a:r>
              <a:rPr lang="ta-IN" dirty="0">
                <a:latin typeface="Anek Tamil" pitchFamily="2" charset="0"/>
                <a:cs typeface="Anek Tamil" pitchFamily="2" charset="0"/>
              </a:rPr>
              <a:t>அந்த நாட்டில் மிகவும் பின்தங்கிய ஏதாவது ஒரு பகுதியில் அவர் ஊழியம் செய்யமுடியும்.</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ஆண்ட்ரூ அதற்குச் சம்மதித்தார்</a:t>
            </a:r>
            <a:r>
              <a:rPr lang="en-US" dirty="0">
                <a:latin typeface="Anek Tamil" pitchFamily="2" charset="0"/>
                <a:cs typeface="Anek Tamil" pitchFamily="2" charset="0"/>
              </a:rPr>
              <a:t>; </a:t>
            </a:r>
            <a:r>
              <a:rPr lang="ta-IN" dirty="0">
                <a:latin typeface="Anek Tamil" pitchFamily="2" charset="0"/>
                <a:cs typeface="Anek Tamil" pitchFamily="2" charset="0"/>
              </a:rPr>
              <a:t>சவாலும் விசுவாசமும் அற்புதங்களும் நிறைந்த அந்தப் பாதையில் செல்லத் தீர்மானித்தார்.</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Ø"/>
            </a:pPr>
            <a:r>
              <a:rPr lang="ta-IN" b="1" dirty="0">
                <a:solidFill>
                  <a:srgbClr val="FF0000"/>
                </a:solidFill>
                <a:latin typeface="Anek Tamil" pitchFamily="2" charset="0"/>
                <a:cs typeface="Anek Tamil" pitchFamily="2" charset="0"/>
              </a:rPr>
              <a:t>ஆண்ட்ரூ</a:t>
            </a:r>
            <a:r>
              <a:rPr lang="ta-IN" dirty="0">
                <a:latin typeface="Anek Tamil" pitchFamily="2" charset="0"/>
                <a:cs typeface="Anek Tamil" pitchFamily="2" charset="0"/>
              </a:rPr>
              <a:t> அந்தக் காடுகளில் மிகவும் உட்புறத்தில் இருந்த இடங்களில் ஊழியம் செய்யவேண்டியிருந்தது. சில கிராமங்களுக்கு ஆறுகளைக் கடந்து</a:t>
            </a:r>
            <a:r>
              <a:rPr lang="en-US" dirty="0">
                <a:latin typeface="Anek Tamil" pitchFamily="2" charset="0"/>
                <a:cs typeface="Anek Tamil" pitchFamily="2" charset="0"/>
              </a:rPr>
              <a:t>, </a:t>
            </a:r>
            <a:r>
              <a:rPr lang="ta-IN" dirty="0">
                <a:latin typeface="Anek Tamil" pitchFamily="2" charset="0"/>
                <a:cs typeface="Anek Tamil" pitchFamily="2" charset="0"/>
              </a:rPr>
              <a:t>மரங்களின் அடியில் தங்கி</a:t>
            </a:r>
            <a:r>
              <a:rPr lang="en-US" dirty="0">
                <a:latin typeface="Anek Tamil" pitchFamily="2" charset="0"/>
                <a:cs typeface="Anek Tamil" pitchFamily="2" charset="0"/>
              </a:rPr>
              <a:t>, </a:t>
            </a:r>
            <a:r>
              <a:rPr lang="ta-IN" dirty="0">
                <a:latin typeface="Anek Tamil" pitchFamily="2" charset="0"/>
                <a:cs typeface="Anek Tamil" pitchFamily="2" charset="0"/>
              </a:rPr>
              <a:t>மூன்று நாட்கள் நடந்துதான் செல்லமுடியும். இயேசுவைப் பற்றிய நற்செய்தியைப் பகிர்ந்துகொள்ளவேண்டும் என்கிற ஒரே ஆசையால்</a:t>
            </a:r>
            <a:r>
              <a:rPr lang="en-US" dirty="0">
                <a:latin typeface="Anek Tamil" pitchFamily="2" charset="0"/>
                <a:cs typeface="Anek Tamil" pitchFamily="2" charset="0"/>
              </a:rPr>
              <a:t>, </a:t>
            </a:r>
            <a:r>
              <a:rPr lang="ta-IN" dirty="0">
                <a:latin typeface="Anek Tamil" pitchFamily="2" charset="0"/>
                <a:cs typeface="Anek Tamil" pitchFamily="2" charset="0"/>
              </a:rPr>
              <a:t>அவர் அந்தக் கிராமங்களுக்குச் சென்றார்.</a:t>
            </a:r>
            <a:r>
              <a:rPr lang="en-US" dirty="0">
                <a:latin typeface="Anek Tamil" pitchFamily="2" charset="0"/>
                <a:cs typeface="Anek Tamil" pitchFamily="2" charset="0"/>
              </a:rPr>
              <a:t> </a:t>
            </a:r>
            <a:r>
              <a:rPr lang="ta-IN" dirty="0">
                <a:latin typeface="Anek Tamil" pitchFamily="2" charset="0"/>
                <a:cs typeface="Anek Tamil" pitchFamily="2" charset="0"/>
              </a:rPr>
              <a:t>ஆனால் அவருக்கு உடல்ரீதியான சவால்கள்மட்டும் ஏற்படவில்லை</a:t>
            </a:r>
            <a:r>
              <a:rPr lang="en-US" dirty="0">
                <a:latin typeface="Anek Tamil" pitchFamily="2" charset="0"/>
                <a:cs typeface="Anek Tamil" pitchFamily="2" charset="0"/>
              </a:rPr>
              <a:t>.</a:t>
            </a:r>
          </a:p>
        </p:txBody>
      </p:sp>
      <p:pic>
        <p:nvPicPr>
          <p:cNvPr id="6" name="Picture 5">
            <a:extLst>
              <a:ext uri="{FF2B5EF4-FFF2-40B4-BE49-F238E27FC236}">
                <a16:creationId xmlns:a16="http://schemas.microsoft.com/office/drawing/2014/main" id="{6B5B8199-A1AB-6DD3-339B-CF4541D83D6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272716" y="650065"/>
            <a:ext cx="4507832" cy="5534526"/>
          </a:xfrm>
          <a:prstGeom prst="rect">
            <a:avLst/>
          </a:prstGeom>
          <a:effectLst>
            <a:softEdge rad="635000"/>
          </a:effectLst>
        </p:spPr>
      </p:pic>
    </p:spTree>
    <p:extLst>
      <p:ext uri="{BB962C8B-B14F-4D97-AF65-F5344CB8AC3E}">
        <p14:creationId xmlns:p14="http://schemas.microsoft.com/office/powerpoint/2010/main" val="399530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a:extLst>
            <a:ext uri="{FF2B5EF4-FFF2-40B4-BE49-F238E27FC236}">
              <a16:creationId xmlns:a16="http://schemas.microsoft.com/office/drawing/2014/main" id="{E218D4F7-B7D7-9E47-CB2A-027743A99403}"/>
            </a:ext>
          </a:extLst>
        </p:cNvPr>
        <p:cNvGrpSpPr/>
        <p:nvPr/>
      </p:nvGrpSpPr>
      <p:grpSpPr>
        <a:xfrm>
          <a:off x="0" y="0"/>
          <a:ext cx="0" cy="0"/>
          <a:chOff x="0" y="0"/>
          <a:chExt cx="0" cy="0"/>
        </a:xfrm>
      </p:grpSpPr>
      <p:sp>
        <p:nvSpPr>
          <p:cNvPr id="2" name="Flowchart: Document 1">
            <a:extLst>
              <a:ext uri="{FF2B5EF4-FFF2-40B4-BE49-F238E27FC236}">
                <a16:creationId xmlns:a16="http://schemas.microsoft.com/office/drawing/2014/main" id="{0DD695B1-5EAE-CB3A-D8A3-DC669627CDED}"/>
              </a:ext>
            </a:extLst>
          </p:cNvPr>
          <p:cNvSpPr/>
          <p:nvPr/>
        </p:nvSpPr>
        <p:spPr>
          <a:xfrm>
            <a:off x="0" y="0"/>
            <a:ext cx="464024" cy="368490"/>
          </a:xfrm>
          <a:prstGeom prst="flowChartDocument">
            <a:avLst/>
          </a:prstGeom>
          <a:solidFill>
            <a:srgbClr val="081C1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Expanded ExtraBold" pitchFamily="2" charset="0"/>
                <a:cs typeface="Anek Tamil Expanded ExtraBold" pitchFamily="2" charset="0"/>
              </a:rPr>
              <a:t>3</a:t>
            </a:r>
            <a:endParaRPr lang="en-IN" dirty="0">
              <a:latin typeface="Anek Tamil Expanded ExtraBold" pitchFamily="2" charset="0"/>
              <a:cs typeface="Anek Tamil Expanded ExtraBold" pitchFamily="2" charset="0"/>
            </a:endParaRPr>
          </a:p>
        </p:txBody>
      </p:sp>
      <p:sp>
        <p:nvSpPr>
          <p:cNvPr id="3" name="TextBox 2">
            <a:extLst>
              <a:ext uri="{FF2B5EF4-FFF2-40B4-BE49-F238E27FC236}">
                <a16:creationId xmlns:a16="http://schemas.microsoft.com/office/drawing/2014/main" id="{6BA2EE51-931D-D1CA-02A9-8F4D6A8BAD25}"/>
              </a:ext>
            </a:extLst>
          </p:cNvPr>
          <p:cNvSpPr txBox="1"/>
          <p:nvPr/>
        </p:nvSpPr>
        <p:spPr>
          <a:xfrm>
            <a:off x="4050991" y="55908"/>
            <a:ext cx="7997588" cy="670568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காட்டுப்பகுதியில் ஊழியம் செய்கிற அந்த வாழ்க்கை எளிதாக இருக்கவில்லை. பல நேரங்களில் இதயநோவுகள் உண்டாகும். </a:t>
            </a:r>
            <a:r>
              <a:rPr lang="ta-IN" b="1" dirty="0">
                <a:solidFill>
                  <a:srgbClr val="FF0000"/>
                </a:solidFill>
                <a:latin typeface="Anek Tamil" pitchFamily="2" charset="0"/>
                <a:cs typeface="Anek Tamil" pitchFamily="2" charset="0"/>
              </a:rPr>
              <a:t>ஆண்ட்ரூவும் அவரது மனைவியும்</a:t>
            </a:r>
            <a:r>
              <a:rPr lang="ta-IN" dirty="0">
                <a:latin typeface="Anek Tamil" pitchFamily="2" charset="0"/>
                <a:cs typeface="Anek Tamil" pitchFamily="2" charset="0"/>
              </a:rPr>
              <a:t> உணவு</a:t>
            </a:r>
            <a:r>
              <a:rPr lang="en-US" dirty="0">
                <a:latin typeface="Anek Tamil" pitchFamily="2" charset="0"/>
                <a:cs typeface="Anek Tamil" pitchFamily="2" charset="0"/>
              </a:rPr>
              <a:t>, </a:t>
            </a:r>
            <a:r>
              <a:rPr lang="ta-IN" dirty="0">
                <a:latin typeface="Anek Tamil" pitchFamily="2" charset="0"/>
                <a:cs typeface="Anek Tamil" pitchFamily="2" charset="0"/>
              </a:rPr>
              <a:t>பணம் அல்லது உதவி கிடைக்காமல்கூட பல நாட்கள் இருந்திருக்கிறார்கள். ஒரு வாரம்</a:t>
            </a:r>
            <a:r>
              <a:rPr lang="en-US" dirty="0">
                <a:latin typeface="Anek Tamil" pitchFamily="2" charset="0"/>
                <a:cs typeface="Anek Tamil" pitchFamily="2" charset="0"/>
              </a:rPr>
              <a:t>, </a:t>
            </a:r>
            <a:r>
              <a:rPr lang="ta-IN" dirty="0">
                <a:latin typeface="Anek Tamil" pitchFamily="2" charset="0"/>
                <a:cs typeface="Anek Tamil" pitchFamily="2" charset="0"/>
              </a:rPr>
              <a:t>ஒரு நேர உணவுகூட கிடைக்காமல் இருந்தர்கள். அந்தக் காட்டு வீட்டில் உட்கார்ந்து பாடல்</a:t>
            </a:r>
            <a:r>
              <a:rPr lang="en-US" dirty="0">
                <a:latin typeface="Anek Tamil" pitchFamily="2" charset="0"/>
                <a:cs typeface="Anek Tamil" pitchFamily="2" charset="0"/>
              </a:rPr>
              <a:t> </a:t>
            </a:r>
            <a:r>
              <a:rPr lang="ta-IN" dirty="0">
                <a:latin typeface="Anek Tamil" pitchFamily="2" charset="0"/>
                <a:cs typeface="Anek Tamil" pitchFamily="2" charset="0"/>
              </a:rPr>
              <a:t>பாடியவாறு இருந்தார்கள். அவ்வாறு தொழுகை செய்வதுதான் அவர்கள் பெலனடைவதற்கான ஒரே ஆதாரமாக இருந்தது.</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அந்தச் சமயத்தில் முன்பின் தெரியாத ஒருவர் அங்கு நின்றார்.</a:t>
            </a:r>
            <a:r>
              <a:rPr lang="en-US" dirty="0">
                <a:latin typeface="Anek Tamil" pitchFamily="2" charset="0"/>
                <a:cs typeface="Anek Tamil" pitchFamily="2" charset="0"/>
              </a:rPr>
              <a:t> </a:t>
            </a:r>
            <a:r>
              <a:rPr lang="ta-IN" dirty="0">
                <a:latin typeface="Anek Tamil" pitchFamily="2" charset="0"/>
                <a:cs typeface="Anek Tamil" pitchFamily="2" charset="0"/>
              </a:rPr>
              <a:t>“அவர் எங்களை வெளியே பார்க்கும்படி சொன்னார். வெளியில் உணவு இல்லை. ஆனால் பணம் இருந்தது. தேவன் எங்களுக்குத் தேவையானதை அனுப்பிவைத்தார்</a:t>
            </a:r>
            <a:r>
              <a:rPr lang="en-US" dirty="0">
                <a:latin typeface="Anek Tamil" pitchFamily="2" charset="0"/>
                <a:cs typeface="Anek Tamil" pitchFamily="2" charset="0"/>
              </a:rPr>
              <a:t>” </a:t>
            </a:r>
            <a:r>
              <a:rPr lang="ta-IN" dirty="0">
                <a:latin typeface="Anek Tamil" pitchFamily="2" charset="0"/>
                <a:cs typeface="Anek Tamil" pitchFamily="2" charset="0"/>
              </a:rPr>
              <a:t>என்று ஆண்ட்ரூ சொன்னார்.</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அதுபோன்ற தருணங்கள்தாம் ஆண்ட்ரூவின் விசுவாசத்தை வளர்க்கிற தூண்களாயின.</a:t>
            </a:r>
            <a:r>
              <a:rPr lang="en-US" dirty="0">
                <a:latin typeface="Anek Tamil" pitchFamily="2" charset="0"/>
                <a:cs typeface="Anek Tamil" pitchFamily="2" charset="0"/>
              </a:rPr>
              <a:t> </a:t>
            </a:r>
            <a:r>
              <a:rPr lang="ta-IN" dirty="0">
                <a:latin typeface="Anek Tamil" pitchFamily="2" charset="0"/>
                <a:cs typeface="Anek Tamil" pitchFamily="2" charset="0"/>
              </a:rPr>
              <a:t>2012ம் ஆண்டு தேவன் மற்றொரு கதவைத் திறந்தார். ஒர் அட்வென்டிஸ்ட் விமானியின் உதவியால் ஆண்ட்ரு ஓமவ்ரா அட்வென்டிஸ்ட் கல்லூரியில் சேர்ந்தார். </a:t>
            </a:r>
            <a:endParaRPr lang="en-US" dirty="0">
              <a:latin typeface="Anek Tamil" pitchFamily="2" charset="0"/>
              <a:cs typeface="Anek Tamil" pitchFamily="2" charset="0"/>
            </a:endParaRPr>
          </a:p>
        </p:txBody>
      </p:sp>
      <p:pic>
        <p:nvPicPr>
          <p:cNvPr id="5" name="Picture 4">
            <a:extLst>
              <a:ext uri="{FF2B5EF4-FFF2-40B4-BE49-F238E27FC236}">
                <a16:creationId xmlns:a16="http://schemas.microsoft.com/office/drawing/2014/main" id="{9930D96D-8520-0BC0-4255-C04AD760D780}"/>
              </a:ext>
            </a:extLst>
          </p:cNvPr>
          <p:cNvPicPr>
            <a:picLocks noChangeAspect="1"/>
          </p:cNvPicPr>
          <p:nvPr/>
        </p:nvPicPr>
        <p:blipFill>
          <a:blip r:embed="rId2"/>
          <a:srcRect l="7886" r="5682" b="29102"/>
          <a:stretch>
            <a:fillRect/>
          </a:stretch>
        </p:blipFill>
        <p:spPr>
          <a:xfrm>
            <a:off x="-272716" y="609601"/>
            <a:ext cx="4636169" cy="5710988"/>
          </a:xfrm>
          <a:prstGeom prst="rect">
            <a:avLst/>
          </a:prstGeom>
          <a:effectLst>
            <a:softEdge rad="635000"/>
          </a:effectLst>
        </p:spPr>
      </p:pic>
    </p:spTree>
    <p:extLst>
      <p:ext uri="{BB962C8B-B14F-4D97-AF65-F5344CB8AC3E}">
        <p14:creationId xmlns:p14="http://schemas.microsoft.com/office/powerpoint/2010/main" val="3300003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a:extLst>
            <a:ext uri="{FF2B5EF4-FFF2-40B4-BE49-F238E27FC236}">
              <a16:creationId xmlns:a16="http://schemas.microsoft.com/office/drawing/2014/main" id="{613B657A-AA8E-0F4F-7FB0-30D06BCCAE09}"/>
            </a:ext>
          </a:extLst>
        </p:cNvPr>
        <p:cNvGrpSpPr/>
        <p:nvPr/>
      </p:nvGrpSpPr>
      <p:grpSpPr>
        <a:xfrm>
          <a:off x="0" y="0"/>
          <a:ext cx="0" cy="0"/>
          <a:chOff x="0" y="0"/>
          <a:chExt cx="0" cy="0"/>
        </a:xfrm>
      </p:grpSpPr>
      <p:sp>
        <p:nvSpPr>
          <p:cNvPr id="2" name="Flowchart: Document 1">
            <a:extLst>
              <a:ext uri="{FF2B5EF4-FFF2-40B4-BE49-F238E27FC236}">
                <a16:creationId xmlns:a16="http://schemas.microsoft.com/office/drawing/2014/main" id="{3C8D3DE2-D34C-AD37-9168-4D5F71E8DD0E}"/>
              </a:ext>
            </a:extLst>
          </p:cNvPr>
          <p:cNvSpPr/>
          <p:nvPr/>
        </p:nvSpPr>
        <p:spPr>
          <a:xfrm>
            <a:off x="0" y="0"/>
            <a:ext cx="464024" cy="368490"/>
          </a:xfrm>
          <a:prstGeom prst="flowChartDocument">
            <a:avLst/>
          </a:prstGeom>
          <a:solidFill>
            <a:srgbClr val="081C1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Expanded ExtraBold" pitchFamily="2" charset="0"/>
                <a:cs typeface="Anek Tamil Expanded ExtraBold" pitchFamily="2" charset="0"/>
              </a:rPr>
              <a:t>4</a:t>
            </a:r>
            <a:endParaRPr lang="en-IN" dirty="0">
              <a:latin typeface="Anek Tamil Expanded ExtraBold" pitchFamily="2" charset="0"/>
              <a:cs typeface="Anek Tamil Expanded ExtraBold" pitchFamily="2" charset="0"/>
            </a:endParaRPr>
          </a:p>
        </p:txBody>
      </p:sp>
      <p:sp>
        <p:nvSpPr>
          <p:cNvPr id="3" name="TextBox 2">
            <a:extLst>
              <a:ext uri="{FF2B5EF4-FFF2-40B4-BE49-F238E27FC236}">
                <a16:creationId xmlns:a16="http://schemas.microsoft.com/office/drawing/2014/main" id="{7F512FB9-ADFC-FBA7-302D-2F3609FE6FBA}"/>
              </a:ext>
            </a:extLst>
          </p:cNvPr>
          <p:cNvSpPr txBox="1"/>
          <p:nvPr/>
        </p:nvSpPr>
        <p:spPr>
          <a:xfrm>
            <a:off x="4050991" y="55908"/>
            <a:ext cx="7997588" cy="670568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அப்போது அந்தக் கல்வி நிறுவனம் மிகவும் சிறியது</a:t>
            </a:r>
            <a:r>
              <a:rPr lang="en-US" dirty="0">
                <a:latin typeface="Anek Tamil" pitchFamily="2" charset="0"/>
                <a:cs typeface="Anek Tamil" pitchFamily="2" charset="0"/>
              </a:rPr>
              <a:t>, </a:t>
            </a:r>
            <a:r>
              <a:rPr lang="ta-IN" dirty="0">
                <a:latin typeface="Anek Tamil" pitchFamily="2" charset="0"/>
                <a:cs typeface="Anek Tamil" pitchFamily="2" charset="0"/>
              </a:rPr>
              <a:t>ஆனால் இன்று பெரிதாக வளர்ந்திருக்கிறது</a:t>
            </a:r>
            <a:r>
              <a:rPr lang="en-US" dirty="0">
                <a:latin typeface="Anek Tamil" pitchFamily="2" charset="0"/>
                <a:cs typeface="Anek Tamil" pitchFamily="2" charset="0"/>
              </a:rPr>
              <a:t>; </a:t>
            </a:r>
            <a:r>
              <a:rPr lang="ta-IN" dirty="0">
                <a:latin typeface="Anek Tamil" pitchFamily="2" charset="0"/>
                <a:cs typeface="Anek Tamil" pitchFamily="2" charset="0"/>
              </a:rPr>
              <a:t>ஆனாலும்  இன்றுபோலவே அன்றும் ஊழிய நோக்கத்துடன் இயங்கியது. அங்கு ஆண்ட்ரூ ஒரு வருடம் ஊழியப்பயிற்சியைப் பெற்றார்</a:t>
            </a:r>
            <a:r>
              <a:rPr lang="en-US" dirty="0">
                <a:latin typeface="Anek Tamil" pitchFamily="2" charset="0"/>
                <a:cs typeface="Anek Tamil" pitchFamily="2" charset="0"/>
              </a:rPr>
              <a:t>, </a:t>
            </a:r>
            <a:r>
              <a:rPr lang="ta-IN" dirty="0">
                <a:latin typeface="Anek Tamil" pitchFamily="2" charset="0"/>
                <a:cs typeface="Anek Tamil" pitchFamily="2" charset="0"/>
              </a:rPr>
              <a:t>வேதாகம சத்தியங்கள்</a:t>
            </a:r>
            <a:r>
              <a:rPr lang="en-US" dirty="0">
                <a:latin typeface="Anek Tamil" pitchFamily="2" charset="0"/>
                <a:cs typeface="Anek Tamil" pitchFamily="2" charset="0"/>
              </a:rPr>
              <a:t>, </a:t>
            </a:r>
            <a:r>
              <a:rPr lang="ta-IN" dirty="0">
                <a:latin typeface="Anek Tamil" pitchFamily="2" charset="0"/>
                <a:cs typeface="Anek Tamil" pitchFamily="2" charset="0"/>
              </a:rPr>
              <a:t>நடைமுறை திறன்களைக் கற்றுக்கொண்டார்</a:t>
            </a:r>
            <a:r>
              <a:rPr lang="en-US" dirty="0">
                <a:latin typeface="Anek Tamil" pitchFamily="2" charset="0"/>
                <a:cs typeface="Anek Tamil" pitchFamily="2" charset="0"/>
              </a:rPr>
              <a:t>; </a:t>
            </a:r>
            <a:r>
              <a:rPr lang="ta-IN" dirty="0">
                <a:latin typeface="Anek Tamil" pitchFamily="2" charset="0"/>
                <a:cs typeface="Anek Tamil" pitchFamily="2" charset="0"/>
              </a:rPr>
              <a:t>பிறகு</a:t>
            </a:r>
            <a:r>
              <a:rPr lang="en-US" dirty="0">
                <a:latin typeface="Anek Tamil" pitchFamily="2" charset="0"/>
                <a:cs typeface="Anek Tamil" pitchFamily="2" charset="0"/>
              </a:rPr>
              <a:t>, </a:t>
            </a:r>
            <a:r>
              <a:rPr lang="ta-IN" dirty="0">
                <a:latin typeface="Anek Tamil" pitchFamily="2" charset="0"/>
                <a:cs typeface="Anek Tamil" pitchFamily="2" charset="0"/>
              </a:rPr>
              <a:t>200 அங்கத்தினர்களைக் கொண்ட ஒரு சபையில் ஊழியம்செய்வதற்கு நியமிக்கப்பட்டார். ஒரே வருடத்தில்</a:t>
            </a:r>
            <a:r>
              <a:rPr lang="en-US" dirty="0">
                <a:latin typeface="Anek Tamil" pitchFamily="2" charset="0"/>
                <a:cs typeface="Anek Tamil" pitchFamily="2" charset="0"/>
              </a:rPr>
              <a:t>, </a:t>
            </a:r>
            <a:r>
              <a:rPr lang="ta-IN" dirty="0">
                <a:latin typeface="Anek Tamil" pitchFamily="2" charset="0"/>
                <a:cs typeface="Anek Tamil" pitchFamily="2" charset="0"/>
              </a:rPr>
              <a:t>அவரது ஊழியமுயற்சியால் 120 பேர் ஞானஸ்நானம் பெற்றார்கள்</a:t>
            </a:r>
            <a:r>
              <a:rPr lang="en-US" dirty="0">
                <a:latin typeface="Anek Tamil" pitchFamily="2" charset="0"/>
                <a:cs typeface="Anek Tamil" pitchFamily="2" charset="0"/>
              </a:rPr>
              <a:t>; </a:t>
            </a:r>
            <a:r>
              <a:rPr lang="ta-IN" dirty="0">
                <a:latin typeface="Anek Tamil" pitchFamily="2" charset="0"/>
                <a:cs typeface="Anek Tamil" pitchFamily="2" charset="0"/>
              </a:rPr>
              <a:t>அங்கு புதிதாக ஓர் ஆலயமும் கட்டப்பட்டது.</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ஆனாலும் ஆண்ட்ரு முக்கியமாக நினைவுகூருவது பிஎன்ஜி ஃபார் கிறைஸ்ட் என்கிற ஊழியத்திட்டம்தான். அது ஜெனரல் கான்ஃபரன்ஸ் தலைவரான டெட் வில்சன் தலைமையில் நடைபெற்ற தேசிய அளவிலான சுவிசேஷ ஊழியத்திட்டமாகும். தொலைதூர கிராமம் ஒன்றில்</a:t>
            </a:r>
            <a:r>
              <a:rPr lang="en-US" dirty="0">
                <a:latin typeface="Anek Tamil" pitchFamily="2" charset="0"/>
                <a:cs typeface="Anek Tamil" pitchFamily="2" charset="0"/>
              </a:rPr>
              <a:t>, </a:t>
            </a:r>
            <a:r>
              <a:rPr lang="ta-IN" b="1" dirty="0">
                <a:solidFill>
                  <a:srgbClr val="FF0000"/>
                </a:solidFill>
                <a:latin typeface="Anek Tamil" pitchFamily="2" charset="0"/>
                <a:cs typeface="Anek Tamil" pitchFamily="2" charset="0"/>
              </a:rPr>
              <a:t>874 பேரை ஞானஸ்நானத்திற்குள் </a:t>
            </a:r>
            <a:r>
              <a:rPr lang="ta-IN" dirty="0">
                <a:latin typeface="Anek Tamil" pitchFamily="2" charset="0"/>
                <a:cs typeface="Anek Tamil" pitchFamily="2" charset="0"/>
              </a:rPr>
              <a:t>ஆண்ட்ரூ வழிநடத்தினார்.</a:t>
            </a:r>
            <a:r>
              <a:rPr lang="en-US" dirty="0">
                <a:latin typeface="Anek Tamil" pitchFamily="2" charset="0"/>
                <a:cs typeface="Anek Tamil" pitchFamily="2" charset="0"/>
              </a:rPr>
              <a:t> </a:t>
            </a:r>
            <a:r>
              <a:rPr lang="ta-IN" dirty="0">
                <a:latin typeface="Anek Tamil" pitchFamily="2" charset="0"/>
                <a:cs typeface="Anek Tamil" pitchFamily="2" charset="0"/>
              </a:rPr>
              <a:t>வாழ்க்கையை மாற்றுகிற இந்த அனுபவம் ஆண்ட்ரூவின் அழைப்பை அர்த்தமுடையதாக்கியது. </a:t>
            </a:r>
            <a:endParaRPr lang="en-IN" dirty="0">
              <a:latin typeface="Anek Tamil" pitchFamily="2" charset="0"/>
              <a:cs typeface="Anek Tamil" pitchFamily="2" charset="0"/>
            </a:endParaRPr>
          </a:p>
        </p:txBody>
      </p:sp>
      <p:pic>
        <p:nvPicPr>
          <p:cNvPr id="6" name="Picture 5">
            <a:extLst>
              <a:ext uri="{FF2B5EF4-FFF2-40B4-BE49-F238E27FC236}">
                <a16:creationId xmlns:a16="http://schemas.microsoft.com/office/drawing/2014/main" id="{2D7502DB-91FD-2B00-8A30-166686581E21}"/>
              </a:ext>
            </a:extLst>
          </p:cNvPr>
          <p:cNvPicPr>
            <a:picLocks noChangeAspect="1"/>
          </p:cNvPicPr>
          <p:nvPr/>
        </p:nvPicPr>
        <p:blipFill>
          <a:blip r:embed="rId2"/>
          <a:stretch>
            <a:fillRect/>
          </a:stretch>
        </p:blipFill>
        <p:spPr>
          <a:xfrm>
            <a:off x="-916469" y="930443"/>
            <a:ext cx="5472428" cy="5474814"/>
          </a:xfrm>
          <a:prstGeom prst="rect">
            <a:avLst/>
          </a:prstGeom>
          <a:effectLst>
            <a:softEdge rad="635000"/>
          </a:effectLst>
        </p:spPr>
      </p:pic>
    </p:spTree>
    <p:extLst>
      <p:ext uri="{BB962C8B-B14F-4D97-AF65-F5344CB8AC3E}">
        <p14:creationId xmlns:p14="http://schemas.microsoft.com/office/powerpoint/2010/main" val="395400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a:extLst>
            <a:ext uri="{FF2B5EF4-FFF2-40B4-BE49-F238E27FC236}">
              <a16:creationId xmlns:a16="http://schemas.microsoft.com/office/drawing/2014/main" id="{FCD0F89B-6A72-215E-7CA4-2862729226FC}"/>
            </a:ext>
          </a:extLst>
        </p:cNvPr>
        <p:cNvGrpSpPr/>
        <p:nvPr/>
      </p:nvGrpSpPr>
      <p:grpSpPr>
        <a:xfrm>
          <a:off x="0" y="0"/>
          <a:ext cx="0" cy="0"/>
          <a:chOff x="0" y="0"/>
          <a:chExt cx="0" cy="0"/>
        </a:xfrm>
      </p:grpSpPr>
      <p:sp>
        <p:nvSpPr>
          <p:cNvPr id="2" name="Flowchart: Document 1">
            <a:extLst>
              <a:ext uri="{FF2B5EF4-FFF2-40B4-BE49-F238E27FC236}">
                <a16:creationId xmlns:a16="http://schemas.microsoft.com/office/drawing/2014/main" id="{70851A50-9228-A5CC-53EF-041B817DFBD4}"/>
              </a:ext>
            </a:extLst>
          </p:cNvPr>
          <p:cNvSpPr/>
          <p:nvPr/>
        </p:nvSpPr>
        <p:spPr>
          <a:xfrm>
            <a:off x="0" y="0"/>
            <a:ext cx="464024" cy="368490"/>
          </a:xfrm>
          <a:prstGeom prst="flowChartDocument">
            <a:avLst/>
          </a:prstGeom>
          <a:solidFill>
            <a:srgbClr val="081C1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Expanded ExtraBold" pitchFamily="2" charset="0"/>
                <a:cs typeface="Anek Tamil Expanded ExtraBold" pitchFamily="2" charset="0"/>
              </a:rPr>
              <a:t>5</a:t>
            </a:r>
            <a:endParaRPr lang="en-IN" dirty="0">
              <a:latin typeface="Anek Tamil Expanded ExtraBold" pitchFamily="2" charset="0"/>
              <a:cs typeface="Anek Tamil Expanded ExtraBold" pitchFamily="2" charset="0"/>
            </a:endParaRPr>
          </a:p>
        </p:txBody>
      </p:sp>
      <p:sp>
        <p:nvSpPr>
          <p:cNvPr id="3" name="TextBox 2">
            <a:extLst>
              <a:ext uri="{FF2B5EF4-FFF2-40B4-BE49-F238E27FC236}">
                <a16:creationId xmlns:a16="http://schemas.microsoft.com/office/drawing/2014/main" id="{174B8D15-E09C-CBAC-1FA3-9DAA1A322DDB}"/>
              </a:ext>
            </a:extLst>
          </p:cNvPr>
          <p:cNvSpPr txBox="1"/>
          <p:nvPr/>
        </p:nvSpPr>
        <p:spPr>
          <a:xfrm>
            <a:off x="5454315" y="55908"/>
            <a:ext cx="6594263" cy="670568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ஒரு சில மாதங்கள் கழித்து</a:t>
            </a:r>
            <a:r>
              <a:rPr lang="en-US" dirty="0">
                <a:latin typeface="Anek Tamil" pitchFamily="2" charset="0"/>
                <a:cs typeface="Anek Tamil" pitchFamily="2" charset="0"/>
              </a:rPr>
              <a:t>, </a:t>
            </a:r>
            <a:r>
              <a:rPr lang="ta-IN" dirty="0">
                <a:latin typeface="Anek Tamil" pitchFamily="2" charset="0"/>
                <a:cs typeface="Anek Tamil" pitchFamily="2" charset="0"/>
              </a:rPr>
              <a:t>அவரது ஆவிக்குரிய தலைமைத்துவத்தை வளர்ப்பதற்கு தேவன் மற்றுமொரு வாய்ப்பைக் கொடுத்தார். ஓமவ்ரா அட்வென்டிஸ்ட் கல்லூரியில் கூடுதல் பயிற்சியைப் பெறுவதற்காக பப்புவ நியூ கினீயின் அட்வென்டிஸ்ட் சபை ஆண்ட்ருவுக்கு உதவியது. காடோ நகரத்தின் தெருவோ எந்த இடமானாலும் ஊழியம் செய்வதற்கான பயிற்சியை ஆண்ட்ரூ பெற்று வருகிறார்.</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“தேவன் என்னை எந்த இடத்திற்கு அனுப்பினாலும் அங்கு ஊழியம் செய்வதற்கு என் இருதயத்தை ஆயத்தப்படுத்தி வருகிறேன். நான் எங்கு சென்றாலும் தேவபணியைச் செய்வதில் ஆசீர்வாதம் இருக்கிறது</a:t>
            </a:r>
            <a:r>
              <a:rPr lang="en-US" dirty="0">
                <a:latin typeface="Anek Tamil" pitchFamily="2" charset="0"/>
                <a:cs typeface="Anek Tamil" pitchFamily="2" charset="0"/>
              </a:rPr>
              <a:t>” </a:t>
            </a:r>
            <a:r>
              <a:rPr lang="ta-IN" dirty="0">
                <a:latin typeface="Anek Tamil" pitchFamily="2" charset="0"/>
                <a:cs typeface="Anek Tamil" pitchFamily="2" charset="0"/>
              </a:rPr>
              <a:t>என்று சொன்னார்.</a:t>
            </a:r>
            <a:endParaRPr lang="en-US" dirty="0">
              <a:latin typeface="Anek Tamil" pitchFamily="2" charset="0"/>
              <a:cs typeface="Anek Tamil" pitchFamily="2" charset="0"/>
            </a:endParaRPr>
          </a:p>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இந்தச் சம்பவத்தை கிரேஸ்லின் லாயிடம் ஆண்ட்ரூ ஸிபியாய் சொன்னார்.</a:t>
            </a:r>
            <a:endParaRPr lang="en-IN" dirty="0">
              <a:latin typeface="Anek Tamil" pitchFamily="2" charset="0"/>
              <a:cs typeface="Anek Tamil" pitchFamily="2" charset="0"/>
            </a:endParaRPr>
          </a:p>
        </p:txBody>
      </p:sp>
      <p:pic>
        <p:nvPicPr>
          <p:cNvPr id="5" name="Picture 4">
            <a:extLst>
              <a:ext uri="{FF2B5EF4-FFF2-40B4-BE49-F238E27FC236}">
                <a16:creationId xmlns:a16="http://schemas.microsoft.com/office/drawing/2014/main" id="{0BA8BA82-C512-A26A-8B1E-FA5225084C6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304799" y="958877"/>
            <a:ext cx="5871410" cy="4940245"/>
          </a:xfrm>
          <a:prstGeom prst="rect">
            <a:avLst/>
          </a:prstGeom>
          <a:effectLst>
            <a:softEdge rad="635000"/>
          </a:effectLst>
        </p:spPr>
      </p:pic>
    </p:spTree>
    <p:extLst>
      <p:ext uri="{BB962C8B-B14F-4D97-AF65-F5344CB8AC3E}">
        <p14:creationId xmlns:p14="http://schemas.microsoft.com/office/powerpoint/2010/main" val="54194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AF1"/>
        </a:solidFill>
        <a:effectLst/>
      </p:bgPr>
    </p:bg>
    <p:spTree>
      <p:nvGrpSpPr>
        <p:cNvPr id="1" name="">
          <a:extLst>
            <a:ext uri="{FF2B5EF4-FFF2-40B4-BE49-F238E27FC236}">
              <a16:creationId xmlns:a16="http://schemas.microsoft.com/office/drawing/2014/main" id="{A73DA7AE-AA37-7943-C6A2-D59030429B9C}"/>
            </a:ext>
          </a:extLst>
        </p:cNvPr>
        <p:cNvGrpSpPr/>
        <p:nvPr/>
      </p:nvGrpSpPr>
      <p:grpSpPr>
        <a:xfrm>
          <a:off x="0" y="0"/>
          <a:ext cx="0" cy="0"/>
          <a:chOff x="0" y="0"/>
          <a:chExt cx="0" cy="0"/>
        </a:xfrm>
      </p:grpSpPr>
      <p:sp>
        <p:nvSpPr>
          <p:cNvPr id="2" name="Flowchart: Document 1">
            <a:extLst>
              <a:ext uri="{FF2B5EF4-FFF2-40B4-BE49-F238E27FC236}">
                <a16:creationId xmlns:a16="http://schemas.microsoft.com/office/drawing/2014/main" id="{3B09C352-C011-951D-3DB5-C007845D418B}"/>
              </a:ext>
            </a:extLst>
          </p:cNvPr>
          <p:cNvSpPr/>
          <p:nvPr/>
        </p:nvSpPr>
        <p:spPr>
          <a:xfrm>
            <a:off x="0" y="0"/>
            <a:ext cx="464024" cy="368490"/>
          </a:xfrm>
          <a:prstGeom prst="flowChartDocument">
            <a:avLst/>
          </a:prstGeom>
          <a:solidFill>
            <a:srgbClr val="081C1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nek Tamil Expanded ExtraBold" pitchFamily="2" charset="0"/>
                <a:cs typeface="Anek Tamil Expanded ExtraBold" pitchFamily="2" charset="0"/>
              </a:rPr>
              <a:t>6</a:t>
            </a:r>
            <a:endParaRPr lang="en-IN" dirty="0">
              <a:latin typeface="Anek Tamil Expanded ExtraBold" pitchFamily="2" charset="0"/>
              <a:cs typeface="Anek Tamil Expanded ExtraBold" pitchFamily="2" charset="0"/>
            </a:endParaRPr>
          </a:p>
        </p:txBody>
      </p:sp>
      <p:sp>
        <p:nvSpPr>
          <p:cNvPr id="3" name="TextBox 2">
            <a:extLst>
              <a:ext uri="{FF2B5EF4-FFF2-40B4-BE49-F238E27FC236}">
                <a16:creationId xmlns:a16="http://schemas.microsoft.com/office/drawing/2014/main" id="{56EA4E01-321F-2695-9FD1-999483937FD2}"/>
              </a:ext>
            </a:extLst>
          </p:cNvPr>
          <p:cNvSpPr txBox="1"/>
          <p:nvPr/>
        </p:nvSpPr>
        <p:spPr>
          <a:xfrm>
            <a:off x="7459577" y="907156"/>
            <a:ext cx="4220031" cy="5043688"/>
          </a:xfrm>
          <a:prstGeom prst="rect">
            <a:avLst/>
          </a:prstGeom>
          <a:solidFill>
            <a:srgbClr val="D8F3DC"/>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285750" indent="-285750" algn="just">
              <a:lnSpc>
                <a:spcPct val="150000"/>
              </a:lnSpc>
              <a:buFont typeface="Wingdings" panose="05000000000000000000" pitchFamily="2" charset="2"/>
              <a:buChar char="Ø"/>
            </a:pPr>
            <a:r>
              <a:rPr lang="ta-IN" dirty="0">
                <a:latin typeface="Anek Tamil" pitchFamily="2" charset="0"/>
                <a:cs typeface="Anek Tamil" pitchFamily="2" charset="0"/>
              </a:rPr>
              <a:t>பப்புவ நியூ கினீயில் நற்செய்தியைச் சொல்லுவதற்கு ஆண்களையும் பெண்களையும் பயிற்றுவிப்பதற்கு ஓமவ்ரா அட்வென்டிஸ்ட் ஊழியக் கல்லூரி பெரும் பங்காற்றுகிறது</a:t>
            </a:r>
            <a:r>
              <a:rPr lang="en-US" dirty="0">
                <a:latin typeface="Anek Tamil" pitchFamily="2" charset="0"/>
                <a:cs typeface="Anek Tamil" pitchFamily="2" charset="0"/>
              </a:rPr>
              <a:t>; </a:t>
            </a:r>
            <a:r>
              <a:rPr lang="ta-IN" dirty="0">
                <a:latin typeface="Anek Tamil" pitchFamily="2" charset="0"/>
                <a:cs typeface="Anek Tamil" pitchFamily="2" charset="0"/>
              </a:rPr>
              <a:t>இந்தக் காலாண்டு பதின்மூன்றாம் வாரக் காணிக்கையின் ஒரு பகுதி அந்தக் கல்லூரிக்குப் பயன்படும். </a:t>
            </a:r>
            <a:r>
              <a:rPr lang="ta-IN" dirty="0">
                <a:solidFill>
                  <a:srgbClr val="FF0000"/>
                </a:solidFill>
                <a:highlight>
                  <a:srgbClr val="FFFF00"/>
                </a:highlight>
                <a:latin typeface="Anek Tamil" pitchFamily="2" charset="0"/>
                <a:cs typeface="Anek Tamil" pitchFamily="2" charset="0"/>
              </a:rPr>
              <a:t>உதாரத்துவமாகக் கொடுங்கள். உங்களுக்கு நன்றி.</a:t>
            </a:r>
            <a:endParaRPr lang="en-IN" dirty="0">
              <a:solidFill>
                <a:srgbClr val="FF0000"/>
              </a:solidFill>
              <a:highlight>
                <a:srgbClr val="FFFF00"/>
              </a:highlight>
              <a:latin typeface="Anek Tamil" pitchFamily="2" charset="0"/>
              <a:cs typeface="Anek Tamil" pitchFamily="2" charset="0"/>
            </a:endParaRPr>
          </a:p>
        </p:txBody>
      </p:sp>
      <p:pic>
        <p:nvPicPr>
          <p:cNvPr id="6" name="Picture 5">
            <a:extLst>
              <a:ext uri="{FF2B5EF4-FFF2-40B4-BE49-F238E27FC236}">
                <a16:creationId xmlns:a16="http://schemas.microsoft.com/office/drawing/2014/main" id="{31D1FB96-ACB0-D793-8DF1-CB3505A8850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232012" y="180234"/>
            <a:ext cx="6721642" cy="6428763"/>
          </a:xfrm>
          <a:prstGeom prst="rect">
            <a:avLst/>
          </a:prstGeom>
          <a:effectLst>
            <a:softEdge rad="317500"/>
          </a:effectLst>
        </p:spPr>
      </p:pic>
    </p:spTree>
    <p:extLst>
      <p:ext uri="{BB962C8B-B14F-4D97-AF65-F5344CB8AC3E}">
        <p14:creationId xmlns:p14="http://schemas.microsoft.com/office/powerpoint/2010/main" val="3723730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512</Words>
  <Application>Microsoft Office PowerPoint</Application>
  <PresentationFormat>Panorámica</PresentationFormat>
  <Paragraphs>29</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Anek Tamil</vt:lpstr>
      <vt:lpstr>Anek Tamil Expanded ExtraBold</vt:lpstr>
      <vt:lpstr>Anek Tamil Expanded Medium</vt:lpstr>
      <vt:lpstr>Aptos</vt:lpstr>
      <vt:lpstr>Aptos Display</vt:lpstr>
      <vt:lpstr>Arial</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Johnson J</dc:creator>
  <cp:lastModifiedBy>Sergio</cp:lastModifiedBy>
  <cp:revision>10</cp:revision>
  <dcterms:created xsi:type="dcterms:W3CDTF">2026-03-09T09:26:53Z</dcterms:created>
  <dcterms:modified xsi:type="dcterms:W3CDTF">2026-03-09T17:04:23Z</dcterms:modified>
</cp:coreProperties>
</file>