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photoAlbum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66B2D7-4045-ED33-6F18-213827EA49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6B2EA00-AE03-1868-5E1B-F00484B9A0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C181EE-C638-FA0B-D66C-7845C227E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96B8B-7C1E-401B-AB23-DF85EB55D8B2}" type="datetimeFigureOut">
              <a:rPr lang="es-ES" smtClean="0"/>
              <a:t>10/06/2026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DA4CCA-FEC7-EC83-5DA8-DB921D0EA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3D0585-A77B-EDD1-5137-EAEAD89EB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FA405-7AB4-487D-9A0B-FEC9D39CC3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8167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136B62-51DA-AFAC-599E-D4799258D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D199D7F-97C3-8C27-6CBE-F71FFC1A28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FFCBBE-D67A-F23F-114A-C5486D254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96B8B-7C1E-401B-AB23-DF85EB55D8B2}" type="datetimeFigureOut">
              <a:rPr lang="es-ES" smtClean="0"/>
              <a:t>10/06/2026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3C29010-20BF-1ECD-ADB5-5F4E90342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46FBB5-C26B-61FA-3C1C-458851E06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FA405-7AB4-487D-9A0B-FEC9D39CC3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2766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4BC0AD5-B265-DA58-D576-E529CDB916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ECD9F7D-1DCA-C57A-F2E7-F9FC7DD52A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3F3F9E-4667-A41B-0EA9-9B0DCD50A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96B8B-7C1E-401B-AB23-DF85EB55D8B2}" type="datetimeFigureOut">
              <a:rPr lang="es-ES" smtClean="0"/>
              <a:t>10/06/2026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FEE89F-7825-2FB6-F7C9-79C12BC4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DC1180-EC6F-FF7D-F31F-BF37BB7F4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FA405-7AB4-487D-9A0B-FEC9D39CC3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9373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1B41C2-8F64-9C3F-51E5-75598F6AE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2E6B49-1A59-4845-F923-7F2B487F48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572567-471C-2DC7-5CC9-61A3E1FBD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96B8B-7C1E-401B-AB23-DF85EB55D8B2}" type="datetimeFigureOut">
              <a:rPr lang="es-ES" smtClean="0"/>
              <a:t>10/06/2026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129BC5-0BC0-A758-0FC8-CBEC7AE8A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BD8C26-8B81-0343-99C9-9843CBB0B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FA405-7AB4-487D-9A0B-FEC9D39CC3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7587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F6808F-C2A0-A274-6563-A713DB1CB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09A50CD-9174-4C1F-BE17-0B721A211A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CA7D6A-6310-42C8-4913-B891ACA32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96B8B-7C1E-401B-AB23-DF85EB55D8B2}" type="datetimeFigureOut">
              <a:rPr lang="es-ES" smtClean="0"/>
              <a:t>10/06/2026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BA04F5-6F39-8A28-C334-9DDE684A0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087E94-5F0B-6FF4-E808-91C3A8DB3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FA405-7AB4-487D-9A0B-FEC9D39CC3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8422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C6AA5F-8996-6589-80FC-0013D2309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735C018-AD55-22A3-06D1-B2A57E0973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4A7EBB1-C1AB-B4D2-1400-BE6773EAF1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E623A0-BD5F-08BC-3799-3979C8FE5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96B8B-7C1E-401B-AB23-DF85EB55D8B2}" type="datetimeFigureOut">
              <a:rPr lang="es-ES" smtClean="0"/>
              <a:t>10/06/2026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5EE7468-5961-A12C-874A-B7453409D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B7B21A-2164-EC60-9E85-86D88A6E7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FA405-7AB4-487D-9A0B-FEC9D39CC3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7095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94EC84-071B-FAEF-69A8-49B996106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CC34A83-9181-E959-B010-3F5F5457DE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12F0E44-730B-1BF1-A192-183766DF2E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187D0DD-3315-E10D-4A9F-20EE584618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73522AD-7CCF-FB91-3B35-0A0B6BD527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636B9CE-77C5-5B75-39A0-E0BCC0A5F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96B8B-7C1E-401B-AB23-DF85EB55D8B2}" type="datetimeFigureOut">
              <a:rPr lang="es-ES" smtClean="0"/>
              <a:t>10/06/2026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AF156F3-B877-9C41-50AB-00EC8021E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CF98241-083E-5E91-7E59-3110A3DFA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FA405-7AB4-487D-9A0B-FEC9D39CC3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3755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95A29D-2F94-AB8C-9008-24F9B6F51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B89917F-A73B-9E58-BA03-5C4F6BE3C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96B8B-7C1E-401B-AB23-DF85EB55D8B2}" type="datetimeFigureOut">
              <a:rPr lang="es-ES" smtClean="0"/>
              <a:t>10/06/2026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2E7F5A3-8F66-A4C0-CF25-C2D5AAF83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2F8EDF1-5C39-A0B5-FB99-E71957148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FA405-7AB4-487D-9A0B-FEC9D39CC3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9171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916F847-E5E3-DBDF-687F-84BF3672A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96B8B-7C1E-401B-AB23-DF85EB55D8B2}" type="datetimeFigureOut">
              <a:rPr lang="es-ES" smtClean="0"/>
              <a:t>10/06/2026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F48B5C0-5FEF-7DD8-D996-A80C4C9A4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BD16124-70CC-6CB2-2EE2-4B4DB64D7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FA405-7AB4-487D-9A0B-FEC9D39CC3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9465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E2D441-E4F2-1629-C3DE-00E66FB39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10EC0C-792F-3DA5-B0CB-F4E0A817F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5D0CE5A-F4F9-75CD-13DF-298D1EE346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9503A4D-0C55-A0D4-8385-061172BFC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96B8B-7C1E-401B-AB23-DF85EB55D8B2}" type="datetimeFigureOut">
              <a:rPr lang="es-ES" smtClean="0"/>
              <a:t>10/06/2026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9203415-B6F3-2EE1-FE48-F7D98BDCF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F46F965-F113-6892-489C-6B4B67F79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FA405-7AB4-487D-9A0B-FEC9D39CC3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5753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9140DF-966D-F041-FF47-AC29E071B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9AF62B-EDF9-AC51-170D-3927FEF910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C7319D2-7C05-26BF-4668-C0C9AD8478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9141E2C-173C-4B42-4F79-A420FA9BE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96B8B-7C1E-401B-AB23-DF85EB55D8B2}" type="datetimeFigureOut">
              <a:rPr lang="es-ES" smtClean="0"/>
              <a:t>10/06/2026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A41E3DD-BE94-0B17-5940-D98472B87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2ECA167-D7A1-D68A-18FC-5318E8B76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FA405-7AB4-487D-9A0B-FEC9D39CC3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7167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7F0B38F-10BD-527D-5574-10452D8C1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630C500-6591-B7B6-A20F-ABE5557340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70A847-8C79-7A5B-3C43-2883910BA4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3C96B8B-7C1E-401B-AB23-DF85EB55D8B2}" type="datetimeFigureOut">
              <a:rPr lang="es-ES" smtClean="0"/>
              <a:t>10/06/2026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FCD5C5-E66A-FD16-140B-AE8A1AC95D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43B03F-4531-CAA9-9057-C79F5EB020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BFA405-7AB4-487D-9A0B-FEC9D39CC3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25009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m_missionpresentation2026t211_Página_1">
            <a:extLst>
              <a:ext uri="{FF2B5EF4-FFF2-40B4-BE49-F238E27FC236}">
                <a16:creationId xmlns:a16="http://schemas.microsoft.com/office/drawing/2014/main" id="{C3C96CC9-6174-5431-89E9-B7AEB1AB18C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140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m_missionpresentation2026t211_Página_2">
            <a:extLst>
              <a:ext uri="{FF2B5EF4-FFF2-40B4-BE49-F238E27FC236}">
                <a16:creationId xmlns:a16="http://schemas.microsoft.com/office/drawing/2014/main" id="{711CF0A7-A6B0-B39E-A95E-D8E98B52234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9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m_missionpresentation2026t211_Página_3">
            <a:extLst>
              <a:ext uri="{FF2B5EF4-FFF2-40B4-BE49-F238E27FC236}">
                <a16:creationId xmlns:a16="http://schemas.microsoft.com/office/drawing/2014/main" id="{C39FA6A1-5D12-3E19-5B5E-F6D7B987831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101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m_missionpresentation2026t211_Página_4">
            <a:extLst>
              <a:ext uri="{FF2B5EF4-FFF2-40B4-BE49-F238E27FC236}">
                <a16:creationId xmlns:a16="http://schemas.microsoft.com/office/drawing/2014/main" id="{15036B03-D122-7CF2-C25F-FFD8698842A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240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m_missionpresentation2026t211_Página_5">
            <a:extLst>
              <a:ext uri="{FF2B5EF4-FFF2-40B4-BE49-F238E27FC236}">
                <a16:creationId xmlns:a16="http://schemas.microsoft.com/office/drawing/2014/main" id="{9F1EADA1-B2CB-EE9C-516C-9665A9A0790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023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m_missionpresentation2026t211_Página_6">
            <a:extLst>
              <a:ext uri="{FF2B5EF4-FFF2-40B4-BE49-F238E27FC236}">
                <a16:creationId xmlns:a16="http://schemas.microsoft.com/office/drawing/2014/main" id="{8926D399-9617-1DA3-6C26-47FD4547EC0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3615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Sergio</dc:creator>
  <cp:lastModifiedBy>Sergio</cp:lastModifiedBy>
  <cp:revision>1</cp:revision>
  <dcterms:created xsi:type="dcterms:W3CDTF">2026-06-10T15:16:18Z</dcterms:created>
  <dcterms:modified xsi:type="dcterms:W3CDTF">2026-06-10T15:16:38Z</dcterms:modified>
</cp:coreProperties>
</file>