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5B9"/>
    <a:srgbClr val="403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DC954-F916-4717-945F-BA074851A850}" type="datetimeFigureOut">
              <a:rPr lang="en-IN" smtClean="0"/>
              <a:t>02-07-2026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FEEF-4FA8-4C37-9161-2571C7D9227C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527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0FEEF-4FA8-4C37-9161-2571C7D9227C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134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E7039-837E-40BA-6E6E-F213F152A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1C697E-4013-D77A-CF1A-C44ECFC69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B1E78-89BE-3331-C031-8AE6D58A7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55911-94DF-7EF0-DF1A-EDF7352C0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0FEEF-4FA8-4C37-9161-2571C7D9227C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638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36AF-2ED9-4492-8192-CB413A472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0C4A9-73CC-2CA2-1286-0EF11E593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D380E-1C67-8A7F-523A-14117727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E4CD-95AA-4006-9301-FE7791625CB4}" type="datetimeFigureOut">
              <a:rPr lang="en-IN" smtClean="0"/>
              <a:t>02-07-2026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3EA7F-6D53-A562-366E-C3112783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F08F4-FBB9-5CEA-021A-51F3DD1C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2FD-BDEB-46E7-AA35-901C7510A0B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808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0068-63E8-0F61-D7EC-B3C82690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3DED8-78F7-610A-D953-B56D0874C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C627A-AF26-B7FF-9212-838870E1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E4CD-95AA-4006-9301-FE7791625CB4}" type="datetimeFigureOut">
              <a:rPr lang="en-IN" smtClean="0"/>
              <a:t>02-07-2026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93722-A8DF-6B1A-BE96-DF141F37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C2402-F872-F6CA-B5E1-68D9366B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2FD-BDEB-46E7-AA35-901C7510A0B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245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B08B4-5430-28E5-9766-E18E78728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16BD2-B547-0CDD-EC1F-32B1D63D0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796CE-F08E-C123-563B-93A2D1D2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E4CD-95AA-4006-9301-FE7791625CB4}" type="datetimeFigureOut">
              <a:rPr lang="en-IN" smtClean="0"/>
              <a:t>02-07-2026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D173-0963-9DC0-F0F0-C6856CE2E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14395-F758-3694-F420-9E1BA294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2FD-BDEB-46E7-AA35-901C7510A0B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202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4F13-CCD4-B1BA-AE3E-A5D0CA1B7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172AB-CA46-E378-6B24-2D90079BE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7B281-6CD2-E8C9-D531-4F822E4D4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E4CD-95AA-4006-9301-FE7791625CB4}" type="datetimeFigureOut">
              <a:rPr lang="en-IN" smtClean="0"/>
              <a:t>02-07-2026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9B38F-9C96-08A8-DACF-60102527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B8684-0829-1B32-EBAD-6DAE528C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2FD-BDEB-46E7-AA35-901C7510A0B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84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9AA6-FE8F-1956-AB56-A0166168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FCD1B-0D31-C267-553F-B5EAC3419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2C673-BAD8-1A62-BB1C-F7B248DF0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E4CD-95AA-4006-9301-FE7791625CB4}" type="datetimeFigureOut">
              <a:rPr lang="en-IN" smtClean="0"/>
              <a:t>02-07-2026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BF336-3F66-ADC2-459A-640899D7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CC259-B19F-5C56-44FC-331D4193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2FD-BDEB-46E7-AA35-901C7510A0B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621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DB08-2813-9213-F585-C62D2C80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B59A3-6857-2FCF-2728-19D8781A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2A5E2-338B-DDA9-0CF7-6FB3417DE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FE028-AC4C-2B12-DFF2-4B571AEA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E4CD-95AA-4006-9301-FE7791625CB4}" type="datetimeFigureOut">
              <a:rPr lang="en-IN" smtClean="0"/>
              <a:t>02-07-2026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84527-2CD7-C195-8395-3AD74068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F9D42-C994-1CCA-1AFC-DC41A9D8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2FD-BDEB-46E7-AA35-901C7510A0B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328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6DB4-BC94-16F5-2503-265EB3F8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56835-E95F-0DA1-E799-2505C370A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88800-55E1-8057-AF8D-D1BAE6462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103B2-35CC-378C-2344-D2692F2C4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25C9BF-42C1-032E-A5C8-18DD83A01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369CB5-26D4-455F-1D35-1B9670E7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E4CD-95AA-4006-9301-FE7791625CB4}" type="datetimeFigureOut">
              <a:rPr lang="en-IN" smtClean="0"/>
              <a:t>02-07-2026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0786C9-665A-8B07-396E-3D0DF083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5B22A-F89B-E899-D74B-CD9BB488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2FD-BDEB-46E7-AA35-901C7510A0B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418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F5DC-1862-3EB6-EB95-C458E233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2FE20-F58E-C9F9-1A57-BB7EE8EA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E4CD-95AA-4006-9301-FE7791625CB4}" type="datetimeFigureOut">
              <a:rPr lang="en-IN" smtClean="0"/>
              <a:t>02-07-2026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5CB8B-9B81-F692-8CA8-E3E40F4E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15D1F-AEF4-4CB9-3FBB-4CD7E089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2FD-BDEB-46E7-AA35-901C7510A0B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16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2C4E8-90A2-5393-C978-9AE685E7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E4CD-95AA-4006-9301-FE7791625CB4}" type="datetimeFigureOut">
              <a:rPr lang="en-IN" smtClean="0"/>
              <a:t>02-07-2026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18AF8-D957-4AEC-281F-399DF2A7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1628E-754E-6771-A5F6-9EF79D95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2FD-BDEB-46E7-AA35-901C7510A0B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409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AA80-393B-B50D-7B0F-62BAEF53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635BD-352A-B08E-41A8-89E7CB93A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88CD8-6CDB-F32B-499A-B72A7D381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D1372-611B-3EE7-5594-C9F2FBBF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E4CD-95AA-4006-9301-FE7791625CB4}" type="datetimeFigureOut">
              <a:rPr lang="en-IN" smtClean="0"/>
              <a:t>02-07-2026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C807A-DBFE-E336-B12D-BDEA1FE1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95E09-2DE1-7D71-ED20-43548893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2FD-BDEB-46E7-AA35-901C7510A0B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491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6129B-B0FC-7A06-5875-6BC0B180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76143-EBF6-038B-07EC-5826DC843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C1765-B92B-E043-369D-F8FBD3048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57A9F-5034-1352-E113-1BED30CA3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E4CD-95AA-4006-9301-FE7791625CB4}" type="datetimeFigureOut">
              <a:rPr lang="en-IN" smtClean="0"/>
              <a:t>02-07-2026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4E715-D49C-615A-881D-D6901D2F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3C72E-4088-E544-0D18-559E9815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2FD-BDEB-46E7-AA35-901C7510A0B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58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F7831-E4EE-58F0-C5DA-20D1CA49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66A22-DCDE-CD62-F899-D003FDB71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9FC60-6D64-DE08-04D3-B955115CB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1E4CD-95AA-4006-9301-FE7791625CB4}" type="datetimeFigureOut">
              <a:rPr lang="en-IN" smtClean="0"/>
              <a:t>02-07-2026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136AF-FBC9-EFA7-4D90-6AAE819AC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75AE0-E88D-A268-106D-45D76F163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9F2FD-BDEB-46E7-AA35-901C7510A0B1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213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5B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250981-89F0-CA39-9ADE-DBF36A70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94309" y="938916"/>
            <a:ext cx="4145288" cy="4584188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4699E974-78ED-AD3A-CDBE-D1115EB25CF8}"/>
              </a:ext>
            </a:extLst>
          </p:cNvPr>
          <p:cNvSpPr/>
          <p:nvPr/>
        </p:nvSpPr>
        <p:spPr>
          <a:xfrm>
            <a:off x="0" y="0"/>
            <a:ext cx="12192000" cy="694394"/>
          </a:xfrm>
          <a:prstGeom prst="snip2DiagRect">
            <a:avLst/>
          </a:prstGeom>
          <a:solidFill>
            <a:srgbClr val="403D3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/>
          <a:p>
            <a:pPr algn="ctr"/>
            <a:r>
              <a:rPr lang="en-IN" dirty="0">
                <a:ln>
                  <a:solidFill>
                    <a:srgbClr val="FFC000"/>
                  </a:solidFill>
                </a:ln>
                <a:latin typeface="Anek Tamil Expanded ExtraBold" pitchFamily="2" charset="0"/>
                <a:cs typeface="Anek Tamil Expanded ExtraBold" pitchFamily="2" charset="0"/>
              </a:rPr>
              <a:t>புதிய வாழ்க்கை எனும் பரிசு</a:t>
            </a:r>
          </a:p>
          <a:p>
            <a:pPr algn="ctr"/>
            <a:endParaRPr lang="en-IN" dirty="0"/>
          </a:p>
        </p:txBody>
      </p:sp>
      <p:pic>
        <p:nvPicPr>
          <p:cNvPr id="8" name="Graphic 7" descr="Earth globe: Africa and Europe with solid fill">
            <a:extLst>
              <a:ext uri="{FF2B5EF4-FFF2-40B4-BE49-F238E27FC236}">
                <a16:creationId xmlns:a16="http://schemas.microsoft.com/office/drawing/2014/main" id="{1DB4E80D-8BE9-09D6-7605-AF49606313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3111" y="4241991"/>
            <a:ext cx="944303" cy="81814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Graphic 9" descr="Monthly calendar with solid fill">
            <a:extLst>
              <a:ext uri="{FF2B5EF4-FFF2-40B4-BE49-F238E27FC236}">
                <a16:creationId xmlns:a16="http://schemas.microsoft.com/office/drawing/2014/main" id="{A74CFCC6-654C-2ABE-2ACA-403B8122B7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3111" y="2454115"/>
            <a:ext cx="914400" cy="9144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8AA6F5-3A03-EDB2-73F1-C92D48B59317}"/>
              </a:ext>
            </a:extLst>
          </p:cNvPr>
          <p:cNvSpPr txBox="1"/>
          <p:nvPr/>
        </p:nvSpPr>
        <p:spPr>
          <a:xfrm>
            <a:off x="8255713" y="2726649"/>
            <a:ext cx="323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>
                <a:solidFill>
                  <a:srgbClr val="403D39"/>
                </a:solidFill>
                <a:latin typeface="Anek Tamil Expanded Medium" pitchFamily="2" charset="0"/>
                <a:cs typeface="Anek Tamil Expanded Medium" pitchFamily="2" charset="0"/>
              </a:rPr>
              <a:t>ஜூலை</a:t>
            </a:r>
            <a:r>
              <a:rPr lang="en-IN" dirty="0">
                <a:solidFill>
                  <a:srgbClr val="403D39"/>
                </a:solidFill>
                <a:latin typeface="Anek Tamil Expanded Medium" pitchFamily="2" charset="0"/>
                <a:cs typeface="Anek Tamil Expanded Medium" pitchFamily="2" charset="0"/>
              </a:rPr>
              <a:t> 4, </a:t>
            </a:r>
            <a:r>
              <a:rPr lang="en-IN" dirty="0" err="1">
                <a:solidFill>
                  <a:srgbClr val="403D39"/>
                </a:solidFill>
                <a:latin typeface="Anek Tamil Expanded Medium" pitchFamily="2" charset="0"/>
                <a:cs typeface="Anek Tamil Expanded Medium" pitchFamily="2" charset="0"/>
              </a:rPr>
              <a:t>வாரம்</a:t>
            </a:r>
            <a:r>
              <a:rPr lang="en-IN" dirty="0">
                <a:solidFill>
                  <a:srgbClr val="403D39"/>
                </a:solidFill>
                <a:latin typeface="Anek Tamil Expanded Medium" pitchFamily="2" charset="0"/>
                <a:cs typeface="Anek Tamil Expanded Medium" pitchFamily="2" charset="0"/>
              </a:rPr>
              <a:t> I</a:t>
            </a:r>
            <a:endParaRPr lang="en-IN" dirty="0">
              <a:solidFill>
                <a:srgbClr val="403D3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D6100F-089A-B072-0B8E-E9F939CA3E64}"/>
              </a:ext>
            </a:extLst>
          </p:cNvPr>
          <p:cNvSpPr txBox="1"/>
          <p:nvPr/>
        </p:nvSpPr>
        <p:spPr>
          <a:xfrm>
            <a:off x="8198187" y="4426657"/>
            <a:ext cx="334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nek Tamil Expanded ExtraBold" pitchFamily="2" charset="0"/>
                <a:cs typeface="Anek Tamil Expanded ExtraBold" pitchFamily="2" charset="0"/>
              </a:rPr>
              <a:t>ஆஸ்திரியா</a:t>
            </a:r>
            <a:endParaRPr lang="en-IN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nek Tamil Expanded ExtraBold" pitchFamily="2" charset="0"/>
              <a:cs typeface="Anek Tamil Expanded ExtraBol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287DE8-B4A5-9C97-F4E3-39B96BA6F6A7}"/>
              </a:ext>
            </a:extLst>
          </p:cNvPr>
          <p:cNvSpPr txBox="1"/>
          <p:nvPr/>
        </p:nvSpPr>
        <p:spPr>
          <a:xfrm>
            <a:off x="1436914" y="5935616"/>
            <a:ext cx="2860079" cy="646331"/>
          </a:xfrm>
          <a:prstGeom prst="rect">
            <a:avLst/>
          </a:prstGeom>
          <a:solidFill>
            <a:srgbClr val="403D3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rtlCol="0" anchor="ctr"/>
          <a:lstStyle>
            <a:defPPr>
              <a:defRPr lang="en-US"/>
            </a:defPPr>
            <a:lvl1pPr algn="ctr">
              <a:defRPr>
                <a:ln>
                  <a:solidFill>
                    <a:srgbClr val="FFC000"/>
                  </a:solidFill>
                </a:ln>
                <a:solidFill>
                  <a:schemeClr val="lt1"/>
                </a:solidFill>
                <a:latin typeface="Anek Tamil Expanded ExtraBold" pitchFamily="2" charset="0"/>
                <a:cs typeface="Anek Tamil Expanded ExtraBold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dirty="0" err="1"/>
              <a:t>யூர்கென்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080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5B9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3FCF9A-22F4-F881-643B-BAE42878F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343"/>
            <a:ext cx="4206605" cy="549449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5F21F32E-283D-5B05-44EC-87DA4CECE628}"/>
              </a:ext>
            </a:extLst>
          </p:cNvPr>
          <p:cNvSpPr/>
          <p:nvPr/>
        </p:nvSpPr>
        <p:spPr>
          <a:xfrm>
            <a:off x="0" y="14068"/>
            <a:ext cx="584391" cy="385011"/>
          </a:xfrm>
          <a:prstGeom prst="downArrow">
            <a:avLst>
              <a:gd name="adj1" fmla="val 71665"/>
              <a:gd name="adj2" fmla="val 40865"/>
            </a:avLst>
          </a:prstGeom>
          <a:solidFill>
            <a:srgbClr val="403D39"/>
          </a:solidFill>
          <a:ln>
            <a:noFill/>
          </a:ln>
          <a:effectLst>
            <a:glow rad="101600">
              <a:srgbClr val="CCC5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IN" sz="1600" dirty="0">
                <a:latin typeface="Anek Tamil Expanded ExtraBold" pitchFamily="2" charset="0"/>
                <a:cs typeface="Anek Tamil Expanded ExtraBold" pitchFamily="2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329A3-9C46-8A59-B94B-4C3B15D876EB}"/>
              </a:ext>
            </a:extLst>
          </p:cNvPr>
          <p:cNvSpPr txBox="1"/>
          <p:nvPr/>
        </p:nvSpPr>
        <p:spPr>
          <a:xfrm>
            <a:off x="3777175" y="63305"/>
            <a:ext cx="8292905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b="1" u="sng" dirty="0" err="1">
                <a:solidFill>
                  <a:srgbClr val="FF0000"/>
                </a:solidFill>
                <a:latin typeface="Anek Tamil" pitchFamily="2" charset="0"/>
                <a:cs typeface="Anek Tamil" pitchFamily="2" charset="0"/>
              </a:rPr>
              <a:t>ஆசிரியரின்</a:t>
            </a:r>
            <a:r>
              <a:rPr lang="en-IN" sz="1600" b="1" u="sng" dirty="0">
                <a:solidFill>
                  <a:srgbClr val="FF0000"/>
                </a:solidFill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b="1" u="sng" dirty="0" err="1">
                <a:solidFill>
                  <a:srgbClr val="FF0000"/>
                </a:solidFill>
                <a:latin typeface="Anek Tamil" pitchFamily="2" charset="0"/>
                <a:cs typeface="Anek Tamil" pitchFamily="2" charset="0"/>
              </a:rPr>
              <a:t>குறிப்பு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: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இந்த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வார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ஊழியச்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சம்பவம்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பிரவ்னெவ்வில்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உள்ள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போகன்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ஹோஃபென்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என்கிற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செவந்த்-டே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அட்வென்டிஸ்ட்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வளாகத்தைப்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பற்றியதாகும்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இதில்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ஒரு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ஆரம்பப்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பள்ளி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மேல்நிலைப்பள்ளி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மற்றும்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இறையியல்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கல்லூரி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ஆகியவை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அடங்கும்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இந்தப்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பள்ளிக்கு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1986-ஆம்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ஆண்டின்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பதிமூன்றாவது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ஓய்வுநாள்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காணிக்கையின்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ஒரு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பகுதி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வழங்கப்பட்டது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காலாண்டு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ஊழியத்திட்ட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காணிக்கை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என்றும்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அழைக்கப்படுகிறது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dirty="0" err="1">
                <a:latin typeface="Anek Tamil" pitchFamily="2" charset="0"/>
                <a:cs typeface="Anek Tamil" pitchFamily="2" charset="0"/>
              </a:rPr>
              <a:t>யூர்கென்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மோசமான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மனப்பான்மை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உடையவராக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இருந்ததால்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ஆஸ்திரியாவில்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படித்துவந்த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மேல்நிலைப்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பள்ளியிலிருந்து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நீக்கப்பட்டார்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படிப்பை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முடித்து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பட்டம்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பெறுவதற்கு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இன்னும்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ஒரு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வருடமே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இருந்த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நிலையில்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நல்நடத்தைக்கான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மதிப்பெண்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வழங்கப்படாததால்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பள்ளியை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விட்டு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வெளியேறும்படி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சொல்லிவிட்டார்கள்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ஆஸ்திரியாவில்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அரசு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மேல்நிலைப்பள்ளிகளில்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மாணவர்களின்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நடத்தையின்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அடிப்படையில்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மதிப்பெண்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வழங்கப்படும்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dirty="0" err="1">
                <a:latin typeface="Anek Tamil" pitchFamily="2" charset="0"/>
                <a:cs typeface="Anek Tamil" pitchFamily="2" charset="0"/>
              </a:rPr>
              <a:t>யூர்கென்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மேல்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அதிகாரிகளை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மதிக்காமல்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நடந்ததாலும்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வகுப்புகளைப்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புறக்கணித்ததாலும்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நடத்தைகான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தேர்வில்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தோல்வியடைந்தார்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யூர்கென்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வேறொரு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பள்ளியில்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சேர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முயன்றார்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ஆனால்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நடக்கவில்லை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ஆனாலும்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அந்த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மேல்நிலைப்பள்ளி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முதல்வர்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அனுதாபப்பட்டார்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417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5B9">
            <a:alpha val="2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B32C9-C45D-7175-9958-AF06A9686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953E62-20CA-0A6A-872B-7B349C4F64D3}"/>
              </a:ext>
            </a:extLst>
          </p:cNvPr>
          <p:cNvSpPr txBox="1"/>
          <p:nvPr/>
        </p:nvSpPr>
        <p:spPr>
          <a:xfrm>
            <a:off x="3847513" y="74235"/>
            <a:ext cx="8292905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dirty="0">
                <a:latin typeface="Anek Tamil" pitchFamily="2" charset="0"/>
                <a:cs typeface="Anek Tamil" pitchFamily="2" charset="0"/>
              </a:rPr>
              <a:t>"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போகன்ஹோஃபென்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பள்ளியிலேயே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முயன்று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பாருங்கள்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அவர்கள்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உங்களைச்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சேர்த்துக்கொள்ள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வாய்ப்புள்ளது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"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என்று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கூறினார்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</a:t>
            </a:r>
            <a:br>
              <a:rPr lang="en-IN" sz="1600" dirty="0">
                <a:latin typeface="Anek Tamil" pitchFamily="2" charset="0"/>
                <a:cs typeface="Anek Tamil" pitchFamily="2" charset="0"/>
              </a:rPr>
            </a:b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பெற்றோரும்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செவந்த்-டே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அட்வென்டிஸ்ட்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பள்ளி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வளாகமான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போகன்ஹோஃபெனுக்குச்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சென்றனர்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ஒரு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மதச்சார்பற்ற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குடும்பத்தில்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இருந்து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வந்ததால்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அந்தப்பள்ளி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மாணவர்கள்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தேவனுடன்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உறவை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வளர்த்துக்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கொள்ள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ஊக்குவிப்பதைப்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பார்ப்பது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அவருக்கு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புதிதாக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இருந்தது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அவருக்கு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அங்கு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படிக்கப்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பெரிய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அளவில்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விருப்பமில்லை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ஆனால்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தந்தை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முயற்சி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செய்து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பார்க்கும்படி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வற்புறுத்தினார்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dirty="0" err="1">
                <a:latin typeface="Anek Tamil" pitchFamily="2" charset="0"/>
                <a:cs typeface="Anek Tamil" pitchFamily="2" charset="0"/>
              </a:rPr>
              <a:t>யூர்கென்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அங்கேயே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தங்க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ஒப்புக்கொண்டார்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பன்னிரண்டாம்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வகுப்பில்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சேர்ந்திருக்க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முடியும்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என்றாலும்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பதினொன்றாம்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வகுப்பில்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மீண்டும்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சேரத்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தீர்மானித்தார்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அந்தப்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பள்ளியில்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இருந்த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இரண்டு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ஆண்டுகளில்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வாழ்க்கை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பல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வழிகளில்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மாறியது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அவரே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அறியாமல்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பன்றியிறைச்சி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உண்பதையும்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அருந்துவதையும்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நிறுத்தினார்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எப்படி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நடந்தது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என்று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அவருக்குத்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தெரியவில்லை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;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தானாகவே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நடந்துவிட்டது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வேதாகம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வகுப்புகளில்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கலந்து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கொண்டபோதிலும்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யூர்கென்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தேவனப்பற்றி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அதிகம்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சிந்திக்கவில்லை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ஆனால்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பட்டம்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பெற்ற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பிறகு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சுகாதாரப்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பயிற்சித்திட்டத்தில்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சேர்ந்தார்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நல்ல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ஆரோக்கியத்திற்கான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கொள்கைகளைக்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கற்றுக்கொண்டார்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</a:t>
            </a:r>
            <a:endParaRPr lang="en-IN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0470857-D6D5-66DC-9AE8-2DF190215582}"/>
              </a:ext>
            </a:extLst>
          </p:cNvPr>
          <p:cNvSpPr/>
          <p:nvPr/>
        </p:nvSpPr>
        <p:spPr>
          <a:xfrm>
            <a:off x="0" y="14068"/>
            <a:ext cx="584391" cy="385011"/>
          </a:xfrm>
          <a:prstGeom prst="downArrow">
            <a:avLst>
              <a:gd name="adj1" fmla="val 71665"/>
              <a:gd name="adj2" fmla="val 40865"/>
            </a:avLst>
          </a:prstGeom>
          <a:solidFill>
            <a:srgbClr val="403D39"/>
          </a:solidFill>
          <a:ln>
            <a:noFill/>
          </a:ln>
          <a:effectLst>
            <a:glow rad="101600">
              <a:srgbClr val="CCC5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IN" sz="1600" dirty="0">
                <a:latin typeface="Anek Tamil Expanded ExtraBold" pitchFamily="2" charset="0"/>
                <a:cs typeface="Anek Tamil Expanded ExtraBold" pitchFamily="2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907A3-3612-9F58-2168-9D61CB12E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642" y="699487"/>
            <a:ext cx="4494628" cy="608427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67672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5B9">
            <a:alpha val="2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32E846-9EF0-B1B1-68CE-189C29406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79A06D-0439-137B-61FF-0773863B351B}"/>
              </a:ext>
            </a:extLst>
          </p:cNvPr>
          <p:cNvSpPr txBox="1"/>
          <p:nvPr/>
        </p:nvSpPr>
        <p:spPr>
          <a:xfrm>
            <a:off x="3847513" y="74235"/>
            <a:ext cx="8292905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dirty="0" err="1">
                <a:latin typeface="Anek Tamil" pitchFamily="2" charset="0"/>
                <a:cs typeface="Anek Tamil" pitchFamily="2" charset="0"/>
              </a:rPr>
              <a:t>ஒரு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வேதாகமத்தை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வாங்கி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முதல்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முறையாக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அதை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முழுமையாகப்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படித்தார்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அந்த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அனுபவம்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அவருக்குள்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பல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கேள்விகளை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எழுப்பியது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வகுப்புத்தோழன்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வேதாகமத்தைப்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படிக்க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அவருக்கு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உதவுவதாகச்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சொன்னான்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அந்த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இரண்டு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இளைஞர்களும்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தானியேலின்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தீர்க்கதரிசனங்களுடன்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ஆராய்ச்சியைத்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தொடங்கினர்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காலத்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தீர்க்கதரிசனங்கள்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எல்லாம்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மிகச்சரியாகப்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பொருந்துவதையும்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இயேசுவின்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இரண்டாம்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வருகையை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முன்னறிவிக்கும்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தீர்க்கதரிசனங்களைத்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தவிர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மற்ற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அனைத்துத்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தீர்க்கதரிசனங்களும்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நிறைவேறியிருப்பதையும்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கண்டார்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அனைத்தும்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அவருக்குப்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புரிந்தது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'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வேதாகமம்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உண்மையாகத்தான்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இருக்க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வேண்டும்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!'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என்று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நினைத்தார்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தேவன்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இருப்பதை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ஏற்றுக்கொள்வது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அவருக்கு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அடுத்த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எளிதான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படியாக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இருந்தது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குடும்பத்தினர்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மதப்பற்று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இல்லாதவர்களாக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இருந்தாலும்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பரிணாம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வளர்ச்சியை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ஒருபோதும்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முழுமையாக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ஏற்றுக்கொண்டதில்லை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இருதயத்தை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தேவனிடம்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ஒப்புக்கொடுத்து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ஞானஸ்நானம்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பெற்றார்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யூர்கென்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ஒரு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கிறிஸ்தவராக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மாறியதை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அறிந்த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உறவினர்கள்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சிலர்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ஏளனம்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செய்தனர்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ஆனால்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கிறிஸ்து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வாழ்க்கையில்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ஏற்படுத்திய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மாற்றத்தைக்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கண்டபோது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அவர்களின்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அணுகுமுறை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மாறியது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3160C59-6C5F-CFB5-3366-1B7CB27F5385}"/>
              </a:ext>
            </a:extLst>
          </p:cNvPr>
          <p:cNvSpPr/>
          <p:nvPr/>
        </p:nvSpPr>
        <p:spPr>
          <a:xfrm>
            <a:off x="0" y="14068"/>
            <a:ext cx="584391" cy="385011"/>
          </a:xfrm>
          <a:prstGeom prst="downArrow">
            <a:avLst>
              <a:gd name="adj1" fmla="val 71665"/>
              <a:gd name="adj2" fmla="val 40865"/>
            </a:avLst>
          </a:prstGeom>
          <a:solidFill>
            <a:srgbClr val="403D39"/>
          </a:solidFill>
          <a:ln>
            <a:noFill/>
          </a:ln>
          <a:effectLst>
            <a:glow rad="101600">
              <a:srgbClr val="CCC5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IN" sz="1600" dirty="0">
                <a:latin typeface="Anek Tamil Expanded ExtraBold" pitchFamily="2" charset="0"/>
                <a:cs typeface="Anek Tamil Expanded ExtraBold" pitchFamily="2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B0688-FC6A-A450-33AB-E6370AEC7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25364"/>
            <a:ext cx="4290646" cy="540726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0757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5B9">
            <a:alpha val="2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05AE26-D8C4-D7B6-7B16-45A1461DF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00623A-5232-3315-9080-9E36899FC48C}"/>
              </a:ext>
            </a:extLst>
          </p:cNvPr>
          <p:cNvSpPr txBox="1"/>
          <p:nvPr/>
        </p:nvSpPr>
        <p:spPr>
          <a:xfrm>
            <a:off x="3847513" y="74235"/>
            <a:ext cx="8292905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அவரைப்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போகன்ஹோஃபெனுக்கு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அனுப்பியதற்காக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அவரது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தந்தை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ஒருபோதும்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வருத்தப்பட்டதில்லை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யூர்கெனின்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வாழ்க்கையில்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எடுக்கப்பட்ட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மிகச்சிறந்த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முடிவு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என்று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கூறினார்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இன்று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யூர்கெனின்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தாய்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ஒரு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செவந்த்-டே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அட்வென்டிஸ்ட்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வேதாகம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ஆராய்ச்சி</a:t>
            </a:r>
            <a:endParaRPr lang="en-IN" sz="1600" dirty="0">
              <a:latin typeface="Anek Tamil" pitchFamily="2" charset="0"/>
              <a:cs typeface="Anek Tamil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குழு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ஒன்றில்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உறுப்பினராக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உள்ளார்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இப்போது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36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வயதாகும்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யூர்கென்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தான்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அட்வென்டிஸ்ட்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பள்ளியில்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படித்ததற்காக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நன்றியோடு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இருக்கிறார்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"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மாணவனாக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இருந்தபோது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எவ்வளவு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பெரிய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பாக்கியம்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என்பதை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உணரவில்லை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இப்போது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அதை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உணர்கிறேன்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நான்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போகன்ஹோஃபெனில்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படித்ததில்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மகிழ்ச்சியடைகிறேன்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வாழ்க்கையையேமாற்றிவிட்டது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"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என்று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சொன்னார்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நீங்கள்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கொடுக்கிற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பதிமூன்றாவது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வார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ஓய்வுநாள்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காணிக்கைக்காக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நன்றி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காலாண்டு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ஊழியத்திட்ட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காணிக்கை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என்றும்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அழைக்கப்படுகிறது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யூர்கென்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போன்றவர்களை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கிறிஸ்துவிடம்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வழிநடத்துவதற்கு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ஆஸ்திரியாவின்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பிரானவ்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அருகே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அமைந்துள்ள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போகன்ஹோஃபென்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, 1986ஆம்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ஆண்டின்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பதின்மூன்றாம்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வாரக்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காணிக்கையின்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ஒரு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பகுதியை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அங்கு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மாணவிகளுக்கு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விடுதி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கட்டுவதற்காகப்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பெற்றது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இந்தக்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காலாண்டின்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காணிக்கை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ஆஸ்திரியா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உட்பட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இன்டர்-ஐரோப்பிய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டிவிஷன்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முழுவதும்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உள்ள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மிஷன்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பணிகளுக்கு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ஆதரவளிக்க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 </a:t>
            </a:r>
            <a:r>
              <a:rPr lang="en-IN" sz="1600" dirty="0" err="1">
                <a:latin typeface="Anek Tamil" pitchFamily="2" charset="0"/>
                <a:cs typeface="Anek Tamil" pitchFamily="2" charset="0"/>
              </a:rPr>
              <a:t>உதவும்</a:t>
            </a:r>
            <a:r>
              <a:rPr lang="en-IN" sz="1600" dirty="0">
                <a:latin typeface="Anek Tamil" pitchFamily="2" charset="0"/>
                <a:cs typeface="Anek Tamil" pitchFamily="2" charset="0"/>
              </a:rPr>
              <a:t>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046054E-4614-1EC3-92DC-B25BF82DBE3E}"/>
              </a:ext>
            </a:extLst>
          </p:cNvPr>
          <p:cNvSpPr/>
          <p:nvPr/>
        </p:nvSpPr>
        <p:spPr>
          <a:xfrm>
            <a:off x="0" y="14068"/>
            <a:ext cx="584391" cy="385011"/>
          </a:xfrm>
          <a:prstGeom prst="downArrow">
            <a:avLst>
              <a:gd name="adj1" fmla="val 71665"/>
              <a:gd name="adj2" fmla="val 40865"/>
            </a:avLst>
          </a:prstGeom>
          <a:solidFill>
            <a:srgbClr val="403D39"/>
          </a:solidFill>
          <a:ln>
            <a:noFill/>
          </a:ln>
          <a:effectLst>
            <a:glow rad="101600">
              <a:srgbClr val="CCC5B9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IN" sz="1600" dirty="0">
                <a:latin typeface="Anek Tamil Expanded ExtraBold" pitchFamily="2" charset="0"/>
                <a:cs typeface="Anek Tamil Expanded ExtraBold" pitchFamily="2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2DD4BA-97D9-4FD3-9317-CFF96310D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43" y="392969"/>
            <a:ext cx="4445391" cy="607205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76869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510</Words>
  <Application>Microsoft Office PowerPoint</Application>
  <PresentationFormat>Panorámica</PresentationFormat>
  <Paragraphs>23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Anek Tamil</vt:lpstr>
      <vt:lpstr>Anek Tamil Expanded ExtraBold</vt:lpstr>
      <vt:lpstr>Anek Tamil Expanded Medium</vt:lpstr>
      <vt:lpstr>Aptos</vt:lpstr>
      <vt:lpstr>Aptos Display</vt:lpstr>
      <vt:lpstr>Arial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Johnson Rajkumar</dc:creator>
  <cp:lastModifiedBy>Sergio</cp:lastModifiedBy>
  <cp:revision>9</cp:revision>
  <dcterms:created xsi:type="dcterms:W3CDTF">2026-07-02T13:01:07Z</dcterms:created>
  <dcterms:modified xsi:type="dcterms:W3CDTF">2026-07-02T15:05:32Z</dcterms:modified>
</cp:coreProperties>
</file>