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DD8"/>
    <a:srgbClr val="583101"/>
    <a:srgbClr val="6038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620AA-253D-6FFE-FC74-A3D3DE4F49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511470-31B3-CCDC-6E56-E19B2BD9B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1B2C56-6343-12FD-2BFD-B4DE053F9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F316D-1F1B-A1F4-38F3-923EAA77B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62E2E-367C-33D4-5A6F-5BBA7F823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5429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49314C-7CCA-4DC1-B537-B69FA3DDC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4C1CE8-B93F-4FDC-4F79-AAF69EBC1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E89B6B-1F7A-65C0-1209-C2FA16024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05286-484C-DF67-511D-EE04A229A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CE90C-4CA9-B6B4-04CD-A8CD5E1C5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0113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72CCCB-2A6A-0902-7A11-461BC64496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6F90C-C18D-2E2E-37FB-D43702DC96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9C3122-EC6A-1E4D-3BE5-5B226702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1BB909-23A1-EE92-61FA-8E00E155A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25050A-848A-8B5B-FD14-6673AFB71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0900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9AEFB-BFB0-FFD8-CA6C-147C26716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D5469-8B0B-6B67-5478-2E95A9BC37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AFE4B0-E0D5-DF7F-43AC-AE00093ED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E8EAAD-A8ED-D41F-42ED-88D412B68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83B20-2554-68BB-062C-CB97D7A1B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342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4F46D-E8A4-F3A8-089C-A5E8A94A1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9FCD3-5101-F40D-E57C-138155AEB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B030E-A800-3DEC-0893-DA12F405E6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92837D-4BF3-DB9D-FFF6-1A1AB3A75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D52932-2B1B-829A-C84A-837B80699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90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E3F43-E458-7C9D-E79A-DD81FBF91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B9A5F-2379-2D91-56EC-59634898F1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B0B53A-FEEE-9FEF-6B63-B264A4783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ADDF9-15B6-A014-2006-E59117B7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FDCD6-D321-F4AA-0212-C7B18BD618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0E9829-8080-2730-FD54-72ED31F39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2658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D88597-6476-CD87-1725-341008EA6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9A3F0-7F8E-5ACE-3587-A9CA0A4CA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D61EE4-C22E-2B2C-728E-930F83248A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672676-7A06-0B1A-C14A-2BC1628384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F5C9FAC-DE70-D3DF-82C3-FE021E33A3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A2BC4D-8634-02A6-E7B6-4DAB8EB9C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35934C-39E4-06FE-5B9D-6B030C4B6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54B829-9119-67A0-A8A1-6EB8A7A31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285991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D90F41-6B1E-894C-661F-79553C465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3E24C6-D09D-90C2-A3B3-2F0DFFC52A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4F589F-C7DA-29E5-B35B-CEE50DDD6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6D9A5D-79AE-97F1-7AA3-29CFF0726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207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8A07E7C-6989-6381-C19B-C1B6184A66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603CC81-4FEA-4701-8B91-603668572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3C1FFA-1210-9140-4A3D-15822ABEB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5147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EB0B2-6B7C-4C71-AAE6-AA14B4DFBB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6FF7D-2412-480C-1888-F82331087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90475-FB73-2A4D-0946-9CF6C163A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9CF571-F2ED-C906-C4DC-272B7A9FCD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903048-6158-02CB-ABC0-675D2EC9F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7C842D-3565-9425-89E5-D217BA5AB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92317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7F8ED-64B9-388C-6C33-CE4CF952C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F5619E-6FCC-829E-DE93-960A5C1F63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E18A1B-79D7-3A92-0AE0-249C9A3770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D11C6A-E1A5-48AE-9951-313B3CFA5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865660-046C-729F-AA34-B46E473E49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61AA7-6712-00AB-8053-732D8576B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4979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15DB41-0444-C37F-46AD-D6CB6C0C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459A39-A95E-3F5F-2BE4-65E50A235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A338A3-089F-B555-C2EC-3D9C2ADAE7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1A745C-B143-41DB-99A6-2B0C10C68C8F}" type="datetimeFigureOut">
              <a:rPr lang="en-IN" smtClean="0"/>
              <a:t>08-07-2026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4D817-BBB3-B14B-7F90-204C53881A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270E37-FF14-7D92-E8F9-DD0431C97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65DF74-F67C-4912-A7BC-172783EB7630}" type="slidenum">
              <a:rPr lang="en-IN" smtClean="0"/>
              <a:t>‹Nº›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91282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8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82DBF9-95AA-DE03-03D8-4061A33BE461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/>
        </p:blipFill>
        <p:spPr>
          <a:xfrm>
            <a:off x="1071734" y="1553678"/>
            <a:ext cx="3129007" cy="413067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Flowchart: Document 5">
            <a:extLst>
              <a:ext uri="{FF2B5EF4-FFF2-40B4-BE49-F238E27FC236}">
                <a16:creationId xmlns:a16="http://schemas.microsoft.com/office/drawing/2014/main" id="{04B6B1E0-1B47-E703-6FD6-E1052EBABF40}"/>
              </a:ext>
            </a:extLst>
          </p:cNvPr>
          <p:cNvSpPr/>
          <p:nvPr/>
        </p:nvSpPr>
        <p:spPr>
          <a:xfrm>
            <a:off x="0" y="0"/>
            <a:ext cx="12192000" cy="859398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ln>
                  <a:solidFill>
                    <a:srgbClr val="583101"/>
                  </a:solidFill>
                </a:ln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தேநீரும்  கைப்பேசிகளும்</a:t>
            </a:r>
            <a:endParaRPr lang="en-IN" sz="2000" dirty="0">
              <a:ln>
                <a:solidFill>
                  <a:srgbClr val="583101"/>
                </a:solidFill>
              </a:ln>
              <a:effectLst>
                <a:glow rad="101600">
                  <a:schemeClr val="accent2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sp>
        <p:nvSpPr>
          <p:cNvPr id="7" name="Rectangle: Top Corners Rounded 6">
            <a:extLst>
              <a:ext uri="{FF2B5EF4-FFF2-40B4-BE49-F238E27FC236}">
                <a16:creationId xmlns:a16="http://schemas.microsoft.com/office/drawing/2014/main" id="{C9FCA393-5C19-B6D4-FDAA-37056E5B3FFB}"/>
              </a:ext>
            </a:extLst>
          </p:cNvPr>
          <p:cNvSpPr/>
          <p:nvPr/>
        </p:nvSpPr>
        <p:spPr>
          <a:xfrm>
            <a:off x="6564659" y="1797088"/>
            <a:ext cx="4269492" cy="1821925"/>
          </a:xfrm>
          <a:prstGeom prst="round2SameRect">
            <a:avLst/>
          </a:prstGeom>
          <a:solidFill>
            <a:srgbClr val="60380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Medium" pitchFamily="2" charset="0"/>
                <a:cs typeface="Anek Tamil Expanded Medium" pitchFamily="2" charset="0"/>
              </a:rPr>
              <a:t>       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ஜூலை 11</a:t>
            </a:r>
            <a:r>
              <a:rPr lang="en-US" dirty="0">
                <a:latin typeface="Anek Tamil Expanded Medium" pitchFamily="2" charset="0"/>
                <a:cs typeface="Anek Tamil Expanded Medium" pitchFamily="2" charset="0"/>
              </a:rPr>
              <a:t>, </a:t>
            </a:r>
            <a:r>
              <a:rPr lang="ta-IN" dirty="0">
                <a:latin typeface="Anek Tamil Expanded Medium" pitchFamily="2" charset="0"/>
                <a:cs typeface="Anek Tamil Expanded Medium" pitchFamily="2" charset="0"/>
              </a:rPr>
              <a:t>வாரம் 2</a:t>
            </a:r>
            <a:endParaRPr lang="en-IN" dirty="0">
              <a:latin typeface="Anek Tamil Expanded Medium" pitchFamily="2" charset="0"/>
              <a:cs typeface="Anek Tamil Expanded Medium" pitchFamily="2" charset="0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3759156-C520-0A67-C4DB-324FACE1ADEC}"/>
              </a:ext>
            </a:extLst>
          </p:cNvPr>
          <p:cNvSpPr/>
          <p:nvPr/>
        </p:nvSpPr>
        <p:spPr>
          <a:xfrm>
            <a:off x="6564659" y="3943292"/>
            <a:ext cx="4269492" cy="1821925"/>
          </a:xfrm>
          <a:custGeom>
            <a:avLst/>
            <a:gdLst>
              <a:gd name="csX0" fmla="*/ 0 w 4269492"/>
              <a:gd name="csY0" fmla="*/ 0 h 1821925"/>
              <a:gd name="csX1" fmla="*/ 4269492 w 4269492"/>
              <a:gd name="csY1" fmla="*/ 0 h 1821925"/>
              <a:gd name="csX2" fmla="*/ 4269492 w 4269492"/>
              <a:gd name="csY2" fmla="*/ 1518265 h 1821925"/>
              <a:gd name="csX3" fmla="*/ 3965832 w 4269492"/>
              <a:gd name="csY3" fmla="*/ 1821925 h 1821925"/>
              <a:gd name="csX4" fmla="*/ 303660 w 4269492"/>
              <a:gd name="csY4" fmla="*/ 1821925 h 1821925"/>
              <a:gd name="csX5" fmla="*/ 0 w 4269492"/>
              <a:gd name="csY5" fmla="*/ 1518265 h 1821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4269492" h="1821925">
                <a:moveTo>
                  <a:pt x="0" y="0"/>
                </a:moveTo>
                <a:lnTo>
                  <a:pt x="4269492" y="0"/>
                </a:lnTo>
                <a:lnTo>
                  <a:pt x="4269492" y="1518265"/>
                </a:lnTo>
                <a:cubicBezTo>
                  <a:pt x="4269492" y="1685972"/>
                  <a:pt x="4133539" y="1821925"/>
                  <a:pt x="3965832" y="1821925"/>
                </a:cubicBezTo>
                <a:lnTo>
                  <a:pt x="303660" y="1821925"/>
                </a:lnTo>
                <a:cubicBezTo>
                  <a:pt x="135953" y="1821925"/>
                  <a:pt x="0" y="1685972"/>
                  <a:pt x="0" y="1518265"/>
                </a:cubicBezTo>
                <a:close/>
              </a:path>
            </a:pathLst>
          </a:cu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IN" dirty="0"/>
              <a:t>              </a:t>
            </a:r>
            <a:r>
              <a:rPr lang="ta-IN" sz="2000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ஆஸ்திரியா</a:t>
            </a:r>
            <a:endParaRPr lang="en-IN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  <p:pic>
        <p:nvPicPr>
          <p:cNvPr id="12" name="Graphic 11" descr="No Phones with solid fill">
            <a:extLst>
              <a:ext uri="{FF2B5EF4-FFF2-40B4-BE49-F238E27FC236}">
                <a16:creationId xmlns:a16="http://schemas.microsoft.com/office/drawing/2014/main" id="{2BC52835-F6E6-9BB1-6086-EE26F38015A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83829" y="2339282"/>
            <a:ext cx="914400" cy="914400"/>
          </a:xfrm>
          <a:prstGeom prst="rect">
            <a:avLst/>
          </a:prstGeom>
        </p:spPr>
      </p:pic>
      <p:pic>
        <p:nvPicPr>
          <p:cNvPr id="14" name="Graphic 13" descr="Cathedral with solid fill">
            <a:extLst>
              <a:ext uri="{FF2B5EF4-FFF2-40B4-BE49-F238E27FC236}">
                <a16:creationId xmlns:a16="http://schemas.microsoft.com/office/drawing/2014/main" id="{34B47BCE-94FE-83B3-EF30-C02C1906E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0081" y="4397054"/>
            <a:ext cx="914400" cy="914400"/>
          </a:xfrm>
          <a:prstGeom prst="rect">
            <a:avLst/>
          </a:prstGeom>
        </p:spPr>
      </p:pic>
      <p:sp>
        <p:nvSpPr>
          <p:cNvPr id="15" name="Flowchart: Document 14">
            <a:extLst>
              <a:ext uri="{FF2B5EF4-FFF2-40B4-BE49-F238E27FC236}">
                <a16:creationId xmlns:a16="http://schemas.microsoft.com/office/drawing/2014/main" id="{FE2EA44B-987B-9E2F-86BC-FE52A8D8DF61}"/>
              </a:ext>
            </a:extLst>
          </p:cNvPr>
          <p:cNvSpPr/>
          <p:nvPr/>
        </p:nvSpPr>
        <p:spPr>
          <a:xfrm>
            <a:off x="1134406" y="5947037"/>
            <a:ext cx="2908205" cy="639393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a-IN" sz="2000" dirty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nek Tamil Expanded ExtraBold" pitchFamily="2" charset="0"/>
                <a:cs typeface="Anek Tamil Expanded ExtraBold" pitchFamily="2" charset="0"/>
              </a:rPr>
              <a:t>இவோன்</a:t>
            </a:r>
            <a:endParaRPr lang="en-IN" sz="2000" dirty="0">
              <a:effectLst>
                <a:glow rad="101600">
                  <a:schemeClr val="accent3">
                    <a:satMod val="175000"/>
                    <a:alpha val="40000"/>
                  </a:schemeClr>
                </a:glow>
              </a:effectLst>
              <a:latin typeface="Anek Tamil Expanded ExtraBold" pitchFamily="2" charset="0"/>
              <a:cs typeface="Anek Tamil Expanded Extra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49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8">
            <a:alpha val="2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19C8E916-5671-7AD7-82C3-A9339087AC10}"/>
              </a:ext>
            </a:extLst>
          </p:cNvPr>
          <p:cNvSpPr/>
          <p:nvPr/>
        </p:nvSpPr>
        <p:spPr>
          <a:xfrm>
            <a:off x="0" y="0"/>
            <a:ext cx="398761" cy="391886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16C5D7-F85E-526C-0339-FC7C46B55224}"/>
              </a:ext>
            </a:extLst>
          </p:cNvPr>
          <p:cNvSpPr txBox="1"/>
          <p:nvPr/>
        </p:nvSpPr>
        <p:spPr>
          <a:xfrm>
            <a:off x="3822606" y="48126"/>
            <a:ext cx="82571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a-IN" sz="1600" b="1" u="sng" dirty="0">
                <a:solidFill>
                  <a:srgbClr val="FF0000"/>
                </a:solidFill>
                <a:latin typeface="Anek Tamil" pitchFamily="2" charset="0"/>
                <a:cs typeface="Anek Tamil" pitchFamily="2" charset="0"/>
              </a:rPr>
              <a:t>பதிப்பாளர் குறிப்பு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: இந்த வார ஊழியச் சம்பவம்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முன்பு எடுக்கப்பட்ட பதிமூன்றாம் வார ஓய்வுநாள் காணிக்கை அல்லது காலாண்டு ஊழியத்திட்ட காணிக்கையின் உதவியுடன் கட்டப்பட்ட ஒரு கட்டிடத்திற்குள் நடைபெற்றதாகும். ஆஸ்திரியாவில் உள்ள போகன்ஹோஃபென் செவந்த்-டே அட்வென்டிஸ்ட் பள்ளியின் பெண்கள் விடுதியில் இந்தச் சம்பவம் நடந்தது.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போகன்ஹோஃபென் பெண்கள் விடுதியில் பதின்மவயதினர் கைபேசிகளை ஒரு நாளைக்கு 45 நிமிடங்கள் மட்டுமே பயன்படுத்த வேண்டும் என்கிற விதி இருந்தது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;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விடுதியின் காப்பாளராக இருக்கும் இவோனுக்கு மிகவும் பிடித்திருந்தது. கைபேசிகள் எந்த அளவுக்கு அடிமையாக்கக்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கூடியவை என்பதை அவர் கண்டிருந்தார். மேலும் இந்த விதியானது மாணவர்கள் ஒன்றாக அதிக நேரம் செலவிடுவதை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அதாவது பேசுவது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சிரிப்பது மற்றும் வளாகத்தின் சிற்றோடையில் படகு ஓட்டுவது போன்ற வேடிக்கையான செயல்களில் ஈடுபடுவதை ஊக்குவிப்பதையும் அவர் கவனித்தார்.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விதிகள் இருந்தால்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அவற்றை மீற முயற்சிக்கிற மாணவர்களும் இருப்பார்கள். விடுதியில் உள்ள சில மாணவிகள் தங்களிடமிருந்த ஒரு கைபேசியை ஒப்படைத்திருந்தார்கள்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யாருக்கும் தெரியாமல் இரண்டாவது ஒரு கைபேசியை வைத்திருந்ததாக இவானாவுக்கு சந்தேகம்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.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 </a:t>
            </a:r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EEA76E-B70D-0EB9-A5FE-1A4BF42D55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7301"/>
          <a:stretch>
            <a:fillRect/>
          </a:stretch>
        </p:blipFill>
        <p:spPr>
          <a:xfrm>
            <a:off x="0" y="886741"/>
            <a:ext cx="4067676" cy="4737005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4239509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8">
            <a:alpha val="25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2F427F-F68A-C00B-2CFB-7485561D0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E5DB5D25-7F7F-517F-46AD-65ECDD745A35}"/>
              </a:ext>
            </a:extLst>
          </p:cNvPr>
          <p:cNvSpPr/>
          <p:nvPr/>
        </p:nvSpPr>
        <p:spPr>
          <a:xfrm>
            <a:off x="0" y="0"/>
            <a:ext cx="398761" cy="391886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3DA3DAC-227D-A030-8919-09160DE5980A}"/>
              </a:ext>
            </a:extLst>
          </p:cNvPr>
          <p:cNvSpPr txBox="1"/>
          <p:nvPr/>
        </p:nvSpPr>
        <p:spPr>
          <a:xfrm>
            <a:off x="3822606" y="48126"/>
            <a:ext cx="82571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ஆனாலும்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நேரடியாக எதையும் பார்க்காதவரை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அவரால் எதுவும் செய்ய முடியவில்லை.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ஒருநாள்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பல மாணவிகள் தங்கள் அறைகளில் உடல்நிலை சரியில்லாமல் இருந்தனர். அன்று மாலை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இவோன் அவர்களுக்கு சூடான மூலிகை தேநீரைக் கொண்டு சென்றார். ஒரு பெண்ணின் அறைக்குத் தேநீர் கொண்டு சென்றபோது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ஏதோ சரியில்லை என்று உணர்ந்தார்.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வெளிக்கதவு ஒன்றையும்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உட்கதவு ஒன்றையும் கடந்து உள்ளே செல்லவேண்டும். வெளிக்கதவைத் தட்டிவிட்டு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அதைத் திறந்தார். உட்கதவுக்குப் பின்னால்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ஏதோ நகருகிற சத்தம் கேட்டதும்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சற்று நின்றார்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என்ன நடக்கிறது என்று யோசித்தார். உட்கதவைத் திறந்த 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அசாதாரணமாக எதுவும் தெரியவில்லை. அந்த 16 வயது சிறுமி படுக்கையில் படுத்திருந்தாள். அவள்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“நீங்கள் எப்போது தூங்குவீர்கள்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என்னை மீண்டும் வந்து பார்ப்பீர்களா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” என்று கேட்டாள்.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இவோன் தனக்குள்ளேயே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‘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என்ன வித்தியாசமான கேள்வியாக இருக்கிறது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கேட்டுக் கொண்டார்.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மற்ற மாணவிகளை எல்லாம் பார்த்து முடித்துவிட்டு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சுமார் 10 நிமிடங்களுக்குப் பிறகு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16 வயது பெண்ணின் அறைக்கு அவளிடம் ஒன்றும் சொல்லாமலேயே உள்ளே சென்றார். வெளிக்கதவைத் தட்டினார்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இரண்டாவது கதவைத் திறந்தபோது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அவள் தனது போர்வையின்கீழ் எதையோ வேகமாக மறைப்பதைக் கண்டார்.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A2E117-7963-2E8E-548B-2F099C08FF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4" y="1160584"/>
            <a:ext cx="4051495" cy="4432417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55711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8">
            <a:alpha val="25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EF7D23-54CB-43B2-ADE2-6E81F36CA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E848C8C3-A782-9FBB-B2E8-6D0CD3B3F594}"/>
              </a:ext>
            </a:extLst>
          </p:cNvPr>
          <p:cNvSpPr/>
          <p:nvPr/>
        </p:nvSpPr>
        <p:spPr>
          <a:xfrm>
            <a:off x="0" y="0"/>
            <a:ext cx="398761" cy="391886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3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46913D-A3A7-E299-FA80-D33D1AB2D25A}"/>
              </a:ext>
            </a:extLst>
          </p:cNvPr>
          <p:cNvSpPr txBox="1"/>
          <p:nvPr/>
        </p:nvSpPr>
        <p:spPr>
          <a:xfrm>
            <a:off x="3822606" y="48126"/>
            <a:ext cx="8257100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ஏதோ தவறு நடக்கிறது என்பதை இவோன் இப்போது உணர்ந்து கொண்டார். இப்போது என்ன செய்வது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அன்று இரவு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வீட்டில் முழங்காலிட்டு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‘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ஆண்டவரே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அந்தச் சிறுமிக்கு உதவுவதற்கு எனக்கு உதவும்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ஜெபித்தார்.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அதிகாலை 4 மணிக்கு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அந்தச் சிறுமியின் அறைக்கு மீண்டும் செல்லவேண்டும் என்று பலமாக உணர்த்தப்பட்டதால்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படுக்கையிலிருந்து எழுந்தார். 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‘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அவள் தூங்கிக் கொண்டிருப்பாள். அவளை ஏன் எழுப்பவேண்டும்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ஒரு பக்கத்தில் சிந்தனை ஓடியது. பின்னர்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‘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ஒருவேளை அவள் உடல்நிலை மிகவும் மோசமாக இருக்கலாம் அல்லவா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இன்னொரு பக்கம் சிந்தனை ஓடியது.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இவோன் அந்தப் பெண்ணின் அறைக்குச் சென்று வெளிக்கதவைத் திறந்தார். இரண்டாவது கதவின் கீழிருந்து வெளிச்சம் தெரிந்தது. அதைத் திறந்தபோது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இளம் பெண் படுக்கையில் தன் கைபேசியைப் பார்த்துக் கொண்டிருந்ததைக் கண்டார்.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அமைதியாகக் கதவை மூடி விட்டு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இவோன் தன் அலுவலகத்திற்குச் சென்று ஜெபிப்பதற்காக முழங்காலில் நின்றார். 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‘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ஆண்டவரே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நான் என்ன செய்யவேண்டும்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?’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கேட்டார்.</a:t>
            </a:r>
            <a:r>
              <a:rPr lang="en-IN" sz="1600" dirty="0">
                <a:latin typeface="Anek Tamil" pitchFamily="2" charset="0"/>
                <a:cs typeface="Anek Tamil" pitchFamily="2" charset="0"/>
              </a:rPr>
              <a:t>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இந்த முறை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அந்தப் பெண்ணுடன் பேசவேண்டும் என்கிற எண்ணம் உண்டானது. இவோன் மீண்டும் அறைக்குச் சென்று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இரண்டு மணிநேரம் அந்த மாணவியுடன் பேசினார். 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3CB8E-671E-F0C8-A2DA-7F4D892DC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19982" y="907367"/>
            <a:ext cx="3981404" cy="541717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191343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DD8">
            <a:alpha val="25000"/>
          </a:srgb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373795-6348-ED10-88AC-C1D29743B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ocument 1">
            <a:extLst>
              <a:ext uri="{FF2B5EF4-FFF2-40B4-BE49-F238E27FC236}">
                <a16:creationId xmlns:a16="http://schemas.microsoft.com/office/drawing/2014/main" id="{D7A9D005-F238-8EFE-53DF-BB2ECA5F61EC}"/>
              </a:ext>
            </a:extLst>
          </p:cNvPr>
          <p:cNvSpPr/>
          <p:nvPr/>
        </p:nvSpPr>
        <p:spPr>
          <a:xfrm>
            <a:off x="0" y="0"/>
            <a:ext cx="398761" cy="391886"/>
          </a:xfrm>
          <a:prstGeom prst="flowChartDocument">
            <a:avLst/>
          </a:prstGeom>
          <a:solidFill>
            <a:srgbClr val="58310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dirty="0">
                <a:latin typeface="Anek Tamil Expanded ExtraBold" pitchFamily="2" charset="0"/>
                <a:cs typeface="Anek Tamil Expanded ExtraBold" pitchFamily="2" charset="0"/>
              </a:rPr>
              <a:t>4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47B093F-A8A0-F3D5-511E-05177F4A96A9}"/>
              </a:ext>
            </a:extLst>
          </p:cNvPr>
          <p:cNvSpPr txBox="1"/>
          <p:nvPr/>
        </p:nvSpPr>
        <p:spPr>
          <a:xfrm>
            <a:off x="4783015" y="74235"/>
            <a:ext cx="7324826" cy="6709529"/>
          </a:xfrm>
          <a:prstGeom prst="rect">
            <a:avLst/>
          </a:prstGeom>
          <a:solidFill>
            <a:srgbClr val="FFEDD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அவர்கள் பேசி முடித்தபோது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மாணவி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“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உங்களுக்குத் தெரியுமா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என்னுடைய இரண்டாவது கைபேசியை உங்களிடம் கொடுக்காமல் வைத்திருந்தேன்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இத்தனை நாட்களும் அதைப் பயன்படுத்தி வந்தேன். ஆனால் இப்போது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அதை உங்களிடம் ஒப்படைப்பதற்கு எனக்கு எளிதாக இருக்கிறது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ஏனென்றால் நீங்கள் என்மீது உண்மையிலேயே அக்கறை காட்டுகிறீர்கள் என்பதை அறிந்துகொண்டேன்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”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என்று கூறினாள்.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இவோனுக்கு மகிழ்ச்சியாக இருந்தது. இவோன் தன்னிடம் இரக்கமில்லாமல் நடக்க முயலவில்லை என்றும்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மாறாக மின்னணு சாதனங்களின் அடிமைத்தனத்திலிருந்து தான் மீண்டுவர உதவவே முயற்சித்தார் என்றும் அந்த மாணவி  நன்றாகப் புரிந்துகொண்டாள். அன்று அதிகாலையில்</a:t>
            </a:r>
            <a:r>
              <a:rPr lang="en-US" sz="1600" dirty="0">
                <a:latin typeface="Anek Tamil" pitchFamily="2" charset="0"/>
                <a:cs typeface="Anek Tamil" pitchFamily="2" charset="0"/>
              </a:rPr>
              <a:t>, </a:t>
            </a:r>
            <a:r>
              <a:rPr lang="ta-IN" sz="1600" dirty="0">
                <a:latin typeface="Anek Tamil" pitchFamily="2" charset="0"/>
                <a:cs typeface="Anek Tamil" pitchFamily="2" charset="0"/>
              </a:rPr>
              <a:t>அந்த மாணவி தன் மின்னணு சாதனங்களுக்கு தேவனைத் தலைவராக்கினாள்.</a:t>
            </a:r>
            <a:endParaRPr lang="en-IN" sz="1600" dirty="0">
              <a:latin typeface="Anek Tamil" pitchFamily="2" charset="0"/>
              <a:cs typeface="Anek Tamil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ta-IN" sz="1600" dirty="0">
                <a:latin typeface="Anek Tamil" pitchFamily="2" charset="0"/>
                <a:cs typeface="Anek Tamil" pitchFamily="2" charset="0"/>
              </a:rPr>
              <a:t>அடிமைத்தனத்தை வெல்வதற்கு நமக்கு ஆற்றலைக் கொடுக்கிற தேவனிடம் மக்களை வழிநடத்துவதில் நீங்கள் கொடுக்கிற பதின்மூன்றாவது ஓய்வுநாள் காணிக்கை அல்லது காலாண்டு ஊழியத்திட்ட காணிக்கை உதவியாக இருக்கிறது. </a:t>
            </a:r>
            <a:r>
              <a:rPr lang="ta-IN" sz="1600" dirty="0">
                <a:solidFill>
                  <a:srgbClr val="FF0000"/>
                </a:solidFill>
                <a:highlight>
                  <a:srgbClr val="FFFF00"/>
                </a:highlight>
                <a:latin typeface="Anek Tamil" pitchFamily="2" charset="0"/>
                <a:cs typeface="Anek Tamil" pitchFamily="2" charset="0"/>
              </a:rPr>
              <a:t>அதற்கு உங்களுக்கு நன்றி. </a:t>
            </a:r>
            <a:endParaRPr lang="en-IN" sz="1600" dirty="0">
              <a:solidFill>
                <a:srgbClr val="FF0000"/>
              </a:solidFill>
              <a:highlight>
                <a:srgbClr val="FFFF00"/>
              </a:highlight>
              <a:latin typeface="Anek Tamil" pitchFamily="2" charset="0"/>
              <a:cs typeface="Anek Tamil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F8F601-82F4-1F1D-243D-A1DB8BDA5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1714"/>
            <a:ext cx="4607169" cy="5548196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069371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557</Words>
  <Application>Microsoft Office PowerPoint</Application>
  <PresentationFormat>Panorámica</PresentationFormat>
  <Paragraphs>21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Anek Tamil</vt:lpstr>
      <vt:lpstr>Anek Tamil Expanded ExtraBold</vt:lpstr>
      <vt:lpstr>Anek Tamil Expanded Medium</vt:lpstr>
      <vt:lpstr>Aptos</vt:lpstr>
      <vt:lpstr>Aptos Display</vt:lpstr>
      <vt:lpstr>Arial</vt:lpstr>
      <vt:lpstr>Wingdings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Johnson Rajkumar</dc:creator>
  <cp:lastModifiedBy>Sergio</cp:lastModifiedBy>
  <cp:revision>6</cp:revision>
  <dcterms:created xsi:type="dcterms:W3CDTF">2026-07-08T13:48:57Z</dcterms:created>
  <dcterms:modified xsi:type="dcterms:W3CDTF">2026-07-08T17:06:14Z</dcterms:modified>
</cp:coreProperties>
</file>