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photoAlbum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811421-F37E-D0B9-8119-A6EC9678BD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1C48AE8-F2CE-7C0F-6FEF-5F94CE53C1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21D1B38-4A53-8B9D-4040-C5736E0CE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91069-9FE8-488E-9C15-C5874E44D981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641924E-AE18-1E11-8C5C-4CAF0A38A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80DC050-5CE7-F02B-748F-E6C0561A8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004AA-2A11-427C-9140-6145F62F026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2144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22EB3D-04B5-DF27-03BB-92919CC2F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9AB788C-6036-277A-5395-5195C37A26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B56104-7BF9-74E5-0DEF-36B5CC51F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91069-9FE8-488E-9C15-C5874E44D981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482C690-A950-85E1-2BDA-27E375423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FF81A2-7D47-56CB-1063-BD7C2D8CC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004AA-2A11-427C-9140-6145F62F026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7217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BD3CC2E-D071-856E-45D7-D94B624762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A857F4F-402D-A17C-E0F6-2B808D81BB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E62EEFE-3D37-70FE-8C55-AF0586A57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91069-9FE8-488E-9C15-C5874E44D981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B059248-47CB-C651-47C7-583517D6E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28F1E7D-2C79-967A-1E9D-093E84368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004AA-2A11-427C-9140-6145F62F026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8116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DEE549-F24D-3C6C-3A76-E27A3A2FA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722A649-FEB0-6574-DAF1-BBB0A75357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AF884D-BEA7-FDAA-2E91-20EFE4D63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91069-9FE8-488E-9C15-C5874E44D981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4F1FC09-A5D6-744B-9DF0-C239F64A0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BC767E-7014-4211-B07A-B59040960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004AA-2A11-427C-9140-6145F62F026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6823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55156C-0FB8-344B-5E97-B26F122B3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FC4CC17-4B80-347D-6817-107622A7F2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D3E34BF-4107-423C-8C38-13C7F8F6D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91069-9FE8-488E-9C15-C5874E44D981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EF7C955-FE15-2ED7-8F19-E2605FE94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0EDCDD2-CCC7-BC62-C9D5-98BC72C66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004AA-2A11-427C-9140-6145F62F026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1650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9D2D6C-0216-5D70-25D9-94A6C0DEF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0A8505E-6930-120F-18BA-65F62C8827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4E58630-7F63-0AFF-A539-CF1E95FD5A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DCC36AC-54B0-4F2D-DA0D-7786950B3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91069-9FE8-488E-9C15-C5874E44D981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8EC26E0-FF2A-9C59-8AD8-CA46965CC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CA0C5C6-A2E1-879F-77E7-2E52B231D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004AA-2A11-427C-9140-6145F62F026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5787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6EFC72-EBAC-5BDC-57CB-95660C787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5677090-57A5-0922-5970-88BC0FDEC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78F4AD6-D706-2260-2052-88C3BF5AAD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46A1AA5-5809-C0AF-D087-57FFADFA18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A77D6AF-4577-8EAF-EBD3-7F3633AE04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99259CA-D732-4959-DA28-AAF57C517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91069-9FE8-488E-9C15-C5874E44D981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DE9A21A-EBFB-6705-ED6D-DFD6E2E7F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51C5920-36A4-80AA-5D55-5988C6084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004AA-2A11-427C-9140-6145F62F026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1090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53D28D-DCCC-0588-BEA1-E0760C5D3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104423A-463C-F591-6DE6-1A5A5D59F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91069-9FE8-488E-9C15-C5874E44D981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F0E87F8-6066-B61C-2270-9A9B7D63F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821090E-E3CD-2D69-203C-7395C51C3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004AA-2A11-427C-9140-6145F62F026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5287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45F3B97-C2C1-420C-7868-33697B27B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91069-9FE8-488E-9C15-C5874E44D981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55255B9-178D-6F88-F39B-1F08CB8B9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77DB507-5170-52C2-7F1B-91E74B2DE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004AA-2A11-427C-9140-6145F62F026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54846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230E50-4E35-D44F-44BB-FDBFF13F0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B12FDBF-4B4D-5EF7-B276-F200E3D50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D3AA19B-866C-006E-7DE7-CAC9652062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412E561-F75A-DA58-14D4-A4083E0C4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91069-9FE8-488E-9C15-C5874E44D981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DCEF78A-4F7F-D9F3-2997-2CAD9ED1F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93643DD-B48B-5B62-2DA1-0B5050225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004AA-2A11-427C-9140-6145F62F026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4041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6C1846-28C9-B768-8A72-A3264AF5E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CB2F7B2-B81A-A9C1-143A-9490EE8FDE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DAB90E8-4F58-A9FB-02EB-9E011C0E5F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266899D-FC96-B442-0EE5-C03586C81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91069-9FE8-488E-9C15-C5874E44D981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18A871E-B9CC-F8A8-1C0A-2C4F36302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4E1A45-1991-31CA-D28C-3FD4D881B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004AA-2A11-427C-9140-6145F62F026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3138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63F9504-1775-95E8-C106-4AB42DFE2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DDB8FD0-4ED3-88BB-4C19-2FD591CA43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AEB434-9D25-25DD-94C5-67124FEA3C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E91069-9FE8-488E-9C15-C5874E44D981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A9ADFBA-2375-2DC2-50D1-A31E0CE504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7EEFD56-7FDE-75B0-0041-0D6242BF1C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C004AA-2A11-427C-9140-6145F62F026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10335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tm_missionpresentation2026t303_Página_1">
            <a:extLst>
              <a:ext uri="{FF2B5EF4-FFF2-40B4-BE49-F238E27FC236}">
                <a16:creationId xmlns:a16="http://schemas.microsoft.com/office/drawing/2014/main" id="{779662F3-8624-65AE-5CB3-A0013C96E2C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6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663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tm_missionpresentation2026t303_Página_2">
            <a:extLst>
              <a:ext uri="{FF2B5EF4-FFF2-40B4-BE49-F238E27FC236}">
                <a16:creationId xmlns:a16="http://schemas.microsoft.com/office/drawing/2014/main" id="{AB1CB8F2-6111-4485-F876-71A1AFFE3D5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6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264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tm_missionpresentation2026t303_Página_3">
            <a:extLst>
              <a:ext uri="{FF2B5EF4-FFF2-40B4-BE49-F238E27FC236}">
                <a16:creationId xmlns:a16="http://schemas.microsoft.com/office/drawing/2014/main" id="{86C48E28-AFA6-F069-6EF8-7A39265540B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6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28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tm_missionpresentation2026t303_Página_4">
            <a:extLst>
              <a:ext uri="{FF2B5EF4-FFF2-40B4-BE49-F238E27FC236}">
                <a16:creationId xmlns:a16="http://schemas.microsoft.com/office/drawing/2014/main" id="{0BEC4FB4-CBB5-6868-7CE6-C8EC2EA55CE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6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400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tm_missionpresentation2026t303_Página_5">
            <a:extLst>
              <a:ext uri="{FF2B5EF4-FFF2-40B4-BE49-F238E27FC236}">
                <a16:creationId xmlns:a16="http://schemas.microsoft.com/office/drawing/2014/main" id="{9B785300-FCD5-752E-214E-B327D0A6A53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6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334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tm_missionpresentation2026t303_Página_6">
            <a:extLst>
              <a:ext uri="{FF2B5EF4-FFF2-40B4-BE49-F238E27FC236}">
                <a16:creationId xmlns:a16="http://schemas.microsoft.com/office/drawing/2014/main" id="{A8D3A86E-E694-0BD3-FE7A-41D67BF03B0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6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473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tm_missionpresentation2026t303_Página_7">
            <a:extLst>
              <a:ext uri="{FF2B5EF4-FFF2-40B4-BE49-F238E27FC236}">
                <a16:creationId xmlns:a16="http://schemas.microsoft.com/office/drawing/2014/main" id="{1F6CE994-E060-B602-AA2B-C4C77F96853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6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10359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Sergio</cp:lastModifiedBy>
  <cp:revision>1</cp:revision>
  <dcterms:created xsi:type="dcterms:W3CDTF">2026-07-15T19:05:21Z</dcterms:created>
  <dcterms:modified xsi:type="dcterms:W3CDTF">2026-07-15T19:05:35Z</dcterms:modified>
</cp:coreProperties>
</file>