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1421-F37E-D0B9-8119-A6EC9678B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C48AE8-F2CE-7C0F-6FEF-5F94CE53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1D1B38-4A53-8B9D-4040-C5736E0C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1924E-AE18-1E11-8C5C-4CAF0A38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DC050-5CE7-F02B-748F-E6C0561A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14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EB3D-04B5-DF27-03BB-92919CC2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B788C-6036-277A-5395-5195C37A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56104-7BF9-74E5-0DEF-36B5CC51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2C690-A950-85E1-2BDA-27E37542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F81A2-7D47-56CB-1063-BD7C2D8C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21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D3CC2E-D071-856E-45D7-D94B6247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857F4F-402D-A17C-E0F6-2B808D81B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62EEFE-3D37-70FE-8C55-AF0586A5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59248-47CB-C651-47C7-583517D6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8F1E7D-2C79-967A-1E9D-093E8436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11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EE549-F24D-3C6C-3A76-E27A3A2F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2A649-FEB0-6574-DAF1-BBB0A753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AF884D-BEA7-FDAA-2E91-20EFE4D6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1FC09-A5D6-744B-9DF0-C239F64A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BC767E-7014-4211-B07A-B5904096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82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5156C-0FB8-344B-5E97-B26F122B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4CC17-4B80-347D-6817-107622A7F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3E34BF-4107-423C-8C38-13C7F8F6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7C955-FE15-2ED7-8F19-E2605FE9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EDCDD2-CCC7-BC62-C9D5-98BC72C6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65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D2D6C-0216-5D70-25D9-94A6C0DE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8505E-6930-120F-18BA-65F62C882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E58630-7F63-0AFF-A539-CF1E95FD5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CC36AC-54B0-4F2D-DA0D-7786950B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EC26E0-FF2A-9C59-8AD8-CA46965C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0C5C6-A2E1-879F-77E7-2E52B231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78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EFC72-EBAC-5BDC-57CB-95660C78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677090-57A5-0922-5970-88BC0FDE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8F4AD6-D706-2260-2052-88C3BF5AA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6A1AA5-5809-C0AF-D087-57FFADFA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77D6AF-4577-8EAF-EBD3-7F3633AE0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9259CA-D732-4959-DA28-AAF57C51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E9A21A-EBFB-6705-ED6D-DFD6E2E7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1C5920-36A4-80AA-5D55-5988C608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09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3D28D-DCCC-0588-BEA1-E0760C5D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04423A-463C-F591-6DE6-1A5A5D59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0E87F8-6066-B61C-2270-9A9B7D63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21090E-E3CD-2D69-203C-7395C51C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28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F3B97-C2C1-420C-7868-33697B27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5255B9-178D-6F88-F39B-1F08CB8B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7DB507-5170-52C2-7F1B-91E74B2D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8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30E50-4E35-D44F-44BB-FDBFF13F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2FDBF-4B4D-5EF7-B276-F200E3D5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3AA19B-866C-006E-7DE7-CAC965206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12E561-F75A-DA58-14D4-A4083E0C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CEF78A-4F7F-D9F3-2997-2CAD9ED1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3643DD-B48B-5B62-2DA1-0B505022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0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C1846-28C9-B768-8A72-A3264AF5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B2F7B2-B81A-A9C1-143A-9490EE8FD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AB90E8-4F58-A9FB-02EB-9E011C0E5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6899D-FC96-B442-0EE5-C03586C8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A871E-B9CC-F8A8-1C0A-2C4F3630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4E1A45-1991-31CA-D28C-3FD4D881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1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3F9504-1775-95E8-C106-4AB42DFE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DB8FD0-4ED3-88BB-4C19-2FD591CA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EB434-9D25-25DD-94C5-67124FEA3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91069-9FE8-488E-9C15-C5874E44D981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ADFBA-2375-2DC2-50D1-A31E0CE50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EFD56-7FDE-75B0-0041-0D6242BF1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004AA-2A11-427C-9140-6145F62F0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033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1">
            <a:extLst>
              <a:ext uri="{FF2B5EF4-FFF2-40B4-BE49-F238E27FC236}">
                <a16:creationId xmlns:a16="http://schemas.microsoft.com/office/drawing/2014/main" id="{779662F3-8624-65AE-5CB3-A0013C96E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2">
            <a:extLst>
              <a:ext uri="{FF2B5EF4-FFF2-40B4-BE49-F238E27FC236}">
                <a16:creationId xmlns:a16="http://schemas.microsoft.com/office/drawing/2014/main" id="{AB1CB8F2-6111-4485-F876-71A1AFFE3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3">
            <a:extLst>
              <a:ext uri="{FF2B5EF4-FFF2-40B4-BE49-F238E27FC236}">
                <a16:creationId xmlns:a16="http://schemas.microsoft.com/office/drawing/2014/main" id="{86C48E28-AFA6-F069-6EF8-7A3926554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4">
            <a:extLst>
              <a:ext uri="{FF2B5EF4-FFF2-40B4-BE49-F238E27FC236}">
                <a16:creationId xmlns:a16="http://schemas.microsoft.com/office/drawing/2014/main" id="{0BEC4FB4-CBB5-6868-7CE6-C8EC2EA55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0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5">
            <a:extLst>
              <a:ext uri="{FF2B5EF4-FFF2-40B4-BE49-F238E27FC236}">
                <a16:creationId xmlns:a16="http://schemas.microsoft.com/office/drawing/2014/main" id="{9B785300-FCD5-752E-214E-B327D0A6A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6">
            <a:extLst>
              <a:ext uri="{FF2B5EF4-FFF2-40B4-BE49-F238E27FC236}">
                <a16:creationId xmlns:a16="http://schemas.microsoft.com/office/drawing/2014/main" id="{A8D3A86E-E694-0BD3-FE7A-41D67BF03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303_Página_7">
            <a:extLst>
              <a:ext uri="{FF2B5EF4-FFF2-40B4-BE49-F238E27FC236}">
                <a16:creationId xmlns:a16="http://schemas.microsoft.com/office/drawing/2014/main" id="{1F6CE994-E060-B602-AA2B-C4C77F968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2026-07-15T19:05:21Z</dcterms:created>
  <dcterms:modified xsi:type="dcterms:W3CDTF">2026-07-15T19:05:35Z</dcterms:modified>
</cp:coreProperties>
</file>