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ABE"/>
    <a:srgbClr val="A7A793"/>
    <a:srgbClr val="4A5759"/>
    <a:srgbClr val="EDEDE9"/>
    <a:srgbClr val="F8F9FA"/>
    <a:srgbClr val="C5C5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935AD-5681-FA85-0008-196B126F3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82B06-3DD0-510B-BBCD-ED8E5D030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AF206-FF3D-756B-38E0-15290930E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394A0-7708-E944-2068-8B70765F9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3FF02-5A7E-D454-22EB-01CE3001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636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FC314-35FD-1330-2558-149927EF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0B19C0-FE8A-31F9-2FBA-55927527E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AA654-B8A0-1290-A11E-EBC0C834C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27F56-9EDC-2AD8-DBF5-18663C40B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9E662-9746-497D-0AB0-FED76530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585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F8ECBF-EAB4-073C-E248-E4677B125B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0A66E-9D14-50C4-C290-9BFDBAE46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1F726-B4A8-D830-CF7A-2EBBC8DB9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8EE53-6722-7A0B-DFE0-B2E079B7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A7EA4-244B-F41F-5098-502901DD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958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9D148-1ADD-C771-8B2F-CDE953CD9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7DC19-4EB6-9E40-F44B-B566C37C7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DBDEB-2F57-5422-FF5B-A2F682915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57AA4-E033-C64A-DBC8-96F205FCB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428ED-FD67-B09A-5A99-AFD102BF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308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FF699-BE77-9C99-B31F-476901495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22B49-FCBE-1DD4-CD51-4D1ADB69C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E609C-1B59-E890-2C8A-7F23CA3F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84B89-BD94-3004-C9DF-F409E9B3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8D378-BD7D-D47F-433B-A03A19BB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738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F7EFF-EEFF-271F-5584-889B66998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F31FB-4B4D-B7A9-B284-2F38E8AD90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41EA8E-A259-9849-FEBA-C45582000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80D9C-C101-00C7-4C34-A8F1E9046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D04F37-9800-4C09-21F1-B634E20D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7FC94-605F-D0EB-9D91-DFD53051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229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2C9D7-B6CC-E33B-62BF-AF9F7F764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0D179-2BFD-0EB8-1F7A-DDE9C5D4D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1912D-989F-8820-D351-3F0362724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F4D52D-E472-28B0-CAAE-BE04392F4A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43303-E141-2D0D-FEBD-4E91C53F1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E1D9DD-F4A4-94DE-7B48-BB5BF8488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F7B0D7-6C3E-0C59-8E8E-81E090BBE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556EFC-D48C-360F-DBF1-11521DFC7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143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4D6C7-9CCD-7CBC-4C07-2AD2CCD32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A6132-563D-0C1F-E9BE-DC2EF38DC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74559-58DD-DCE6-5BB1-7C53B105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AB0888-6F01-888D-651A-4870C9D25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389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EF7498-4A80-B928-7292-F093C844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D66F4A-343C-48A0-12D7-F0EFD943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33C85-43A8-9868-37B5-94822025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126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1D55B-1AA9-5337-081B-12D364741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69D4A-86B6-E4E6-ACD7-0B8872FF0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03B9A-C977-4D03-9EBE-72C8D6586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DA8040-45FF-8F84-AC4D-1FBDC75E8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31ECFD-F9B1-D0EB-E17B-901AA1E0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34FE0-7E05-49D5-1C9C-2A1CB0ADF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6319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50F14-D6E2-EEFA-7DB1-48CB85BC9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A3E29C-0B27-ACAC-B9E3-010147A04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AFC7FB-F595-8162-1301-142A1147D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99284-2640-82D7-C841-0D2190EA8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05A8B-4FBE-B51B-0CC3-8E2097C0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3601D-A3CA-FA3F-1B8C-4A0FD571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809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BBBC2C-7710-3220-CCC4-76A3D683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30F29-0420-A080-5F65-78196581D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9265D-835D-3208-39AE-5F5CBCB4B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5890B5-F467-4A87-80FC-31DBAEAF73AE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10D2B-4D1C-FF02-28E0-CE2B7B91B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85605-3D8A-0D96-FF65-274E0D74D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AC6220-CD05-4889-8517-06B9C3C1BFC6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86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3742DF-43C7-F3E0-9A88-F64A04AA6EA5}"/>
              </a:ext>
            </a:extLst>
          </p:cNvPr>
          <p:cNvSpPr/>
          <p:nvPr/>
        </p:nvSpPr>
        <p:spPr>
          <a:xfrm>
            <a:off x="-148" y="0"/>
            <a:ext cx="12192147" cy="1077433"/>
          </a:xfrm>
          <a:custGeom>
            <a:avLst/>
            <a:gdLst>
              <a:gd name="csX0" fmla="*/ 0 w 12192000"/>
              <a:gd name="csY0" fmla="*/ 0 h 1077433"/>
              <a:gd name="csX1" fmla="*/ 12192000 w 12192000"/>
              <a:gd name="csY1" fmla="*/ 0 h 1077433"/>
              <a:gd name="csX2" fmla="*/ 12192000 w 12192000"/>
              <a:gd name="csY2" fmla="*/ 1077433 h 1077433"/>
              <a:gd name="csX3" fmla="*/ 0 w 12192000"/>
              <a:gd name="csY3" fmla="*/ 1077433 h 1077433"/>
              <a:gd name="csX4" fmla="*/ 0 w 12192000"/>
              <a:gd name="csY4" fmla="*/ 0 h 1077433"/>
              <a:gd name="csX0" fmla="*/ 147 w 12192147"/>
              <a:gd name="csY0" fmla="*/ 0 h 1077433"/>
              <a:gd name="csX1" fmla="*/ 12192147 w 12192147"/>
              <a:gd name="csY1" fmla="*/ 0 h 1077433"/>
              <a:gd name="csX2" fmla="*/ 12192147 w 12192147"/>
              <a:gd name="csY2" fmla="*/ 1077433 h 1077433"/>
              <a:gd name="csX3" fmla="*/ 147 w 12192147"/>
              <a:gd name="csY3" fmla="*/ 1077433 h 1077433"/>
              <a:gd name="csX4" fmla="*/ 147 w 12192147"/>
              <a:gd name="csY4" fmla="*/ 0 h 1077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147" h="1077433">
                <a:moveTo>
                  <a:pt x="147" y="0"/>
                </a:moveTo>
                <a:lnTo>
                  <a:pt x="12192147" y="0"/>
                </a:lnTo>
                <a:lnTo>
                  <a:pt x="12192147" y="1077433"/>
                </a:lnTo>
                <a:cubicBezTo>
                  <a:pt x="8128147" y="1077433"/>
                  <a:pt x="-40020" y="-793897"/>
                  <a:pt x="147" y="1077433"/>
                </a:cubicBezTo>
                <a:lnTo>
                  <a:pt x="147" y="0"/>
                </a:lnTo>
                <a:close/>
              </a:path>
            </a:pathLst>
          </a:custGeom>
          <a:solidFill>
            <a:srgbClr val="C5C5B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6532112-08CB-3AC1-D5B7-1AAED2478658}"/>
              </a:ext>
            </a:extLst>
          </p:cNvPr>
          <p:cNvSpPr/>
          <p:nvPr/>
        </p:nvSpPr>
        <p:spPr>
          <a:xfrm rot="10800000">
            <a:off x="-149" y="-1"/>
            <a:ext cx="12192147" cy="1077433"/>
          </a:xfrm>
          <a:custGeom>
            <a:avLst/>
            <a:gdLst>
              <a:gd name="csX0" fmla="*/ 0 w 12192000"/>
              <a:gd name="csY0" fmla="*/ 0 h 1077433"/>
              <a:gd name="csX1" fmla="*/ 12192000 w 12192000"/>
              <a:gd name="csY1" fmla="*/ 0 h 1077433"/>
              <a:gd name="csX2" fmla="*/ 12192000 w 12192000"/>
              <a:gd name="csY2" fmla="*/ 1077433 h 1077433"/>
              <a:gd name="csX3" fmla="*/ 0 w 12192000"/>
              <a:gd name="csY3" fmla="*/ 1077433 h 1077433"/>
              <a:gd name="csX4" fmla="*/ 0 w 12192000"/>
              <a:gd name="csY4" fmla="*/ 0 h 1077433"/>
              <a:gd name="csX0" fmla="*/ 147 w 12192147"/>
              <a:gd name="csY0" fmla="*/ 0 h 1077433"/>
              <a:gd name="csX1" fmla="*/ 12192147 w 12192147"/>
              <a:gd name="csY1" fmla="*/ 0 h 1077433"/>
              <a:gd name="csX2" fmla="*/ 12192147 w 12192147"/>
              <a:gd name="csY2" fmla="*/ 1077433 h 1077433"/>
              <a:gd name="csX3" fmla="*/ 147 w 12192147"/>
              <a:gd name="csY3" fmla="*/ 1077433 h 1077433"/>
              <a:gd name="csX4" fmla="*/ 147 w 12192147"/>
              <a:gd name="csY4" fmla="*/ 0 h 1077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147" h="1077433">
                <a:moveTo>
                  <a:pt x="147" y="0"/>
                </a:moveTo>
                <a:lnTo>
                  <a:pt x="12192147" y="0"/>
                </a:lnTo>
                <a:lnTo>
                  <a:pt x="12192147" y="1077433"/>
                </a:lnTo>
                <a:cubicBezTo>
                  <a:pt x="8128147" y="1077433"/>
                  <a:pt x="-40020" y="-793897"/>
                  <a:pt x="147" y="1077433"/>
                </a:cubicBezTo>
                <a:lnTo>
                  <a:pt x="147" y="0"/>
                </a:lnTo>
                <a:close/>
              </a:path>
            </a:pathLst>
          </a:custGeom>
          <a:solidFill>
            <a:srgbClr val="4A575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40BE94-C7C4-FCD7-0614-E06129C829D6}"/>
              </a:ext>
            </a:extLst>
          </p:cNvPr>
          <p:cNvSpPr txBox="1"/>
          <p:nvPr/>
        </p:nvSpPr>
        <p:spPr>
          <a:xfrm>
            <a:off x="3657601" y="336237"/>
            <a:ext cx="4954771" cy="461665"/>
          </a:xfrm>
          <a:prstGeom prst="rect">
            <a:avLst/>
          </a:prstGeom>
          <a:solidFill>
            <a:srgbClr val="F8F9FA">
              <a:alpha val="19000"/>
            </a:srgbClr>
          </a:solidFill>
          <a:effectLst>
            <a:glow rad="101600">
              <a:srgbClr val="4A5759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ta-IN" sz="24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rgbClr val="4A5759">
                      <a:alpha val="60000"/>
                    </a:srgbClr>
                  </a:glow>
                </a:effectLst>
                <a:latin typeface="Anek Tamil SemiExpanded ExtraBo" pitchFamily="2" charset="0"/>
                <a:cs typeface="Anek Tamil SemiExpanded ExtraBo" pitchFamily="2" charset="0"/>
              </a:rPr>
              <a:t>ஏனோக்கின் கனவு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rgbClr val="4A5759">
                      <a:alpha val="60000"/>
                    </a:srgbClr>
                  </a:glow>
                </a:effectLst>
                <a:latin typeface="Anek Tamil SemiExpanded ExtraBo" pitchFamily="2" charset="0"/>
                <a:cs typeface="Anek Tamil SemiExpanded ExtraBo" pitchFamily="2" charset="0"/>
              </a:rPr>
              <a:t>, </a:t>
            </a:r>
            <a:r>
              <a:rPr lang="ta-IN" sz="24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rgbClr val="4A5759">
                      <a:alpha val="60000"/>
                    </a:srgbClr>
                  </a:glow>
                </a:effectLst>
                <a:latin typeface="Anek Tamil SemiExpanded ExtraBo" pitchFamily="2" charset="0"/>
                <a:cs typeface="Anek Tamil SemiExpanded ExtraBo" pitchFamily="2" charset="0"/>
              </a:rPr>
              <a:t>பகுதி 1</a:t>
            </a:r>
            <a:endParaRPr lang="en-IN" sz="2400" dirty="0">
              <a:solidFill>
                <a:schemeClr val="bg1">
                  <a:lumMod val="95000"/>
                </a:schemeClr>
              </a:solidFill>
              <a:effectLst>
                <a:glow rad="101600">
                  <a:srgbClr val="4A5759">
                    <a:alpha val="60000"/>
                  </a:srgbClr>
                </a:glow>
              </a:effectLst>
              <a:latin typeface="Anek Tamil SemiExpanded ExtraBo" pitchFamily="2" charset="0"/>
              <a:cs typeface="Anek Tamil SemiExpanded ExtraBo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B0CD51-A26E-3ED2-3CF3-9CF6B5B57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2" t="884" r="1483" b="29996"/>
          <a:stretch>
            <a:fillRect/>
          </a:stretch>
        </p:blipFill>
        <p:spPr>
          <a:xfrm>
            <a:off x="829340" y="1963479"/>
            <a:ext cx="3260652" cy="3650512"/>
          </a:xfrm>
          <a:prstGeom prst="round1Rect">
            <a:avLst/>
          </a:prstGeom>
          <a:ln>
            <a:noFill/>
          </a:ln>
          <a:effectLst>
            <a:glow rad="342900">
              <a:srgbClr val="4A5759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016603-74F9-E87D-6976-73E7B1AC1930}"/>
              </a:ext>
            </a:extLst>
          </p:cNvPr>
          <p:cNvSpPr txBox="1"/>
          <p:nvPr/>
        </p:nvSpPr>
        <p:spPr>
          <a:xfrm>
            <a:off x="1183759" y="5947144"/>
            <a:ext cx="2551814" cy="400110"/>
          </a:xfrm>
          <a:prstGeom prst="rect">
            <a:avLst/>
          </a:prstGeom>
          <a:solidFill>
            <a:srgbClr val="4A5759">
              <a:alpha val="86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a-IN" sz="20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rgbClr val="4A5759">
                      <a:alpha val="60000"/>
                    </a:srgbClr>
                  </a:glow>
                </a:effectLst>
                <a:latin typeface="Anek Tamil SemiExpanded ExtraBo" pitchFamily="2" charset="0"/>
                <a:cs typeface="Anek Tamil SemiExpanded ExtraBo" pitchFamily="2" charset="0"/>
              </a:rPr>
              <a:t>ஏனோக்</a:t>
            </a:r>
            <a:endParaRPr lang="en-IN" sz="2000" dirty="0">
              <a:solidFill>
                <a:schemeClr val="bg1">
                  <a:lumMod val="95000"/>
                </a:schemeClr>
              </a:solidFill>
              <a:effectLst>
                <a:glow rad="101600">
                  <a:srgbClr val="4A5759">
                    <a:alpha val="60000"/>
                  </a:srgbClr>
                </a:glow>
              </a:effectLst>
              <a:latin typeface="Anek Tamil SemiExpanded ExtraBo" pitchFamily="2" charset="0"/>
              <a:cs typeface="Anek Tamil SemiExpanded ExtraBo" pitchFamily="2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4EC1B30-92CB-D286-C14D-52969CCD1668}"/>
              </a:ext>
            </a:extLst>
          </p:cNvPr>
          <p:cNvSpPr/>
          <p:nvPr/>
        </p:nvSpPr>
        <p:spPr>
          <a:xfrm>
            <a:off x="6025041" y="1963479"/>
            <a:ext cx="5415516" cy="1580707"/>
          </a:xfrm>
          <a:custGeom>
            <a:avLst/>
            <a:gdLst>
              <a:gd name="csX0" fmla="*/ 829264 w 5415516"/>
              <a:gd name="csY0" fmla="*/ 67339 h 1580707"/>
              <a:gd name="csX1" fmla="*/ 148780 w 5415516"/>
              <a:gd name="csY1" fmla="*/ 790353 h 1580707"/>
              <a:gd name="csX2" fmla="*/ 829264 w 5415516"/>
              <a:gd name="csY2" fmla="*/ 1513367 h 1580707"/>
              <a:gd name="csX3" fmla="*/ 1509748 w 5415516"/>
              <a:gd name="csY3" fmla="*/ 790353 h 1580707"/>
              <a:gd name="csX4" fmla="*/ 829264 w 5415516"/>
              <a:gd name="csY4" fmla="*/ 67339 h 1580707"/>
              <a:gd name="csX5" fmla="*/ 263456 w 5415516"/>
              <a:gd name="csY5" fmla="*/ 0 h 1580707"/>
              <a:gd name="csX6" fmla="*/ 5152060 w 5415516"/>
              <a:gd name="csY6" fmla="*/ 0 h 1580707"/>
              <a:gd name="csX7" fmla="*/ 5415516 w 5415516"/>
              <a:gd name="csY7" fmla="*/ 263456 h 1580707"/>
              <a:gd name="csX8" fmla="*/ 5415516 w 5415516"/>
              <a:gd name="csY8" fmla="*/ 1317251 h 1580707"/>
              <a:gd name="csX9" fmla="*/ 5152060 w 5415516"/>
              <a:gd name="csY9" fmla="*/ 1580707 h 1580707"/>
              <a:gd name="csX10" fmla="*/ 263456 w 5415516"/>
              <a:gd name="csY10" fmla="*/ 1580707 h 1580707"/>
              <a:gd name="csX11" fmla="*/ 0 w 5415516"/>
              <a:gd name="csY11" fmla="*/ 1317251 h 1580707"/>
              <a:gd name="csX12" fmla="*/ 0 w 5415516"/>
              <a:gd name="csY12" fmla="*/ 263456 h 1580707"/>
              <a:gd name="csX13" fmla="*/ 263456 w 5415516"/>
              <a:gd name="csY13" fmla="*/ 0 h 1580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415516" h="1580707">
                <a:moveTo>
                  <a:pt x="829264" y="67339"/>
                </a:moveTo>
                <a:cubicBezTo>
                  <a:pt x="453443" y="67339"/>
                  <a:pt x="148780" y="391043"/>
                  <a:pt x="148780" y="790353"/>
                </a:cubicBezTo>
                <a:cubicBezTo>
                  <a:pt x="148780" y="1189663"/>
                  <a:pt x="453443" y="1513367"/>
                  <a:pt x="829264" y="1513367"/>
                </a:cubicBezTo>
                <a:cubicBezTo>
                  <a:pt x="1205085" y="1513367"/>
                  <a:pt x="1509748" y="1189663"/>
                  <a:pt x="1509748" y="790353"/>
                </a:cubicBezTo>
                <a:cubicBezTo>
                  <a:pt x="1509748" y="391043"/>
                  <a:pt x="1205085" y="67339"/>
                  <a:pt x="829264" y="67339"/>
                </a:cubicBezTo>
                <a:close/>
                <a:moveTo>
                  <a:pt x="263456" y="0"/>
                </a:moveTo>
                <a:lnTo>
                  <a:pt x="5152060" y="0"/>
                </a:lnTo>
                <a:cubicBezTo>
                  <a:pt x="5297563" y="0"/>
                  <a:pt x="5415516" y="117953"/>
                  <a:pt x="5415516" y="263456"/>
                </a:cubicBezTo>
                <a:lnTo>
                  <a:pt x="5415516" y="1317251"/>
                </a:lnTo>
                <a:cubicBezTo>
                  <a:pt x="5415516" y="1462754"/>
                  <a:pt x="5297563" y="1580707"/>
                  <a:pt x="5152060" y="1580707"/>
                </a:cubicBezTo>
                <a:lnTo>
                  <a:pt x="263456" y="1580707"/>
                </a:lnTo>
                <a:cubicBezTo>
                  <a:pt x="117953" y="1580707"/>
                  <a:pt x="0" y="1462754"/>
                  <a:pt x="0" y="1317251"/>
                </a:cubicBezTo>
                <a:lnTo>
                  <a:pt x="0" y="263456"/>
                </a:lnTo>
                <a:cubicBezTo>
                  <a:pt x="0" y="117953"/>
                  <a:pt x="117953" y="0"/>
                  <a:pt x="263456" y="0"/>
                </a:cubicBezTo>
                <a:close/>
              </a:path>
            </a:pathLst>
          </a:custGeom>
          <a:solidFill>
            <a:srgbClr val="4A575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IN" dirty="0"/>
              <a:t>                          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ஜுலை 25</a:t>
            </a:r>
            <a:r>
              <a:rPr lang="en-US" dirty="0">
                <a:latin typeface="Anek Tamil Expanded Medium" pitchFamily="2" charset="0"/>
                <a:cs typeface="Anek Tamil Expanded Medium" pitchFamily="2" charset="0"/>
              </a:rPr>
              <a:t>,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வாரம் 4</a:t>
            </a:r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2D3DE0A-111B-69D6-E1F6-BDC6C011FECE}"/>
              </a:ext>
            </a:extLst>
          </p:cNvPr>
          <p:cNvSpPr/>
          <p:nvPr/>
        </p:nvSpPr>
        <p:spPr>
          <a:xfrm>
            <a:off x="6025041" y="4033284"/>
            <a:ext cx="5415516" cy="1580707"/>
          </a:xfrm>
          <a:custGeom>
            <a:avLst/>
            <a:gdLst>
              <a:gd name="csX0" fmla="*/ 829264 w 5415516"/>
              <a:gd name="csY0" fmla="*/ 67339 h 1580707"/>
              <a:gd name="csX1" fmla="*/ 148780 w 5415516"/>
              <a:gd name="csY1" fmla="*/ 790353 h 1580707"/>
              <a:gd name="csX2" fmla="*/ 829264 w 5415516"/>
              <a:gd name="csY2" fmla="*/ 1513367 h 1580707"/>
              <a:gd name="csX3" fmla="*/ 1509748 w 5415516"/>
              <a:gd name="csY3" fmla="*/ 790353 h 1580707"/>
              <a:gd name="csX4" fmla="*/ 829264 w 5415516"/>
              <a:gd name="csY4" fmla="*/ 67339 h 1580707"/>
              <a:gd name="csX5" fmla="*/ 263456 w 5415516"/>
              <a:gd name="csY5" fmla="*/ 0 h 1580707"/>
              <a:gd name="csX6" fmla="*/ 5152060 w 5415516"/>
              <a:gd name="csY6" fmla="*/ 0 h 1580707"/>
              <a:gd name="csX7" fmla="*/ 5415516 w 5415516"/>
              <a:gd name="csY7" fmla="*/ 263456 h 1580707"/>
              <a:gd name="csX8" fmla="*/ 5415516 w 5415516"/>
              <a:gd name="csY8" fmla="*/ 1317251 h 1580707"/>
              <a:gd name="csX9" fmla="*/ 5152060 w 5415516"/>
              <a:gd name="csY9" fmla="*/ 1580707 h 1580707"/>
              <a:gd name="csX10" fmla="*/ 263456 w 5415516"/>
              <a:gd name="csY10" fmla="*/ 1580707 h 1580707"/>
              <a:gd name="csX11" fmla="*/ 0 w 5415516"/>
              <a:gd name="csY11" fmla="*/ 1317251 h 1580707"/>
              <a:gd name="csX12" fmla="*/ 0 w 5415516"/>
              <a:gd name="csY12" fmla="*/ 263456 h 1580707"/>
              <a:gd name="csX13" fmla="*/ 263456 w 5415516"/>
              <a:gd name="csY13" fmla="*/ 0 h 1580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415516" h="1580707">
                <a:moveTo>
                  <a:pt x="829264" y="67339"/>
                </a:moveTo>
                <a:cubicBezTo>
                  <a:pt x="453443" y="67339"/>
                  <a:pt x="148780" y="391043"/>
                  <a:pt x="148780" y="790353"/>
                </a:cubicBezTo>
                <a:cubicBezTo>
                  <a:pt x="148780" y="1189663"/>
                  <a:pt x="453443" y="1513367"/>
                  <a:pt x="829264" y="1513367"/>
                </a:cubicBezTo>
                <a:cubicBezTo>
                  <a:pt x="1205085" y="1513367"/>
                  <a:pt x="1509748" y="1189663"/>
                  <a:pt x="1509748" y="790353"/>
                </a:cubicBezTo>
                <a:cubicBezTo>
                  <a:pt x="1509748" y="391043"/>
                  <a:pt x="1205085" y="67339"/>
                  <a:pt x="829264" y="67339"/>
                </a:cubicBezTo>
                <a:close/>
                <a:moveTo>
                  <a:pt x="263456" y="0"/>
                </a:moveTo>
                <a:lnTo>
                  <a:pt x="5152060" y="0"/>
                </a:lnTo>
                <a:cubicBezTo>
                  <a:pt x="5297563" y="0"/>
                  <a:pt x="5415516" y="117953"/>
                  <a:pt x="5415516" y="263456"/>
                </a:cubicBezTo>
                <a:lnTo>
                  <a:pt x="5415516" y="1317251"/>
                </a:lnTo>
                <a:cubicBezTo>
                  <a:pt x="5415516" y="1462754"/>
                  <a:pt x="5297563" y="1580707"/>
                  <a:pt x="5152060" y="1580707"/>
                </a:cubicBezTo>
                <a:lnTo>
                  <a:pt x="263456" y="1580707"/>
                </a:lnTo>
                <a:cubicBezTo>
                  <a:pt x="117953" y="1580707"/>
                  <a:pt x="0" y="1462754"/>
                  <a:pt x="0" y="1317251"/>
                </a:cubicBezTo>
                <a:lnTo>
                  <a:pt x="0" y="263456"/>
                </a:lnTo>
                <a:cubicBezTo>
                  <a:pt x="0" y="117953"/>
                  <a:pt x="117953" y="0"/>
                  <a:pt x="263456" y="0"/>
                </a:cubicBezTo>
                <a:close/>
              </a:path>
            </a:pathLst>
          </a:custGeom>
          <a:solidFill>
            <a:srgbClr val="4A575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IN" sz="24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rgbClr val="4A5759">
                      <a:alpha val="60000"/>
                    </a:srgbClr>
                  </a:glow>
                </a:effectLst>
                <a:latin typeface="Anek Tamil SemiExpanded ExtraBo" pitchFamily="2" charset="0"/>
                <a:cs typeface="Anek Tamil SemiExpanded ExtraBo" pitchFamily="2" charset="0"/>
              </a:rPr>
              <a:t>               </a:t>
            </a:r>
            <a:r>
              <a:rPr lang="ta-IN" sz="24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rgbClr val="4A5759">
                      <a:alpha val="60000"/>
                    </a:srgbClr>
                  </a:glow>
                </a:effectLst>
                <a:latin typeface="Anek Tamil SemiExpanded ExtraBo" pitchFamily="2" charset="0"/>
                <a:cs typeface="Anek Tamil SemiExpanded ExtraBo" pitchFamily="2" charset="0"/>
              </a:rPr>
              <a:t>ஸ்பெயின்</a:t>
            </a:r>
            <a:endParaRPr lang="en-IN" sz="2400" dirty="0">
              <a:solidFill>
                <a:schemeClr val="bg1">
                  <a:lumMod val="95000"/>
                </a:schemeClr>
              </a:solidFill>
              <a:effectLst>
                <a:glow rad="101600">
                  <a:srgbClr val="4A5759">
                    <a:alpha val="60000"/>
                  </a:srgbClr>
                </a:glow>
              </a:effectLst>
              <a:latin typeface="Anek Tamil SemiExpanded ExtraBo" pitchFamily="2" charset="0"/>
              <a:cs typeface="Anek Tamil SemiExpanded ExtraBo" pitchFamily="2" charset="0"/>
            </a:endParaRPr>
          </a:p>
        </p:txBody>
      </p:sp>
      <p:pic>
        <p:nvPicPr>
          <p:cNvPr id="16" name="Graphic 15" descr="Globe outline">
            <a:extLst>
              <a:ext uri="{FF2B5EF4-FFF2-40B4-BE49-F238E27FC236}">
                <a16:creationId xmlns:a16="http://schemas.microsoft.com/office/drawing/2014/main" id="{D7195206-188B-D488-D6DF-27D0FEBFE7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84660" y="4366437"/>
            <a:ext cx="914400" cy="914400"/>
          </a:xfrm>
          <a:prstGeom prst="rect">
            <a:avLst/>
          </a:prstGeom>
          <a:ln>
            <a:noFill/>
          </a:ln>
          <a:effectLst>
            <a:glow rad="63500">
              <a:srgbClr val="A7A793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Graphic 17" descr="Hourglass 30% outline">
            <a:extLst>
              <a:ext uri="{FF2B5EF4-FFF2-40B4-BE49-F238E27FC236}">
                <a16:creationId xmlns:a16="http://schemas.microsoft.com/office/drawing/2014/main" id="{976665FC-950E-3AAB-31B1-EAD3CE2B7A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4660" y="2296632"/>
            <a:ext cx="914400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274548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9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102BBE8-1CA4-D5A6-9CF9-B931465EF572}"/>
              </a:ext>
            </a:extLst>
          </p:cNvPr>
          <p:cNvSpPr/>
          <p:nvPr/>
        </p:nvSpPr>
        <p:spPr>
          <a:xfrm>
            <a:off x="0" y="1"/>
            <a:ext cx="446568" cy="453656"/>
          </a:xfrm>
          <a:prstGeom prst="ellipse">
            <a:avLst/>
          </a:prstGeom>
          <a:solidFill>
            <a:srgbClr val="4A575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SemiExpanded ExtraBo" pitchFamily="2" charset="0"/>
                <a:cs typeface="Anek Tamil SemiExpanded ExtraBo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392282-B324-87E3-9342-A41E60C5BD03}"/>
              </a:ext>
            </a:extLst>
          </p:cNvPr>
          <p:cNvSpPr txBox="1"/>
          <p:nvPr/>
        </p:nvSpPr>
        <p:spPr>
          <a:xfrm>
            <a:off x="4274288" y="70884"/>
            <a:ext cx="7754679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ஸ்பெயினில்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பார்சிலோனாவில் ஒருவருடன் சேர்ந்து உடற்பயிற்சி சிகிச்சை மையம் ஒன்றை நடத்தி வந்தார்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b="1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ஏனோக்.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 20 ஆண்டுகளுக்கும் மேலாக அப்பணியை மகிழ்ச்சியுடன் செய்து வந்தார். அவரது மனைவி இங்க்ரிட்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செவந்த்-டே அட்வென்டிஸ்ட் முதியோர் இல்லத்தில் உடலியல் சிகிச்சை மருத்துவராகப் பணிபுரிந்தார். அவர்களுக்கு இரண்டு மகன்கள்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நல்ல வசதியான வாழ்க்கையும் இருந்தது.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அட்வென்டிஸ்ட் போதகராக மாறவேண்டும் என்கிற எண்ணம் அவருக்குள் மீண்டும் மீண்டும் எழுந்ததை அவரால் புரிந்து கொள்ள முடியவில்லை. தன்னுடைய வாழ்க்கை ஆசீர்வதிக்கப்பட்டிருக்க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அதற்கு தான் நன்றியில்லாதவனாக இருப்பதாக தேவன் எண்ணிவிடக்கூடாது என்று விரும்பினார். ‘எனக்குக் கொடுத்த எல்லாவற்றிற்கும் நன்றி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இப்போது நான் ஒரு போதகராக விரும்புகிறேன்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 ஆசையைப்பற்றி தேவனிடம் ஜெபிக்கவில்லை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இங்க்ரிட்டிடமும் கூட சொல்லவில்லை.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பின்னர் கோவிட்-19 பெருந்தொற்று வந்தது. அவரது சிகிச்சை மையத்தை சுமார் மூன்று வாரங்களுக்கு மூடவேண்டியிருந்தது. மீண்டும் திறந்தபோது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போதகராக மாறவேண்டும் என்கிற விருப்பம் ஏனோக்கிடம் மேலும் வலுவடைந்திருந்தது.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83D03-25FC-EBE7-5A15-4F8CAA1BF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5" t="-2066" r="1336" b="24692"/>
          <a:stretch>
            <a:fillRect/>
          </a:stretch>
        </p:blipFill>
        <p:spPr>
          <a:xfrm>
            <a:off x="0" y="1063256"/>
            <a:ext cx="4356512" cy="452723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424045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9">
            <a:alpha val="49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76CDFD-138E-682D-CDF6-D2DD4A981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2523AD-8AE2-F925-8F97-F844B8137598}"/>
              </a:ext>
            </a:extLst>
          </p:cNvPr>
          <p:cNvSpPr/>
          <p:nvPr/>
        </p:nvSpPr>
        <p:spPr>
          <a:xfrm>
            <a:off x="0" y="1"/>
            <a:ext cx="446568" cy="453656"/>
          </a:xfrm>
          <a:prstGeom prst="ellipse">
            <a:avLst/>
          </a:prstGeom>
          <a:solidFill>
            <a:srgbClr val="4A575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SemiExpanded ExtraBo" pitchFamily="2" charset="0"/>
                <a:cs typeface="Anek Tamil SemiExpanded ExtraBo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EAEAAA-C874-8B25-F152-65B39E549205}"/>
              </a:ext>
            </a:extLst>
          </p:cNvPr>
          <p:cNvSpPr txBox="1"/>
          <p:nvPr/>
        </p:nvSpPr>
        <p:spPr>
          <a:xfrm>
            <a:off x="4274288" y="0"/>
            <a:ext cx="7754679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தேவனுக்காக போதுமான அளவுதான் எதையும் செய்யவில்லை என்று நினைத்தார். சில வாடிக்கையாளர்களிடம் இயேசுவைப்பற்றிப் பேசினார்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அவர்களுக்காக ஜெபித்தார். ஆனால் எல்லாருமே தேவனைப்பற்றி கேட்கத் தயாராக இல்லை. ஏனோக் எப்போதும் இயேசுவைப்பற்றியே பேசிக்கொண்டிருக்க விரும்பினார்.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தேவனோடு செலவிட்ட நேரம் தான் அவருக்கு மிகச்சிறந்த தருணங்களாக இருந்தன. காலை நேரத்தில் ஜெபம் செய்வதும்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தனிப்பட்ட வேத ஆராய்ச்சி செய்வதும் அவருக்குப் பிடித்திருந்தது. அன்று அவரது வாடிக்கையாளர்களில் யாராவது ஒருவருக்குத் தேவையான வார்த்தையாக அமைந்ததைக் கவனித்தார். சிலர் அவரிடம் தங்களுக்காக ஜெபிக்கும்படி கேட்கவும் தொடங்கினர்.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தான் ஒரு போதகராகவேண்டும் என்று ஏனோக் ஜெபிக்கவில்லை. “நான் தேவனுடைய சித்தத்தை நிறைவேற்றவேண்டும்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உடல் சிகிச்சை நிபுணனாகும்படி என்னை முதலில் வழிநடத்தியதே அவருடைய விருப்பம்தான்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நினைத்தார்.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ஒவ்வொரு நாளும் இரவில் வீட்டிற்கு வந்ததும்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தான் வாடிக்கையாளர்களுடன் பகிர்ந்த ஆவிக்குரிய உரையாடல்களையும் ஜெபங்களையும்பற்றி மட்டுமே </a:t>
            </a:r>
            <a:r>
              <a:rPr lang="ta-IN" sz="1600" b="1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இங்க்ரிட்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டிடம் கூறிக்கொண்டிருந்தார்.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1D2252-1004-8EC6-8E1F-F03FB98DD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715" y="891152"/>
            <a:ext cx="4787869" cy="5075695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897618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9">
            <a:alpha val="49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7F5927-8FAD-DAD6-D389-B5FC79E65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15BC740-1F59-26B2-1960-593B571B3E2A}"/>
              </a:ext>
            </a:extLst>
          </p:cNvPr>
          <p:cNvSpPr/>
          <p:nvPr/>
        </p:nvSpPr>
        <p:spPr>
          <a:xfrm>
            <a:off x="0" y="1"/>
            <a:ext cx="446568" cy="453656"/>
          </a:xfrm>
          <a:prstGeom prst="ellipse">
            <a:avLst/>
          </a:prstGeom>
          <a:solidFill>
            <a:srgbClr val="4A575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SemiExpanded ExtraBo" pitchFamily="2" charset="0"/>
                <a:cs typeface="Anek Tamil SemiExpanded ExtraBo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6E960-AB84-F1EE-95B3-AC6C72388063}"/>
              </a:ext>
            </a:extLst>
          </p:cNvPr>
          <p:cNvSpPr txBox="1"/>
          <p:nvPr/>
        </p:nvSpPr>
        <p:spPr>
          <a:xfrm>
            <a:off x="4231757" y="0"/>
            <a:ext cx="7754679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இறுதியில் இங்க்ரிட்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“உங்களிடம் நான் ஒன்று சொல்லவேண்டும். நீங்கள் சகுன்டோவிற்குச்    சென்று இறையியல் படித்து ஒரு போதகராக வேண்டும் என்று தேவன் என் உள்ளத்தில் உணர்த்துகிறார்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ஸ்பெயினில் போதகர்களுக்குப் பயிற்சி அளிக்கப்படும் இடம்தான் சகுன்டோ அட்வென்டிஸ்ட் கல்லூரி.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தான் தனக்குள்ளேயே ரகசியமாக வைத்திருந்த எண்ணங்களை தன் மனைவி பேசுவதைக் கேட்டபோது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அது நடப்பதற்கு சாத்தியமற்ற ஒன்றாகவே இனோக்கிற்குத் தோன்றியது. ஏற்கனவே தொழில் இருந்தது. அவருக்கும் அவர் மனைவிக்கும் பார்சிலோனா மிகவும் பிடித்திருந்தது. அவர்களுடைய மகன்கள் அங்குள்ள ஒரு அட்வென்டிஸ்ட் பள்ளியில் படித்து வந்தனர். அவர் இங்க்ரிட்டிடம்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“இது என்னுடைய வெறும் ஆசையாக மட்டும் இல்லாமல்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தேவனுடைய சித்தமாக இருந்தால் அவரே நமக்கு அதை தெரியப்படுத்துவார்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இங்க்ரிட் அதை அப்படியே விட்டுவிடவில்லை. ஒவ்வொரு வாரமும் அவரிடம்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“நாம் சகுன்டோவிற்குச் செல்லவேண்டும் என்று தேவன் என் இதயத்தில் தொடர்ந்து உணர்த்திக்கொண்டே இருக்கிறார்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நினைவூட்டினாள்.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36B043-73B7-ADB8-D1B2-AB7A92A58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884" y="1082776"/>
            <a:ext cx="4529981" cy="480411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97550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9">
            <a:alpha val="49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43617F-68C0-0264-9700-B0C140A8F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B443617-6254-2573-35F8-3AFD65713404}"/>
              </a:ext>
            </a:extLst>
          </p:cNvPr>
          <p:cNvSpPr/>
          <p:nvPr/>
        </p:nvSpPr>
        <p:spPr>
          <a:xfrm>
            <a:off x="0" y="1"/>
            <a:ext cx="446568" cy="453656"/>
          </a:xfrm>
          <a:prstGeom prst="ellipse">
            <a:avLst/>
          </a:prstGeom>
          <a:solidFill>
            <a:srgbClr val="4A575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SemiExpanded ExtraBo" pitchFamily="2" charset="0"/>
                <a:cs typeface="Anek Tamil SemiExpanded ExtraBo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72A5BD-AE59-BB2F-0E00-62CF44E28ADA}"/>
              </a:ext>
            </a:extLst>
          </p:cNvPr>
          <p:cNvSpPr txBox="1"/>
          <p:nvPr/>
        </p:nvSpPr>
        <p:spPr>
          <a:xfrm>
            <a:off x="4231757" y="0"/>
            <a:ext cx="7754679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ஒவ்வொரு முறையும் ஏனோக்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“அது சாத்தியமே இல்லை. அங்கு வீடு பார்க்கவேண்டும்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சரியான வேலை 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நம் பிள்ளைகள் படிக்கவேண்டும். அதைப்பற்றி யோசித்து நம் நேரத்தை வீணடிக்கக் கூடாது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ஒருநாள்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 போதகராக இருந்த தனது மனைவியின் சகோதரரிடம் தன் எண்ணங்களைப் பகிர்ந்துகொண்டார். அதைப்பற்றி அவரிடம் சொல்லவேண்டும் என்று திட்டமிடவில்லை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அதற்காக தான் ஜெபிப்பதாக உறுதியளித்தார்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மேலும்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“இது தேவனுடைய சித்தமாக இருந்தால்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 உங்களுக்குத் தெரியப்படுத்துவார்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என்றும் கூறினார்.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பின்னர்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இங்க்ரிட்டின் தந்தை காலமானார்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அதனால் அவருடைய அம்மாவுடன் சேர்ந்து இருக்கும்படி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அங்கு சென்று குடியேறுவது பற்றி அந்த குடும்பத்தினர் யோசிக்கத்தொடங்கினர். ஏனோக்கும் இங்க்ரிட்டும்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‘நாங்கள் பார்சிலோனாவிலேயே தங்கவேண்டுமா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அம்மாவுக்கு உதவ செல்லவேண்டுமா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அல்லது சகுன்டோவிற்குச் செல்லவேண்டுமா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ஜெபித்தனர்.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பார்சிலோனாவில் ஏனோக்கின் உடல்சிகிச்சை தொழில் செழித்து வளர்ந்தது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அவரும் அவருடைய தொழில் கூட்டாளியும் அதை விரிவுபடுத்துவதற்காக பக்கத்து இடத்தை வாங்குவதற்கும் ஏற்பாடுகளைச் செய்தார்கள்.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93287-FEA1-ED96-1B3C-25A421E63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181"/>
            <a:ext cx="4512495" cy="502284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156390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9">
            <a:alpha val="49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C695AF-C953-4AD1-16C5-5E150FA19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79388DF-E21F-571C-0169-B9E561D94D4F}"/>
              </a:ext>
            </a:extLst>
          </p:cNvPr>
          <p:cNvSpPr/>
          <p:nvPr/>
        </p:nvSpPr>
        <p:spPr>
          <a:xfrm>
            <a:off x="0" y="1"/>
            <a:ext cx="446568" cy="453656"/>
          </a:xfrm>
          <a:prstGeom prst="ellipse">
            <a:avLst/>
          </a:prstGeom>
          <a:solidFill>
            <a:srgbClr val="4A575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SemiExpanded ExtraBo" pitchFamily="2" charset="0"/>
                <a:cs typeface="Anek Tamil SemiExpanded ExtraBo" pitchFamily="2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13FEDE-5082-F288-0EEB-30411F095031}"/>
              </a:ext>
            </a:extLst>
          </p:cNvPr>
          <p:cNvSpPr txBox="1"/>
          <p:nvPr/>
        </p:nvSpPr>
        <p:spPr>
          <a:xfrm>
            <a:off x="4323907" y="74235"/>
            <a:ext cx="7754679" cy="6709529"/>
          </a:xfrm>
          <a:prstGeom prst="rect">
            <a:avLst/>
          </a:prstGeom>
          <a:solidFill>
            <a:srgbClr val="CACABE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ஆவணப்பணிகளை முடித்துக் கொண்டிருந்தபோது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அவருடைய கூட்டாளி திடீரென்று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‘நீங்கள் ஏன் ஒரு போதகராக மாறக்கூடாது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 அதிர்ச்சியடைந்தார். “நீங்கள் உங்கள் வாடிக்கையாளர்களிடம் இயேசுவைப்பற்றிப் பேசுவதைப் பார்க்கிறேன்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நீங்கள் அதை மனதார நேசிப்பது தெளிவாகத் தெரிகிறது. பிறகு ஏன் நீங்கள் ஒரு போதகராக மாறக்கூடாது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அதற்கு அடுத்த சில நாட்களிலேயே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ஏனோக்கும் அவரது குடும்பத்தினரும் சகுன்டோ அட்வென்டிஸ்ட் கல்லூரியில் இருந்தனர்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;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போதகராவதற்கான இறையியல் படிப்பில் அங்கு சேர்ந்தார். அது அவர்களுடைய திட்டமாக இருக்க வில்லை. அது தேவனுடைய திட்டமாக இருந்தது.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அடுத்து என்ன நடந்தது என்பதை அடுத்த வார ஊழியச்சம்பவத்தில் தெரிந்துகொள்ளுங்கள்.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முன்பு எடுக்கப்பட்ட ஒரு பதின்மூன்றாவது வாரத்தின் ஓய்வுநாள் காணிக்கை அல்லது காலாண்டு ஊழியத்திட்ட காணிக்கை ஏனோக் தற்போது படித்து வரும் சகுன்டோ அட்வென்டிஸ்ட் கல்லூரியின் இறையியல் துறையை விரிவுபடுத்த உதவியது. மற்றொரு காணிக்கை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இங்க்ரிட் இப்போது பணிபுரியும் மாணவிகள் விடுதியைக் கட்டுவதற்கு உதவியது.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656E9F-A562-C6C1-15B0-603945BBF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502" y="790546"/>
            <a:ext cx="4323907" cy="564138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448977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616</Words>
  <Application>Microsoft Office PowerPoint</Application>
  <PresentationFormat>Panorámica</PresentationFormat>
  <Paragraphs>25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Anek Tamil</vt:lpstr>
      <vt:lpstr>Anek Tamil Expanded Medium</vt:lpstr>
      <vt:lpstr>Anek Tamil SemiExpanded ExtraBo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10</cp:revision>
  <dcterms:created xsi:type="dcterms:W3CDTF">2026-07-22T12:56:10Z</dcterms:created>
  <dcterms:modified xsi:type="dcterms:W3CDTF">2026-07-22T18:34:36Z</dcterms:modified>
</cp:coreProperties>
</file>