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D8F1"/>
    <a:srgbClr val="E5F4FB"/>
    <a:srgbClr val="092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6E9D6-9670-1E9F-F279-AF7C3A47A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07C976-A2B6-422C-CDD2-F19D77A95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F0BA-1482-6C6F-C8D1-7F09A41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9D591-E6E6-4AC7-D355-E5F4F553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525F9-B373-90D5-E90B-976E1D92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581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69DEF-A3D2-644D-0F15-C138725B7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0470E8-BBBF-3C91-CF6C-2555594B2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B466D-ADA8-CD06-BA0A-FFEEFEF5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65B29-2028-EBF4-ACAA-A744FA39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EF665-DA94-773A-D6E2-5FB44B71C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0054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A1E823-7829-3B38-4EB3-274478686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841D56-84AD-2DC4-F6D4-8F6299A2D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2336-EEC6-291A-EAC6-012AA0A6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EB3F9-C677-BDE9-B778-0568921D3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23A11-1D1B-7391-D3B8-CDD0F3B9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576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084CE-28C8-B385-CBA8-853206410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98FD-A6E8-E4F7-4FFE-C70A2B0B1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DCB6D-EEEC-7066-84DB-6CF36B7AD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07F42-0D3A-8659-094B-1474EBA7C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FAC40-8CC7-59C5-B335-464134F4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826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BEEA6-AB3A-9DA5-FD10-7174F35D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C979E-FB77-ACC0-99BE-7F39AD6A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85768-A1E8-B6FC-B1AA-04EFC7593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44DA3-37B2-DF13-8B5E-7F7C3F49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046E9-5AD4-764E-86E1-99B18934A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66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1787-3A4F-8E98-BBA5-B94BE5C98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13C36-3889-034C-CE72-B08C71809C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67FB2-42FD-692C-A8ED-E3C283362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23FCB-439F-3C19-32C3-876D92E86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723F2-78A5-9E2A-C0E8-1B7B627B0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01146-6F9F-8397-69E4-F26F25940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669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D6A2-66A8-E864-9997-5D18AEAF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2E090-0990-1922-0F90-B71672402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4CFAF-8661-5EF0-102F-26070A817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EC6AE-9E24-6AA3-A353-C155366E9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0C6BA8-802F-197A-3905-E039F5D8D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F737AE-B066-DCFD-D3C2-A8BABF3D1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162E41-5AD2-FBA0-9396-87EEBF29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ED9F03-B5DA-0D80-72A8-EEAB10618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275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460F-41CE-121E-E17F-75A1AB559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CF3CD-A490-47AB-8FDF-4949B3E73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9654AD-BAC5-FD72-3777-81558A69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A7425-A604-3B8D-B28F-C832A4E22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548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8E2589-FFAC-D259-48B7-F2A50D54A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8DBF01-B41D-FD2A-84A0-6FE1DF6D2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DDE16-1861-D9FB-6E56-E0D829BE5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8750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CE305-2E30-8355-FAD6-B464E2881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BFBB9-239A-E93C-4D24-EB1843FBD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216EF-E7F2-99F1-A87D-1125864AF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E8AD2-D0C7-56CB-283A-ED93C2C1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029F9-E3D7-33EA-047F-A17BCBB23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9262E-FFCF-0073-1645-38679B31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857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B844F-F153-EFBD-D5D0-E759DDEA3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4FAE1A-B1B5-2947-3A5F-70EAEEED2D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5D288-F117-80AE-AE80-01018162E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C63F6-84E4-B571-EFEB-C36EA2FA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64375-7DC2-3385-7980-E663A60A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2F0B4-B6F2-A302-03E4-4E7C25A62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459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F8584-27D3-07EA-157B-22EFFE51B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BC529-2F02-A74F-A8B1-C8073AE85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A8DBB-5A88-B749-430A-6DCDB4A9FF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D5D322-16CC-4A7B-8F1E-BB1F18DBD4BB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51CC5-1CF9-A2BF-406F-E8171A00F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0D989-E912-C6C8-6B63-82B6EAB13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26A970-A64A-4C86-AEB2-01580655FA78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191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EDA2DA-0F00-7E31-A36F-A0C827A44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flipH="1">
            <a:off x="836428" y="1307803"/>
            <a:ext cx="3990752" cy="4155380"/>
          </a:xfrm>
          <a:prstGeom prst="cloud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16C3C7F6-66DF-7C3C-0375-DFEA3A6AC729}"/>
              </a:ext>
            </a:extLst>
          </p:cNvPr>
          <p:cNvSpPr/>
          <p:nvPr/>
        </p:nvSpPr>
        <p:spPr>
          <a:xfrm>
            <a:off x="6485861" y="1792383"/>
            <a:ext cx="4862623" cy="3841897"/>
          </a:xfrm>
          <a:prstGeom prst="cloud">
            <a:avLst/>
          </a:prstGeom>
          <a:solidFill>
            <a:srgbClr val="092A39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>
                <a:latin typeface="Anek Tamil Medium" pitchFamily="2" charset="0"/>
                <a:cs typeface="Anek Tamil Medium" pitchFamily="2" charset="0"/>
              </a:rPr>
              <a:t>ஆகஸ்ட் 15</a:t>
            </a:r>
            <a:r>
              <a:rPr lang="en-US" dirty="0">
                <a:latin typeface="Anek Tamil Medium" pitchFamily="2" charset="0"/>
                <a:cs typeface="Anek Tamil Medium" pitchFamily="2" charset="0"/>
              </a:rPr>
              <a:t> , </a:t>
            </a:r>
            <a:r>
              <a:rPr lang="ta-IN" dirty="0">
                <a:latin typeface="Anek Tamil Medium" pitchFamily="2" charset="0"/>
                <a:cs typeface="Anek Tamil Medium" pitchFamily="2" charset="0"/>
              </a:rPr>
              <a:t>வாரம் 7</a:t>
            </a:r>
            <a:endParaRPr lang="en-IN" dirty="0">
              <a:latin typeface="Anek Tamil Medium" pitchFamily="2" charset="0"/>
              <a:cs typeface="Anek Tamil Medium" pitchFamily="2" charset="0"/>
            </a:endParaRPr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algn="ctr"/>
            <a:endParaRPr lang="en-IN" dirty="0">
              <a:solidFill>
                <a:srgbClr val="E5F4FB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r>
              <a:rPr lang="ta-IN" sz="2000" dirty="0">
                <a:solidFill>
                  <a:srgbClr val="E5F4FB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பல்கேரியா</a:t>
            </a:r>
            <a:endParaRPr lang="en-IN" sz="2000" dirty="0">
              <a:solidFill>
                <a:srgbClr val="E5F4FB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B7CEADC-C768-6500-5787-979DDB39BEFB}"/>
              </a:ext>
            </a:extLst>
          </p:cNvPr>
          <p:cNvSpPr/>
          <p:nvPr/>
        </p:nvSpPr>
        <p:spPr>
          <a:xfrm>
            <a:off x="-49621" y="0"/>
            <a:ext cx="12192001" cy="978407"/>
          </a:xfrm>
          <a:custGeom>
            <a:avLst/>
            <a:gdLst>
              <a:gd name="csX0" fmla="*/ 0 w 12192001"/>
              <a:gd name="csY0" fmla="*/ 0 h 978407"/>
              <a:gd name="csX1" fmla="*/ 12192001 w 12192001"/>
              <a:gd name="csY1" fmla="*/ 0 h 978407"/>
              <a:gd name="csX2" fmla="*/ 6096000 w 12192001"/>
              <a:gd name="csY2" fmla="*/ 978407 h 9784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192001" h="978407">
                <a:moveTo>
                  <a:pt x="0" y="0"/>
                </a:moveTo>
                <a:lnTo>
                  <a:pt x="12192001" y="0"/>
                </a:lnTo>
                <a:lnTo>
                  <a:pt x="6096000" y="978407"/>
                </a:lnTo>
                <a:close/>
              </a:path>
            </a:pathLst>
          </a:custGeom>
          <a:solidFill>
            <a:srgbClr val="092A39"/>
          </a:solidFill>
          <a:ln>
            <a:noFill/>
          </a:ln>
          <a:effectLst>
            <a:outerShdw blurRad="50800" dist="2032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A558C8-FD39-CF4F-CEDF-CAA436F32C16}"/>
              </a:ext>
            </a:extLst>
          </p:cNvPr>
          <p:cNvSpPr txBox="1"/>
          <p:nvPr/>
        </p:nvSpPr>
        <p:spPr>
          <a:xfrm>
            <a:off x="4423145" y="166037"/>
            <a:ext cx="3622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dirty="0">
                <a:solidFill>
                  <a:srgbClr val="E5F4FB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முதல் அட்வென்டிஸ்ட் மழலையர் பள்ளி</a:t>
            </a:r>
            <a:endParaRPr lang="en-IN" dirty="0">
              <a:solidFill>
                <a:srgbClr val="E5F4FB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29DFA-6EFA-F0E6-5F70-C326B08E5E78}"/>
              </a:ext>
            </a:extLst>
          </p:cNvPr>
          <p:cNvSpPr/>
          <p:nvPr/>
        </p:nvSpPr>
        <p:spPr>
          <a:xfrm>
            <a:off x="1304260" y="5805377"/>
            <a:ext cx="3055089" cy="567070"/>
          </a:xfrm>
          <a:prstGeom prst="roundRect">
            <a:avLst/>
          </a:prstGeom>
          <a:solidFill>
            <a:srgbClr val="092A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>
                <a:solidFill>
                  <a:srgbClr val="E5F4FB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மரியா</a:t>
            </a:r>
            <a:endParaRPr lang="en-IN" dirty="0">
              <a:solidFill>
                <a:srgbClr val="E5F4FB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03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BF80614A-C624-770A-4A0B-26A23CDD1D3E}"/>
              </a:ext>
            </a:extLst>
          </p:cNvPr>
          <p:cNvSpPr/>
          <p:nvPr/>
        </p:nvSpPr>
        <p:spPr>
          <a:xfrm>
            <a:off x="0" y="0"/>
            <a:ext cx="510363" cy="482010"/>
          </a:xfrm>
          <a:prstGeom prst="cloud">
            <a:avLst/>
          </a:prstGeom>
          <a:solidFill>
            <a:srgbClr val="092A3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68FB09-148D-F2BC-4C19-E8126B4C4794}"/>
              </a:ext>
            </a:extLst>
          </p:cNvPr>
          <p:cNvSpPr txBox="1"/>
          <p:nvPr/>
        </p:nvSpPr>
        <p:spPr>
          <a:xfrm>
            <a:off x="4408966" y="0"/>
            <a:ext cx="764126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a-IN" sz="1600" b="1" i="1" u="sng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பதிப்பாளரின் குறிப்பு:</a:t>
            </a:r>
            <a:r>
              <a:rPr lang="ta-IN" sz="1600" b="1" i="1" dirty="0">
                <a:latin typeface="Anek Tamil" pitchFamily="2" charset="0"/>
                <a:cs typeface="Anek Tamil" pitchFamily="2" charset="0"/>
              </a:rPr>
              <a:t> இந்த வார ஊழியச் சம்பவம் பல்கேரியாவின் சோபியா நகரில் உள்ள ‘கலர்ஃபுல் ஹோப்</a:t>
            </a:r>
            <a:r>
              <a:rPr lang="en-US" sz="1600" b="1" i="1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b="1" i="1" dirty="0">
                <a:latin typeface="Anek Tamil" pitchFamily="2" charset="0"/>
                <a:cs typeface="Anek Tamil" pitchFamily="2" charset="0"/>
              </a:rPr>
              <a:t>என்கிற செவன்த்-டே அட்வென்டிஸ்ட் மழலையர் பள்ளியைப் பற்றியதாகும். இந்தப் பள்ளியானது இந்தக் காலாண்டின் பதின்மூன்றாவது ஓய்வுநாள் காணிக்கையின் ஒரு பகுதியை உதவியாகப் பெறப்போகிறது.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மரியாவின் மகனுக்கு மூன்று வயது. பல்கேரியாவில் உள்ள ஒரு அரசு மழலையர் பள்ளிக்குத் தன் மகனை அனுப்ப அவருக்கு இஷ்டமில்லை. ஆனால் வேறு வழிகளும் இல்லை. அங்கு செவந்த்-டே அட்வென்டிஸ்ட் மழலையர் பள்ளிகள் எதுவும் இல்லை. அதனால் என்ன செய்வது என்று அவருக்குத் தெரியவில்லை.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மரியாவின் மகப்பேறு விடுப்புக்காலம் முடியவிருந்ததால்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 மகனைப்பற்றியே யோசித்துக் கொண்டிருந்தார். பல்கேரியாவில் மகப்பேறு விடுப்பு தாராளமாக வழங்கப்படும். அதனால்தான் தன் மகனுடன் மூன்று ஆண்டுகள் வீட்டில் இருக்கமுடிந்தது. ஆனால் விரைவில்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நிதி நிறுவனத்தில் தான் செய்துவந்த வேலைக்குத் திரும்ப வேண்டியிருந்தது. அவருக்கு தன் சக ஊழியர்களைப் பிடிக்கும்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நல்ல சம்பளம் கொடுத்தார்கள். ஆனாலும்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 மகனை ஒரு அரசு மழலையர் பள்ளிக்கு அனுப்ப அவருக்கு விருப்பமில்லை.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5E9E16-DA06-8266-FAC1-BC22C991C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769" y="542645"/>
            <a:ext cx="4451496" cy="5932016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52850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EA0D73-0A87-896D-2CEE-6F1557CAE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188D21A2-1FD6-61EB-C47D-F18C46DBEDFC}"/>
              </a:ext>
            </a:extLst>
          </p:cNvPr>
          <p:cNvSpPr/>
          <p:nvPr/>
        </p:nvSpPr>
        <p:spPr>
          <a:xfrm>
            <a:off x="0" y="0"/>
            <a:ext cx="510363" cy="482010"/>
          </a:xfrm>
          <a:prstGeom prst="cloud">
            <a:avLst/>
          </a:prstGeom>
          <a:solidFill>
            <a:srgbClr val="092A3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7730F5-A96F-6B44-C8EC-5F891C4A999A}"/>
              </a:ext>
            </a:extLst>
          </p:cNvPr>
          <p:cNvSpPr txBox="1"/>
          <p:nvPr/>
        </p:nvSpPr>
        <p:spPr>
          <a:xfrm>
            <a:off x="4408966" y="148471"/>
            <a:ext cx="7641265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கடைசியாக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ஓர் இரவில் விரக்தியடைந்து தன் கணவனிடம்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“நான் என்ன செய்யவேண்டும்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விரைவில் வேலைக்குச் செல்லவேண்டுமே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உடனே கணவர் அவளிடம்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“நீயேதான் எல்லாவற்றையும் செய்யவேண்டுமென தேவன் எதிர்பார்ப்பதாக யோசிப்பதை எப்போது நிறுத்தப்போகிறாய்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 சொன்ன வார்த்தைகள் மரியாவுக்கு நிம்மதியாக இருந்தன. அது தேவனே பேசியதுபோல இருந்தது. அவர் சொல்வது சரிதான் என்பது மரியாவுக்குப் புரிந்தது. பல்கேரியாவில் முதன்முதலாக ஒரு செவந்த்-டே அட்வென்டிஸ்ட் மழலையர் பள்ளியைத் தொடங்குவதற்கு மரியா திட்டமிட்டார். ஆனால் எப்படி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அது 2016 ஆம் ஆண்டு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பல்கேரியாவில் அப்போது அட்வென்டிஸ்ட் பள்ளிகளே இல்லை.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 தன் தரிசனத்தை சபை உறுப்பினர்களுடன் பகிர்ந்தபோது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பள்ளியை ஆரம்பித்து வெற்றி பெறமுடியாது என்று சிலர் நம்பிக்கையின்றி பேசினார்கள்.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“உன் நேரத்தை வீணாக்காதே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இது நடக்காத காரியம். பல்கேரியாவில் எல்லா மழலையர் பள்ளிகளிலும் இலவசமாக பாடம் நடத்தப்படுகிறது. எனவே தங்கள் குழந்தைகளை பணம் கொடுத்து ஒரு மழலையர் பள்ளிக்கு யார் அனுப்புவார்கள்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கேட்டார்கள்.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9B5848-706C-1660-90A7-6B42EADE6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1" y="1232115"/>
            <a:ext cx="4334525" cy="480400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610490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89A67D-BF68-1D07-0D40-5BA666932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6292DC88-29E1-CE37-4017-06018260F0AE}"/>
              </a:ext>
            </a:extLst>
          </p:cNvPr>
          <p:cNvSpPr/>
          <p:nvPr/>
        </p:nvSpPr>
        <p:spPr>
          <a:xfrm>
            <a:off x="0" y="0"/>
            <a:ext cx="510363" cy="482010"/>
          </a:xfrm>
          <a:prstGeom prst="cloud">
            <a:avLst/>
          </a:prstGeom>
          <a:solidFill>
            <a:srgbClr val="092A3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43ECFF-20FF-D36C-24CC-6E4CF16C0DBF}"/>
              </a:ext>
            </a:extLst>
          </p:cNvPr>
          <p:cNvSpPr txBox="1"/>
          <p:nvPr/>
        </p:nvSpPr>
        <p:spPr>
          <a:xfrm>
            <a:off x="4408966" y="70884"/>
            <a:ext cx="7641265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அடுத்த மூன்று மாதங்களிலேயே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‘கலர்ஃபுல் ஹோப்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என்கிற அந்த மழலையர் பள்ளி தொடங்கப்பட்டது.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பள்ளி தொடங்குவதற்கு ஏற்ற இடத்தைக் கண்டுபிடிக்க ஆறு வாரங்கள் ஆயின. மரியா தன் மூன்று வயது மகனை கூட்டிக்கொண்டு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பல்கேரியாவின் தலைநகரான சோபியா முழுவதும் பல இடங்களுக்குச் சென்று பார்த்தார். தன் சொந்தப் பகுதியைத் தவிர மற்ற எல்லா இடங்களிலும் தேடினார். பள்ளித் தொடங்குவதற்காக உருவாக்கியிருந்த குழுவினருக்கு அந்த இடம் வசதியாக இருக்கவேண்டும் என்று விரும்பினார்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 வீட்டிலிருந்து தான் எளிதாகச் செல்லக்கூடிய தூரத்தில் அது இருக்கவேண்டும் என்று நினைக்கவில்லை.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 ஆனால்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யாருமே அவருக்கு இடத்தை வாடகைக்குக் கொடுப்பதற்கு முன்வரவில்லை. மழலையர் பள்ளி தொடங்க விரும்புவதாக கட்டிட உரிமையாளர்கள் கேள்விப்பட்டபோது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‘இல்லை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தலைகளை ஆட்டிவிட்டார்கள். சிறு குழந்தைகள் தங்கள் கட்டிடங்களை தாறுமாறாக்குவதை அவர்கள் விரும்பவில்லை.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 விரக்தி அடைந்தார். தேவனுடைய சித்தம் என்னவென்றும்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தன்னால் ஏன் ஓர் இடத்தைக் கண்டுபிடிக்க முடியவில்லை என்றும் அவருக்குப் புரியவில்லை.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DDF3D4-4EDC-CC8F-7448-C4E56B573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9" y="794530"/>
            <a:ext cx="4055857" cy="5404791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76535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06EA49-3E76-C8CC-E2E0-08BE5A39C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AADA4B9D-30CE-2745-4B88-E4092134A0C1}"/>
              </a:ext>
            </a:extLst>
          </p:cNvPr>
          <p:cNvSpPr/>
          <p:nvPr/>
        </p:nvSpPr>
        <p:spPr>
          <a:xfrm>
            <a:off x="0" y="0"/>
            <a:ext cx="510363" cy="482010"/>
          </a:xfrm>
          <a:prstGeom prst="cloud">
            <a:avLst/>
          </a:prstGeom>
          <a:solidFill>
            <a:srgbClr val="092A3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573430-F0E4-D3A2-E8F5-7682F1830CCD}"/>
              </a:ext>
            </a:extLst>
          </p:cNvPr>
          <p:cNvSpPr txBox="1"/>
          <p:nvPr/>
        </p:nvSpPr>
        <p:spPr>
          <a:xfrm>
            <a:off x="4408966" y="74235"/>
            <a:ext cx="7641265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அப்போது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 தெருவின் மேல் பகுதியில் இருந்த ஒரு வீட்டின் விளம்பரத்தைப் பார்த்தார். அந்தக் கட்டிடத்தை பார்த்ததுமே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அது தேவன் தனக்காக ஆயத்தம் செய்த இடம்தான் என்பது அவருக்குப் புரிந்தது. அந்த வீட்டின் உரிமையாளருக்கும் இதே எண்ணம் உண்டாகவேண்டும் என்று ஜெபித்தார்.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வீட்டின் உரிமையாளரும் அந்த யோசனைக்கு சம்மதிப்பதுபோல் தெரிந்தது. மரியா அந்த வீட்டைப் பார்க்க தன்னுடைய குழுவினரை அழைத்தார். அவர்களுக்கு அந்த வீடு பிடித்திருந்தது. உரிமையாளருக்கும் அந்த குழுவினரைப் பிடித்திருந்தது. அவர் வீட்டை வாடகைக்குக் கொடுக்க ஒப்புக்கொண்டார். மேலும்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அது குறைந்த நிதியுடன் தொடங்கப்படும் திட்டம் என்பதையும்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அதில் லாபம் கிடைப்பதற்கு அதிக சாத்தியமில்லை என்பதையும் புரிந்துகொண்டார். அதனால்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பெரிய அளவில் வாடகையைக் குறைத்தார்.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ஒப்பந்தத்தில் கையெழுத்திடுவதற்கு முன்பு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மழலையர் பள்ளியில் செவந்த்-டே அட்வென்டிஸ்ட் கொள்கைகள் கற்பிக்கப்படும் என்பதை வீட்டின் உரிமையாளரிடம் சொல்லவேண்டும் என்று மரியா நினைத்தார். சில பல்கேரியர்கள் அட்வென்டிஸ்டுகளை மதவிரோதக் குழுவாகக் கருதி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அவர்களைக் குறைவாக மதிப்பிட்டனர்.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6BD74-FB3B-2B29-2AEA-0237F7381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8" y="875434"/>
            <a:ext cx="4052638" cy="540050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54150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1BF4D-40DF-D95B-4926-CCC2CCFDC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7EFEB5AB-7460-CE0E-4CB3-B49821BEC5C6}"/>
              </a:ext>
            </a:extLst>
          </p:cNvPr>
          <p:cNvSpPr/>
          <p:nvPr/>
        </p:nvSpPr>
        <p:spPr>
          <a:xfrm>
            <a:off x="0" y="0"/>
            <a:ext cx="510363" cy="482010"/>
          </a:xfrm>
          <a:prstGeom prst="cloud">
            <a:avLst/>
          </a:prstGeom>
          <a:solidFill>
            <a:srgbClr val="092A3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4F11F4-28D2-217E-4BD0-004CD6D5D97D}"/>
              </a:ext>
            </a:extLst>
          </p:cNvPr>
          <p:cNvSpPr txBox="1"/>
          <p:nvPr/>
        </p:nvSpPr>
        <p:spPr>
          <a:xfrm>
            <a:off x="4408966" y="74235"/>
            <a:ext cx="7641265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 ஒப்பந்தத்தில் கையெழுத்திடச் சென்ற நாளில்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வீட்டிற்குள் நுழைந்தபோது அந்த வீட்டின் உரிமையாளரின் கணவர் ஒரு நாற்காலியில் உட்கார்ந்து வேதாகமத்தை வாசித்துக் கொண்டிருப்பதைப் பார்த்தார். மரியாவுக்கு திகைப்பாக இருந்தது. அவர்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மதம் மற்றும் தத்துவப் பிரிவில் ஓய்வுபெற்ற பேராசிரியர் என்பது அதன் பிறகே தெரியவந்தது.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பின்னர் மரியா ஒரு நாற்காலியில் அமர்ந்தார். வீட்டின் உரிமையாளர் அவரிடம்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“நீங்கள் செவந்த்-டே அட்வென்டிஸ்ட்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இல்லையா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 இன்னும் அதிக திகைப்படைந்தார். இவருக்கு இது எப்படித் தெரிந்தது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உரிமையாளர் மழலையர் பள்ளியின் சமூக ஊடகப் பக்கத்தைப் பார்த்து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>
                <a:latin typeface="Anek Tamil" pitchFamily="2" charset="0"/>
                <a:cs typeface="Anek Tamil" pitchFamily="2" charset="0"/>
              </a:rPr>
              <a:t>அது செவந்த்-டே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அட்வென்டிஸ்ட் திருச்சபையோடு தொடர்புடையது என்பதைத் தெரிந்து வைத்திருந்தார். அட்வென்டிஸ்டுகள்பற்றி அவரிடம் நல்ல கருத்து இருந்தது. அவர் ஒரு பியானோ ஆசிரியராக இருந்ததால்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பல வருடங்களாக பல அட்வென்டிஸ்ட் மாணவர்களுக்குப் பாடம் சொல்லிக் கொடுத்திருந்தார். தன் வீட்டை ஒரு அட்வென்டிஸ்ட் மழலையர் பள்ளியிடம் ஒப்படைப்பதில் தனக்கு மகிழ்ச்சிதான் என்று கூறினார்.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7E854C-BEE9-1C17-DCB6-4CBB7DA42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9" y="1007009"/>
            <a:ext cx="4132519" cy="521303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382700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4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4F0E72-A24C-20CA-C5EB-AA1D1F524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51AF4D-BF7D-0B11-1FE0-F67BB76C4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9" y="258901"/>
            <a:ext cx="7946062" cy="634019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7E251341-0614-10C3-F600-C2D45802652A}"/>
              </a:ext>
            </a:extLst>
          </p:cNvPr>
          <p:cNvSpPr/>
          <p:nvPr/>
        </p:nvSpPr>
        <p:spPr>
          <a:xfrm>
            <a:off x="0" y="0"/>
            <a:ext cx="510363" cy="482010"/>
          </a:xfrm>
          <a:prstGeom prst="cloud">
            <a:avLst/>
          </a:prstGeom>
          <a:solidFill>
            <a:srgbClr val="092A3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37FA9F-3BFD-A71E-946D-1D8BA4E1588E}"/>
              </a:ext>
            </a:extLst>
          </p:cNvPr>
          <p:cNvSpPr txBox="1"/>
          <p:nvPr/>
        </p:nvSpPr>
        <p:spPr>
          <a:xfrm>
            <a:off x="8435163" y="241005"/>
            <a:ext cx="3522918" cy="6340197"/>
          </a:xfrm>
          <a:prstGeom prst="rect">
            <a:avLst/>
          </a:prstGeom>
          <a:solidFill>
            <a:srgbClr val="A1D8F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 செப்டம்பர் 15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2016 அன்று தொடங்கப்பட்டது. தேவன் இந்த முயற்சியை ஆசீர்வதித்தார்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இரண்டு ஆண்டுகளுக்குப் பிறகு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புதிய இடத்தில் அதே பெயரில் இரண்டாவது மழலையர் பள்ளி தொடங்கப்பட்டது. இன்று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பள்ளியில் 16 குழந்தைகளும்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மற்றொன்றில் 14 குழந்தைகளும் உள்ளனர்.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இன்றுவரை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மரியாவும் முதல் பள்ளிக்கட்டிடத்தின் உரிமையாளரும் நல்ல நட்பைப் பேணுகின்றனர்.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62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686</Words>
  <Application>Microsoft Office PowerPoint</Application>
  <PresentationFormat>Panorámica</PresentationFormat>
  <Paragraphs>30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Anek Tamil</vt:lpstr>
      <vt:lpstr>Anek Tamil Expanded ExtraBold</vt:lpstr>
      <vt:lpstr>Anek Tamil Medium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14</cp:revision>
  <dcterms:created xsi:type="dcterms:W3CDTF">2026-08-14T00:01:45Z</dcterms:created>
  <dcterms:modified xsi:type="dcterms:W3CDTF">2026-08-14T05:57:47Z</dcterms:modified>
</cp:coreProperties>
</file>