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0B24"/>
    <a:srgbClr val="7521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568</Words>
  <Application>Microsoft Office PowerPoint</Application>
  <PresentationFormat>Panorámica</PresentationFormat>
  <Paragraphs>27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Anek Tamil</vt:lpstr>
      <vt:lpstr>Anek Tamil Expanded ExtraBold</vt:lpstr>
      <vt:lpstr>Anek Tamil Expanded Medium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13</cp:revision>
  <dcterms:created xsi:type="dcterms:W3CDTF">2026-08-19T13:12:33Z</dcterms:created>
  <dcterms:modified xsi:type="dcterms:W3CDTF">2026-08-19T18:59:09Z</dcterms:modified>
</cp:coreProperties>
</file>