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D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0D1C7-49B9-C823-D490-C210E20C3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CDB3C1-C263-93D7-2D4B-17A5384A60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3898A-B7A9-DC5E-0022-72E5AEDC8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93848-E22A-F781-E227-BE21D6B6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4B7C5-9CB9-C651-2E5F-22CD659E7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602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32C60-532E-AC81-CE54-63EE4AFB7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50F58-8CC7-F5DD-6EAD-54073EDC5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1A551-6902-20DF-4C02-A59431CC0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1BC5C-0BBD-C98D-FBF1-CD042569F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4739D-F84D-3A6B-B8EC-6B62FD8D8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391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CFDA4D-394C-87EA-4A64-AE0061FDA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6B66E9-D7ED-6376-2715-B61838085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F6263-9CBD-A899-5297-B220CFDA3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305A7-3EBD-6B2C-7041-5778761A2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EFCD1-2095-A1E2-14A0-A64D5074A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0749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9851C-FAA1-E902-9F7D-C1A4597A8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69C1D-15D5-8C06-CA56-5984AE927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DFEB7-4FC1-C19F-C92D-CFA1D13F2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4E6B5-673D-881D-2547-364CF4AE4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E86D1-42EA-D7AA-8379-7782D89AA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079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FF593-74AA-A35F-7A8B-880B8D04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C41FB-61AB-3844-AC53-9A685A0E8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B4F56-6949-DAE7-8A07-9A915FD41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9A85E-F31D-7802-F0BF-99F5CDA3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89C58-C2A2-A20B-B2AB-AF7AAF8D8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2895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31188-EF8E-E7CD-1C44-CE8F994B6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A9D16-7D16-126E-490F-8E34E1AF4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481A67-64DA-ABA6-9B7E-F7C5D30E8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6F12B-43B6-AB51-13F1-1428D597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49E3F-35DE-DD13-C1A0-F264AD4CB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29A14E-24E2-A25A-DF1F-5BD4A7F66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308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769A2-797D-8C2F-D1FB-31543874B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6508B-B4FA-3947-7BB7-B4DC5AD25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46B59-F5D1-1B19-63FA-0E73BB329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AB670C-EAF1-1AA9-3739-848BD60654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4E943F-A45F-1595-6D5C-1035A4A5E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9C454A-BBC7-E00E-3240-A2DA1445B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50BF90-4855-A24F-FE81-DC6F1516B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BA876D-CA46-94BA-8C8F-A3D62299A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940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99C95-D022-E54B-989C-E5B867EDD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E11CDB-580A-8943-135F-2AA47D384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B33CE6-EF3D-39C7-CD23-4E89EAD01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7701D-A55C-6E4C-1F62-36ECE64E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3486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1EFDC8-7FF8-8629-9337-2D9688E8C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AD57D1-9B86-DC0E-1087-E55A92081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E4A3A-123C-3FDC-3B38-5D87DCCF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878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19EBD-79AF-D0A5-55AB-77D3F8DDB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202C3-503C-E3EB-D440-4D720DEFC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38C73B-AFD2-211D-6D82-79DE7FBC0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0BB655-7079-ACF7-427A-B2B26675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C9879E-B5AC-EE26-DDE7-5C0195E55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9A7459-9C95-FB9E-0FFE-767F58FD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414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AA447-BF2F-2601-5538-E0BB72C68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F5FB34-8F9F-867D-35CF-55D139197A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CAABBF-18D4-E247-0E8B-31AF293DE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8A85EE-F6DC-C4CD-E0E1-C6E21FF7D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5FE587-B7B0-DB15-2204-79A42F88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5B66F-BFE4-CCC9-AA37-D7CD5447C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882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021163-D6D4-12D9-C8E1-5E16AF977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CA103-6729-CDC3-592A-171114CBB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26892-B68C-82FF-04DF-FAD1DA8194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3ED7B0-A74A-4391-B966-7E5BC73FC629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940AD-6278-E617-57E0-2F42E501A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F102C-CE16-338C-57C1-2C894E8D1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4A438-B7F5-4248-BCCE-F489AC1D9DF4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0611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680F1D3-7650-4307-A001-0163AD371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9BBEDE-A68A-3300-EFB1-8D305D1D91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809" r="2" b="12686"/>
          <a:stretch>
            <a:fillRect/>
          </a:stretch>
        </p:blipFill>
        <p:spPr>
          <a:xfrm>
            <a:off x="105830" y="1401389"/>
            <a:ext cx="5760230" cy="3898058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bg2">
                <a:lumMod val="10000"/>
              </a:schemeClr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0D4A7BF2-7FAE-7048-47CD-04EF0BB1C6B7}"/>
              </a:ext>
            </a:extLst>
          </p:cNvPr>
          <p:cNvSpPr/>
          <p:nvPr/>
        </p:nvSpPr>
        <p:spPr>
          <a:xfrm>
            <a:off x="0" y="1"/>
            <a:ext cx="12188952" cy="6786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1270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தேவன் தவறுகள் செய்வதில்லை</a:t>
            </a:r>
            <a:endParaRPr lang="en-IN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6A90A51F-7350-81ED-216D-0EEAF3094D72}"/>
              </a:ext>
            </a:extLst>
          </p:cNvPr>
          <p:cNvSpPr/>
          <p:nvPr/>
        </p:nvSpPr>
        <p:spPr>
          <a:xfrm>
            <a:off x="6290630" y="1573804"/>
            <a:ext cx="2704454" cy="3990814"/>
          </a:xfrm>
          <a:prstGeom prst="flowChartDocument">
            <a:avLst/>
          </a:prstGeom>
          <a:solidFill>
            <a:srgbClr val="0F3D1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300000"/>
              </a:lnSpc>
            </a:pPr>
            <a:r>
              <a:rPr lang="ta-IN" dirty="0">
                <a:latin typeface="Anek Tamil Expanded SemiBold" pitchFamily="2" charset="0"/>
                <a:cs typeface="Anek Tamil Expanded SemiBold" pitchFamily="2" charset="0"/>
              </a:rPr>
              <a:t>ஆகஸ்ட் 29</a:t>
            </a:r>
            <a:r>
              <a:rPr lang="en-US" dirty="0">
                <a:latin typeface="Anek Tamil Expanded SemiBold" pitchFamily="2" charset="0"/>
                <a:cs typeface="Anek Tamil Expanded SemiBold" pitchFamily="2" charset="0"/>
              </a:rPr>
              <a:t> </a:t>
            </a:r>
          </a:p>
          <a:p>
            <a:pPr algn="ctr">
              <a:lnSpc>
                <a:spcPct val="300000"/>
              </a:lnSpc>
            </a:pPr>
            <a:r>
              <a:rPr lang="ta-IN" dirty="0">
                <a:latin typeface="Anek Tamil Expanded SemiBold" pitchFamily="2" charset="0"/>
                <a:cs typeface="Anek Tamil Expanded SemiBold" pitchFamily="2" charset="0"/>
              </a:rPr>
              <a:t>வாரம் 9</a:t>
            </a:r>
            <a:endParaRPr lang="en-IN" dirty="0">
              <a:latin typeface="Anek Tamil Expanded SemiBold" pitchFamily="2" charset="0"/>
              <a:cs typeface="Anek Tamil Expanded SemiBold" pitchFamily="2" charset="0"/>
            </a:endParaRPr>
          </a:p>
        </p:txBody>
      </p:sp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5D2D0B19-9B20-7A37-7E81-4E82ED7EE3C6}"/>
              </a:ext>
            </a:extLst>
          </p:cNvPr>
          <p:cNvSpPr/>
          <p:nvPr/>
        </p:nvSpPr>
        <p:spPr>
          <a:xfrm flipH="1">
            <a:off x="9146511" y="1573804"/>
            <a:ext cx="2704454" cy="3990814"/>
          </a:xfrm>
          <a:prstGeom prst="flowChartDocument">
            <a:avLst/>
          </a:prstGeom>
          <a:solidFill>
            <a:srgbClr val="0F3D1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  <a:p>
            <a:pPr algn="ctr"/>
            <a:endParaRPr lang="en-IN" sz="20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  <a:p>
            <a:pPr algn="ctr"/>
            <a:endParaRPr lang="en-IN" sz="20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  <a:p>
            <a:pPr algn="ctr"/>
            <a:endParaRPr lang="en-IN" sz="20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  <a:p>
            <a:pPr algn="ctr"/>
            <a:r>
              <a:rPr lang="ta-IN" sz="20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பல்கேரியா</a:t>
            </a:r>
            <a:endParaRPr lang="en-IN" sz="20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pic>
        <p:nvPicPr>
          <p:cNvPr id="12" name="Picture 11" descr="Map icon of Bulgaria. Blue map of Europe with highlighted Bulgaria in red  color. 31756672 Vector Art at Vecteezy">
            <a:extLst>
              <a:ext uri="{FF2B5EF4-FFF2-40B4-BE49-F238E27FC236}">
                <a16:creationId xmlns:a16="http://schemas.microsoft.com/office/drawing/2014/main" id="{FEF6F822-58E2-7590-F590-C993EB6F1FD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2834" t="21458" r="21725" b="20607"/>
          <a:stretch>
            <a:fillRect/>
          </a:stretch>
        </p:blipFill>
        <p:spPr>
          <a:xfrm>
            <a:off x="9855403" y="2028827"/>
            <a:ext cx="1371601" cy="1264443"/>
          </a:xfrm>
          <a:prstGeom prst="ellipse">
            <a:avLst/>
          </a:prstGeom>
        </p:spPr>
      </p:pic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9C99AD3-1DC4-F8D9-9F21-E5BE896E4238}"/>
              </a:ext>
            </a:extLst>
          </p:cNvPr>
          <p:cNvSpPr/>
          <p:nvPr/>
        </p:nvSpPr>
        <p:spPr>
          <a:xfrm>
            <a:off x="1382173" y="5750111"/>
            <a:ext cx="3207544" cy="657225"/>
          </a:xfrm>
          <a:prstGeom prst="round2Diag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1270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கோகி</a:t>
            </a:r>
            <a:endParaRPr lang="en-IN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99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15FD7C34-A6C6-1101-94C0-554DC5DFE60B}"/>
              </a:ext>
            </a:extLst>
          </p:cNvPr>
          <p:cNvSpPr/>
          <p:nvPr/>
        </p:nvSpPr>
        <p:spPr>
          <a:xfrm>
            <a:off x="0" y="0"/>
            <a:ext cx="357188" cy="385763"/>
          </a:xfrm>
          <a:prstGeom prst="flowChartDocumen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1A84AF-0F7A-2AE4-5689-83F302053A51}"/>
              </a:ext>
            </a:extLst>
          </p:cNvPr>
          <p:cNvSpPr txBox="1"/>
          <p:nvPr/>
        </p:nvSpPr>
        <p:spPr>
          <a:xfrm>
            <a:off x="3864769" y="74235"/>
            <a:ext cx="8229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a-IN" sz="1600" b="1" i="1" u="sng" dirty="0">
                <a:solidFill>
                  <a:srgbClr val="FF0000"/>
                </a:solidFill>
                <a:latin typeface="Anek Tamil" pitchFamily="2" charset="0"/>
                <a:cs typeface="Anek Tamil" pitchFamily="2" charset="0"/>
              </a:rPr>
              <a:t>பதிப்பாளர் குறிப்பு:</a:t>
            </a:r>
            <a:r>
              <a:rPr lang="ta-IN" sz="1600" i="1" dirty="0">
                <a:latin typeface="Anek Tamil" pitchFamily="2" charset="0"/>
                <a:cs typeface="Anek Tamil" pitchFamily="2" charset="0"/>
              </a:rPr>
              <a:t> இந்த வாரத்தின் ஊழியச்சம்பவம் பல்கேரியாவின் சோஃபியா நகரில் உள்ள கலர்ஃபுல் ஹோப் என்கிற செவந்த்-டே அட்வென்டிஸ்ட் மழலையர் பள்ளியைப்பற்றியது. இந்தக் காலாண்டின் பதிமூன்றாவது ஓய்வுநாள் காணிக்கையின் ஒரு பகுதி அல்லது காலாண்டு ஊழியத்திட்ட காணிக்கையின் ஒரு பகுதி இந்தப் பள்ளிக்கு வழங்கப்படும்.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அப்பாவும் அம்மாவும் செவந்த்-டே அட்வென்டிஸ்ட் மழலையர் பள்ளிக்கு வந்தபோது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அவர்கள் ஏதோ தவறுதலாக அங்கு வந்துவிட்டார்கள் என்று ஆசிரியை நினைத்தார். ஏனென்றால்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அப்பா தலை முதல் கால் வரை பச்சை குத்தியிருந்தார். அம்மா ஒரு நவநாகரிக ஆடை மாடல் அழகிபோல இருந்தார்.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அப்பாவும் அம்மாவும் தங்களது மகன் கோகியை சேர்க்க ஒரு நல்ல இடத்தைத் தேடிக்கொண்டிருந்தனர்.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அவர்களுடைய குழந்தைக்கு இந்த மழலையர் பள்ளி சரியான இடமாக இருக்காது என்று அந்த ஆசிரியைச் சொல்ல நினைத்தார்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ஆனாலும் தனது எண்ணத்தை கட்டுப்படுத்திக் கொண்டார். மனதிற்குள் ஜெபம் செய்தவாறே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தனக்குள்ளாக ஏற்பட்ட தவறான எண்ணங்களை முற்றிலும் நிராகரித்தார். பின்னர்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பள்ளியில் செவந்த்-டே அட்வென்டிஸ்ட் ஆசிரியர்கள் இருக்கிறார்கள் என்றும்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அவர்கள் குழந்தைகளுக்கு இயேசுவை நேசிக்கக் கற்றுக்கொடுக்கிறார்கள் என்றும் அந்தப் பெற்றோரிடம் கூறினார்.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E5FA40-D1D5-87C8-B149-E93A64728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817185"/>
            <a:ext cx="3986213" cy="537210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394408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19D283-A73F-A2EB-432F-167026552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D10C57BE-5AA2-8560-36EC-D8914A4E4AE0}"/>
              </a:ext>
            </a:extLst>
          </p:cNvPr>
          <p:cNvSpPr/>
          <p:nvPr/>
        </p:nvSpPr>
        <p:spPr>
          <a:xfrm>
            <a:off x="0" y="0"/>
            <a:ext cx="357188" cy="385763"/>
          </a:xfrm>
          <a:prstGeom prst="flowChartDocumen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9039A3-D076-740A-8F5B-D5FF773720F7}"/>
              </a:ext>
            </a:extLst>
          </p:cNvPr>
          <p:cNvSpPr txBox="1"/>
          <p:nvPr/>
        </p:nvSpPr>
        <p:spPr>
          <a:xfrm>
            <a:off x="3864769" y="74235"/>
            <a:ext cx="8229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அதற்கு அந்தப் பெற்றோர் மிகவும் ஆர்வத்துடன்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“ஆம்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ஆம். நாங்கள் எங்கள் மகனை இங்குதான் சேர்க்க விரும்புகிறோம்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பதிலளித்தனர்.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கோகி வளர்ச்சித் குறைபாடு உள்ள ஒரு சிறுவனாக இருந்தான். அவன் பள்ளிக்கு வந்தபோது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அவனால் மற்ற குழந்தைகளுடன் பேச முடியவில்லை. அவனால் சில வார்த்தைகளை மட்டுமே பேசமுடிந்தது. மனவளர்ச்சி குறைபாடுள்ள குழந்தைகளைப் போலவே நடந்து கொண்டான்.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கோகிக்காக பல நாட்களாக ஆசிரியை ஜெபம் செய்தார். அவனது பேச்சுத்திறனையும்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சமூகத் திறன்களையும் வளர்ப்பதற்கு அவனுடன் நெருங்கிச் செயல்பட்டார்.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காலம் செல்லச்செல்ல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கோகியின் அம்மா தன் மகனின்மீது மிகுந்த அக்கறை கொண்டவர் என்பதையும்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பள்ளிக்கு மிகவும் உண்மையாக இருப்பவர் என்பதையும் ஆசிரியை அறிந்துகொண்டார். தன்னால் முடிந்த அனைத்து வழிகளிலும் உதவ விரும்பினார். மாடல் அழகிபோல இருந்த அந்த அம்மா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பள்ளியின் பணத்தை மிச்சப்படுத்துவதற்காக பேரங்காடிகளுக்குச் சென்று தள்ளுபடி விலையில்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மிகச்சிறந்த பொருட்களை வாங்கிக் கொடுத்தார். இது ஆசிரியைக்கு பெரும் ஆச்சரியத்தை அளித்தது. கோகியின் வளர்ச்சி குறித்தும் அம்மா மிகவும் அக்கறை காட்டினார்.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79A3C-A854-A8D4-68B9-6D680767B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13200" y="500231"/>
            <a:ext cx="4689873" cy="6079331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521976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970766-DD87-4584-985C-65A7DD2D6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566E3453-C23C-2DA3-8862-0487F9069B0E}"/>
              </a:ext>
            </a:extLst>
          </p:cNvPr>
          <p:cNvSpPr/>
          <p:nvPr/>
        </p:nvSpPr>
        <p:spPr>
          <a:xfrm>
            <a:off x="0" y="0"/>
            <a:ext cx="357188" cy="385763"/>
          </a:xfrm>
          <a:prstGeom prst="flowChartDocumen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11777C-E4CD-BF8A-7DC2-C2274E55EEB3}"/>
              </a:ext>
            </a:extLst>
          </p:cNvPr>
          <p:cNvSpPr txBox="1"/>
          <p:nvPr/>
        </p:nvSpPr>
        <p:spPr>
          <a:xfrm>
            <a:off x="3864769" y="74235"/>
            <a:ext cx="8229600" cy="6798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அதனால்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ஆசிரியை கோகியின் அம்மாவை தொடர்ந்து சந்தித்து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அவரது கவலைகள்பற்றிப் பேசினார். மேலும் வீட்டிலேயே அவனுக்கு ஆதரவு காட்டுவதற்கு தேவையான ஆலோசனைகளையும் வழங்கினார்.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சில மாதங்களில்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கோகி பேசத் தொடங்கினான்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அவனிடம் நல்ல முன்னேற்றங்கள் தெரிந்தன. ஆசிரியைக்கும் அம்மாவிற்கும் இடையே ஒரு நல்ல நட்பு உருவானது. கோகியின் அப்பா ஒரு பல்கேரிய தாதாவிற்கு பாதுகாவலராக வேலை செய்வதையும் ஆசிரியை அறிந்துகொண்டார்.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ஆசிரியை கோகிக்காகவும் அவனுடைய குடும்பத்திற்காகவும் தொடர்ந்து ஜெபம் செய்தார்.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ஒருநாள் காலையில்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ஆசிரியைக்கு அம்மவிடமிருந்து ஒரு வீடியோ செய்தி வந்தது. கோகி வீட்டில் உடல்நிலை சரியில்லாமல் இருந்தான். அந்த வீடியோவில் அவன்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கோகி வீட்டில் தனது அம்மாவுடன் காலை ஆராதனை செய்ய விரும்பினான்.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வீடியோவில்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பள்ளியின் காலை வழிபாட்டின் போது பாடப்படும் பாடல்களைப் போலவே கோகியும் ஒரு கிறிஸ்தவ பாடலைப் பாடினான். பின்னர்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பள்ளியிலிருந்து பரிசாகப் பெற்ற தனது சிறுவர் வேதாகமத்தை கையில் பிடித்துக்கொண்டு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தன் அம்மா தன்னிடம் வாசித்துக் காட்ட விரும்பிய கதையை அவரிடம் காட்டினான்.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ஆசிரியையும் அளவில்லா மகிழ்ச்சி அடைந்தார்.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4229B3-94C7-B5B8-0A36-EE1DCA012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928" y="760096"/>
            <a:ext cx="4425814" cy="560110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80707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21BD5B-2D72-A15E-F604-F9D6E6685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10B2E476-05F5-9884-BBDD-B4869B95E076}"/>
              </a:ext>
            </a:extLst>
          </p:cNvPr>
          <p:cNvSpPr/>
          <p:nvPr/>
        </p:nvSpPr>
        <p:spPr>
          <a:xfrm>
            <a:off x="0" y="0"/>
            <a:ext cx="357188" cy="385763"/>
          </a:xfrm>
          <a:prstGeom prst="flowChartDocumen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806ADF-4FA6-A483-DD9D-B749E586BA00}"/>
              </a:ext>
            </a:extLst>
          </p:cNvPr>
          <p:cNvSpPr txBox="1"/>
          <p:nvPr/>
        </p:nvSpPr>
        <p:spPr>
          <a:xfrm>
            <a:off x="3864769" y="74235"/>
            <a:ext cx="8229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தேவனைப்பற்றி மேலும் அறிந்துகொள்ள அம்மா ஆயத்தமாக இருந்ததை அவர் புரிந்துகொண்டார். அதனால் அவர் அம்மாவுக்கு வேதாகமப் பாடங்களைக் கற்றுக்கொடுக்கத் தொடங்கினார்.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கோகியின் வீட்டில் வாழ்க்கை மாறியது. அப்பா அசைவ உணவு உண்பதை நிறுத்தினார். மழலையர் பள்ளியில் குழந்தைகளுக்கு ஆரோக்கியமான உணவுகள் வழங்கப்பட்டன. அதனால் கோகியும் வீட்டில் இறைச்சி சாப்பிட மறுத்தான். இதன் காரணமாக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குடும்பத்தினர் அனைவரும் இறைச்சி உண்பதை நிறுத்தினர். இறைச்சி சாப்பிடாததால் அப்பா அதிக ஆரோக்கியமாக உணர்வதாக அம்மா கூறினார். அதன் பிறகு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அப்பா தனது பாதுகாவலர் வேலையை விட்டுவிட்டு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உடற்கல்வி ஆசிரியராக ஆவதற்காக அதற்கான படிப்பில் சேர்ந்தார்.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பின்னர்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அப்பா உடற்கல்வி ஆசிரியராகப் பணியாற்றுவதற்காக அந்தக் குடும்பம் வேறொரு நகரத்திற்கு இடம்பெயர்ந்தது. ஆனாலும்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ஆசிரியையும் அம்மாவும் தொடர்ந்து தொடர்பில் இருந்தனர்.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இன்று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கோகி நான்காம் வகுப்பில் படிக்கிறான். அவன் படிப்பில் சிறந்த மதிப்பெண்களைப் பெறும் மாணவனாக இருக்கிறான். அம்மா ஞானஸ்நானம் பெற விரும்புகிறார். ஆனால் அதற்கு முன்பாக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அவரும் அப்பாவும் திருமணம் செய்துகொள்ளத் திட்டமிட்டுள்ளனர்.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BB7DA3-5A79-00F2-4A81-6E3481832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7" y="864394"/>
            <a:ext cx="4157663" cy="5272088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707864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1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661AE-D89C-A679-8346-43E0E44B9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6263D2-5ABE-67B4-571D-354E80C7EB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42" r="8281"/>
          <a:stretch>
            <a:fillRect/>
          </a:stretch>
        </p:blipFill>
        <p:spPr>
          <a:xfrm>
            <a:off x="-1485900" y="0"/>
            <a:ext cx="10072687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3FC8B6-E9C1-7EB1-2C1A-ED9A5902A3C9}"/>
              </a:ext>
            </a:extLst>
          </p:cNvPr>
          <p:cNvSpPr txBox="1"/>
          <p:nvPr/>
        </p:nvSpPr>
        <p:spPr>
          <a:xfrm>
            <a:off x="5622131" y="74235"/>
            <a:ext cx="6472237" cy="67095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இதற்கிடையில்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அம்மா ஒரு அழகுக்கலைஞராகப் பணிபுரிகிறார். மேலும் தன்னிடம் வரும் வாடிக்கையாளர்களிடம் இயேசுவின் மீதான தனது அன்பை வெளிப்படையாகப் பகிர்ந்து கொள்கிறார். அவர் தனது வாடிக்கையாளர்களுக்கு வழங்குவதற்காக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மழலையர் பள்ளி அவருக்குப் பல வேசாதமகங்களையும்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மற்ற புத்தகங்களையும் அனுப்பியுள்ளது. ஒரு தேவபணியாளராக மாறவேண்டும் என்பதே அவரது கனவு ஆகும்.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இப்போது ஆசிரியர் தெளிவாக ஓர் உண்மையை உணருகிறார். அதாவது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அப்பாவையும் அம்மாவையும் செவந்த்-டே அட்வென்டிஸ்ட் மழலையர் பள்ளிக்கு தேவன் தெரிந்தேதான் வழிநடத்தியிருக்கிறார்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;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 தவறு செய்வதே இல்லை. அவர் ஓர் அற்புதத்தைச் செய்தார். அந்த ஒரு முடிவு அவர்களுடைய வாழ்க்கையை என்றென்றைக்குமாக மாற்றியது.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ta-IN" sz="1600" dirty="0">
                <a:solidFill>
                  <a:srgbClr val="FF0000"/>
                </a:solidFill>
                <a:highlight>
                  <a:srgbClr val="FFFF00"/>
                </a:highlight>
                <a:latin typeface="Anek Tamil" pitchFamily="2" charset="0"/>
                <a:cs typeface="Anek Tamil" pitchFamily="2" charset="0"/>
              </a:rPr>
              <a:t>இந்தக் காலாண்டு காணிக்கையின் ஒரு பகுதி</a:t>
            </a:r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solidFill>
                  <a:srgbClr val="FF0000"/>
                </a:solidFill>
                <a:highlight>
                  <a:srgbClr val="FFFF00"/>
                </a:highlight>
                <a:latin typeface="Anek Tamil" pitchFamily="2" charset="0"/>
                <a:cs typeface="Anek Tamil" pitchFamily="2" charset="0"/>
              </a:rPr>
              <a:t>கலர்ஃபுல் ஹோப் மழலையர் பள்ளி சொந்தக் கட்டிடத்திற்கு மாற உதவும்.</a:t>
            </a:r>
            <a:endParaRPr lang="en-IN" sz="1600" dirty="0">
              <a:solidFill>
                <a:srgbClr val="FF0000"/>
              </a:solidFill>
              <a:highlight>
                <a:srgbClr val="FFFF00"/>
              </a:highlight>
              <a:latin typeface="Anek Tamil" pitchFamily="2" charset="0"/>
              <a:cs typeface="Anek Tamil" pitchFamily="2" charset="0"/>
            </a:endParaRPr>
          </a:p>
        </p:txBody>
      </p:sp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5220D35A-D341-7EDB-19D8-31870F9A52D2}"/>
              </a:ext>
            </a:extLst>
          </p:cNvPr>
          <p:cNvSpPr/>
          <p:nvPr/>
        </p:nvSpPr>
        <p:spPr>
          <a:xfrm>
            <a:off x="0" y="0"/>
            <a:ext cx="357188" cy="385763"/>
          </a:xfrm>
          <a:prstGeom prst="flowChartDocumen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64548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632</Words>
  <Application>Microsoft Office PowerPoint</Application>
  <PresentationFormat>Panorámica</PresentationFormat>
  <Paragraphs>31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Anek Tamil</vt:lpstr>
      <vt:lpstr>Anek Tamil Expanded ExtraBold</vt:lpstr>
      <vt:lpstr>Anek Tamil Expanded SemiBold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6</cp:revision>
  <dcterms:created xsi:type="dcterms:W3CDTF">2026-08-25T12:37:32Z</dcterms:created>
  <dcterms:modified xsi:type="dcterms:W3CDTF">2026-08-25T14:06:58Z</dcterms:modified>
</cp:coreProperties>
</file>