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1E1"/>
    <a:srgbClr val="FFF5F5"/>
    <a:srgbClr val="601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34341-0600-7ACD-0738-39019B163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E166BB-6BD7-877B-DA09-7B0E31611B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9E692-886D-229C-EFB4-E6A9AF75E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178C3-FCB2-6DF4-B9B3-69CD47039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B94C1-D2ED-AF51-46E7-2DE544349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0939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CEB72-A913-F1AE-DF5F-891AC6AE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F9E68-DBC2-05BF-FDDA-9CF2D89B6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C8AA0-757B-40C7-4286-075A298FD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5C6DD-6233-ABEF-2A96-B623FACD1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51A35-EEAE-57A2-5253-A0E68B09C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605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D3BA-3263-8606-99B5-0F530755E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294C98-4A0F-72CE-357E-8A5721F96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5FCF8-10B7-3A91-8CFD-AF2FDC142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8D0AA-1197-8DAA-09E1-EB041A700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6C62F-938C-AAE7-8E40-FA7AAD36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234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C22FB-A5C4-E784-1BE6-5B855709B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75C5A-8283-5BCE-7F42-1952EDB4F5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C359A-A5CF-1288-9495-02CE207BC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935AA-43E1-9FCD-67F3-D5B37ACD1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957DDC-8FA0-C739-D68F-32D4AE7AD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8C6A85-07E5-FAA2-1422-1BE833F3F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1465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FD8AB-582B-0D17-1C49-FF2B5BFF9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EA3295-5A37-EDB5-CC9A-FBD413713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3A4B9-96EF-C424-68C9-4A90D0D6D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CABCEB-4A86-E237-AC7A-F2714BDE7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CB92B6-02EA-FCD5-5566-49FDBA70A6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42DC32-F040-6625-BE69-69DA9EAAD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E6ED43-1EB6-5490-1E71-333CF319D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60D56F-556C-810C-8F05-8815D6FD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2099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31007-B04A-96E4-74F7-A056C36F9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5616E2-CADE-22B1-6977-89F03BACC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620FE-A9E4-1BA0-04AE-3A67BA30B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7C72D8-5355-84FF-E6DE-8FD62AD3B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1270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3CA0B3-8B9A-E7A2-FF86-17DE8BDED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5A830F-0B2A-5063-2614-30C11A5D0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5F7FC-8E3B-306F-3AF7-1478A2204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2268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265A6-38E9-E90D-1577-B0456AC2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5B414-90A0-007C-5258-CA23F8B9F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A407E-E828-4053-912B-9116283B6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3628C5-E7B1-E0BC-177E-4B868D039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809189-D870-AF73-00CD-C734CB45A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9D24D0-82FF-D228-B3B6-174ACCEA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762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BCB6A-01DD-4025-6912-68BCDD88D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5BF159-8A9E-8F7D-D67C-F65803671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92675-BBF3-7DD3-A576-384E7ABC0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3DAB4-B0B8-B2E6-2743-7F8FC8ADD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0A7FA4-1371-1018-54BF-C3F0C15CD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890D1-379A-D553-DFEB-1BBA8C56E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119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5739-D14D-7B77-AF3B-AC036FC64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D7EDAC-6F55-17A7-6143-2CFA3034E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12B80-1989-B0C6-C637-342C45166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730D4-6E42-E7E3-CBC0-511C7D7BF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A2B82-79FC-7A0F-4E6C-ACF81F159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9447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C35E17-5903-EB43-CEC2-7EC203C14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28DC8E-089B-A819-B24A-9D1F31398C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AB242-8C98-EBA6-FE29-1CF51E90A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A72FB-0DDB-0200-0E3D-744616FB1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B3ECD-8926-3C12-8D0B-FD364D9D0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9141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BCB50B-1482-68D5-08B7-2A20C4206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DEF16-B670-650E-CF76-2237F6BBB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203E4-6A19-AFA5-5129-6A0ACBB08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A1F3CA-2FE2-4827-BB16-07B440F34D6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C4D86-7ABB-69B2-F546-B801AD996D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C6132-AABF-E053-2B4D-98CF220E8A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6CE724-BFB3-483D-BA5A-882C1FC42902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499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>
            <a:extLst>
              <a:ext uri="{FF2B5EF4-FFF2-40B4-BE49-F238E27FC236}">
                <a16:creationId xmlns:a16="http://schemas.microsoft.com/office/drawing/2014/main" id="{D7557136-9F3C-F548-5225-9E863E99D5D5}"/>
              </a:ext>
            </a:extLst>
          </p:cNvPr>
          <p:cNvSpPr/>
          <p:nvPr/>
        </p:nvSpPr>
        <p:spPr>
          <a:xfrm>
            <a:off x="70884" y="0"/>
            <a:ext cx="12050232" cy="737191"/>
          </a:xfrm>
          <a:prstGeom prst="plaque">
            <a:avLst/>
          </a:prstGeom>
          <a:solidFill>
            <a:srgbClr val="601D4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a-IN" sz="2000" dirty="0">
                <a:latin typeface="Anek Tamil Expanded ExtraBold" pitchFamily="2" charset="0"/>
                <a:cs typeface="Anek Tamil Expanded ExtraBold" pitchFamily="2" charset="0"/>
              </a:rPr>
              <a:t>அழுத  ஆசிரியை</a:t>
            </a:r>
            <a:endParaRPr lang="en-IN" sz="2000" dirty="0">
              <a:latin typeface="Anek Tamil Expanded ExtraBold" pitchFamily="2" charset="0"/>
              <a:cs typeface="Anek Tamil Expanded ExtraBold" pitchFamily="2" charset="0"/>
            </a:endParaRPr>
          </a:p>
        </p:txBody>
      </p:sp>
      <p:sp>
        <p:nvSpPr>
          <p:cNvPr id="7" name="Plaque 6">
            <a:extLst>
              <a:ext uri="{FF2B5EF4-FFF2-40B4-BE49-F238E27FC236}">
                <a16:creationId xmlns:a16="http://schemas.microsoft.com/office/drawing/2014/main" id="{609FF6F5-1D00-6F74-44C7-05149CCECCBF}"/>
              </a:ext>
            </a:extLst>
          </p:cNvPr>
          <p:cNvSpPr/>
          <p:nvPr/>
        </p:nvSpPr>
        <p:spPr>
          <a:xfrm>
            <a:off x="1043956" y="1473590"/>
            <a:ext cx="3535132" cy="3910818"/>
          </a:xfrm>
          <a:prstGeom prst="plaque">
            <a:avLst>
              <a:gd name="adj" fmla="val 8446"/>
            </a:avLst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Scroll: Vertical 7">
            <a:extLst>
              <a:ext uri="{FF2B5EF4-FFF2-40B4-BE49-F238E27FC236}">
                <a16:creationId xmlns:a16="http://schemas.microsoft.com/office/drawing/2014/main" id="{D831362E-99CD-B034-B6B5-F2656D7B4860}"/>
              </a:ext>
            </a:extLst>
          </p:cNvPr>
          <p:cNvSpPr/>
          <p:nvPr/>
        </p:nvSpPr>
        <p:spPr>
          <a:xfrm>
            <a:off x="7024577" y="1341473"/>
            <a:ext cx="4345172" cy="4175051"/>
          </a:xfrm>
          <a:prstGeom prst="verticalScroll">
            <a:avLst>
              <a:gd name="adj" fmla="val 7237"/>
            </a:avLst>
          </a:prstGeom>
          <a:solidFill>
            <a:srgbClr val="601D49"/>
          </a:solidFill>
          <a:ln>
            <a:solidFill>
              <a:srgbClr val="FFF5F5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a-IN" dirty="0"/>
              <a:t>செப்டம்பர் 12</a:t>
            </a:r>
            <a:r>
              <a:rPr lang="en-US" dirty="0"/>
              <a:t>, </a:t>
            </a:r>
            <a:r>
              <a:rPr lang="ta-IN" dirty="0"/>
              <a:t>வாரம் 11</a:t>
            </a:r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r>
              <a:rPr lang="ta-IN" sz="2400" dirty="0">
                <a:latin typeface="Anek Tamil Expanded ExtraBold" pitchFamily="2" charset="0"/>
                <a:cs typeface="Anek Tamil Expanded ExtraBold" pitchFamily="2" charset="0"/>
              </a:rPr>
              <a:t>பல்கேரியோ</a:t>
            </a:r>
            <a:endParaRPr lang="en-IN" dirty="0">
              <a:latin typeface="Anek Tamil Expanded ExtraBold" pitchFamily="2" charset="0"/>
              <a:cs typeface="Anek Tamil Expanded ExtraBold" pitchFamily="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FA8BC8-63C1-5304-49D8-B2AC4293F703}"/>
              </a:ext>
            </a:extLst>
          </p:cNvPr>
          <p:cNvSpPr/>
          <p:nvPr/>
        </p:nvSpPr>
        <p:spPr>
          <a:xfrm>
            <a:off x="1417674" y="5748670"/>
            <a:ext cx="2693582" cy="609600"/>
          </a:xfrm>
          <a:prstGeom prst="roundRect">
            <a:avLst/>
          </a:prstGeom>
          <a:solidFill>
            <a:srgbClr val="601D4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a-IN" sz="2000" dirty="0">
                <a:latin typeface="Anek Tamil Expanded ExtraBold" pitchFamily="2" charset="0"/>
                <a:cs typeface="Anek Tamil Expanded ExtraBold" pitchFamily="2" charset="0"/>
              </a:rPr>
              <a:t>மரியா</a:t>
            </a:r>
            <a:endParaRPr lang="en-IN" sz="2000" dirty="0">
              <a:latin typeface="Anek Tamil Expanded ExtraBold" pitchFamily="2" charset="0"/>
              <a:cs typeface="Anek Tamil Expanded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4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02333782-E04B-6A4A-BB5C-E83640A72D70}"/>
              </a:ext>
            </a:extLst>
          </p:cNvPr>
          <p:cNvSpPr/>
          <p:nvPr/>
        </p:nvSpPr>
        <p:spPr>
          <a:xfrm>
            <a:off x="1" y="0"/>
            <a:ext cx="496186" cy="453656"/>
          </a:xfrm>
          <a:prstGeom prst="plaque">
            <a:avLst/>
          </a:prstGeom>
          <a:solidFill>
            <a:srgbClr val="601D4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2046B-497D-BE4F-A493-966669D7C05D}"/>
              </a:ext>
            </a:extLst>
          </p:cNvPr>
          <p:cNvSpPr txBox="1"/>
          <p:nvPr/>
        </p:nvSpPr>
        <p:spPr>
          <a:xfrm>
            <a:off x="4274289" y="113414"/>
            <a:ext cx="7853916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1600" b="1" u="sng" dirty="0">
                <a:latin typeface="Anek Tamil" pitchFamily="2" charset="0"/>
                <a:cs typeface="Anek Tamil" pitchFamily="2" charset="0"/>
              </a:rPr>
              <a:t>பதிப்பாளர் குறிப்பு:</a:t>
            </a:r>
            <a:r>
              <a:rPr lang="ta-IN" sz="1600" i="1" dirty="0">
                <a:latin typeface="Anek Tamil" pitchFamily="2" charset="0"/>
                <a:cs typeface="Anek Tamil" pitchFamily="2" charset="0"/>
              </a:rPr>
              <a:t> இந்த வார ஊழியச் சம்பவம்</a:t>
            </a:r>
            <a:r>
              <a:rPr lang="en-US" sz="1600" i="1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i="1" dirty="0">
                <a:latin typeface="Anek Tamil" pitchFamily="2" charset="0"/>
                <a:cs typeface="Anek Tamil" pitchFamily="2" charset="0"/>
              </a:rPr>
              <a:t>இந்தக் காலாண்டின் பதின்மூன்றாவது வார ஓய்வுநாள் காணிக்கையின்மூலம் பயனடைய உள்ள ஒரு திட்டத்தைப் பற்றியதாகும்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செவந்த்-டே அட்வென்டிஸ்ட் பெண்மணி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பல்கேரியாவின் சோபியாவிலுள்ள கலர்ஃபுல் ஹோப் மழலையர் பள்ளியின் நிறுவனரைத் தொலைபேசியில் அழைத்து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ஆசிரியரைப்பற்றிப் பரிந்துரைத்தார்.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“உங்களது மழலையர் பள்ளியில் வேலை வாய்ப்பு இருந்தால்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நீங்கள் இவரை வேலையில் சேர்க்க யோசிக்கலாம்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அவர் கூறினார்.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கலர்ஃபுல் ஹோப் பள்ளியில் ஏற்கனவே தேவையானதைவிட அதிகமான ஆசிரியர்கள் இருந்தனர். ஆனால்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மழலையர் பள்ளியைத் தொடங்கியதிலிருந்து கடந்த சில ஆண்டுகளில் அதன் நிறுவனர் மரியா ஒரு விஷயத்தைக் கற்றுக்கொண்டிருந்தார்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;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தேவன் தேவையற்ற எதையும் எப்போதும் கொடுப்பதில்லை என்பதுதான் அது. தேவனுடைய குரலைக் கேட்பதற்கும்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அவரது சித்தத்தை நாடுவதற்கும் அவர் பழகியிருந்தார்.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எனவே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மரியா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“இப்போது எங்களுக்குக் கூடுதல் ஆசிரியை யாரும் தேவையில்லை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தான்யாவைச் சந்திப்பதில் எனக்கு மகிழ்ச்சியே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கூறினார்.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8A1A43-172C-8222-982D-D3CDEE686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149" y="1212654"/>
            <a:ext cx="4316157" cy="5037598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348853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B9EEFB-C133-488F-4B31-1AA62388E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E643189C-3D5E-2C99-7543-A0A997B3EDB9}"/>
              </a:ext>
            </a:extLst>
          </p:cNvPr>
          <p:cNvSpPr/>
          <p:nvPr/>
        </p:nvSpPr>
        <p:spPr>
          <a:xfrm>
            <a:off x="1" y="0"/>
            <a:ext cx="496186" cy="453656"/>
          </a:xfrm>
          <a:prstGeom prst="plaque">
            <a:avLst/>
          </a:prstGeom>
          <a:solidFill>
            <a:srgbClr val="601D4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E7B2EC-A311-846B-A92B-BA4BC16F9336}"/>
              </a:ext>
            </a:extLst>
          </p:cNvPr>
          <p:cNvSpPr txBox="1"/>
          <p:nvPr/>
        </p:nvSpPr>
        <p:spPr>
          <a:xfrm>
            <a:off x="4274289" y="113414"/>
            <a:ext cx="7853916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வேலைக்கான நேர்காணலின்போது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தான்யாவிடம் அவர் இயேசுவைப் பின்பற்றுபவரா என்று மரியா கேட்டார். அதற்குத் தான்யா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சில மாதங்களுக்கு முன்புதான் தன் கணவர் அட்வென்டிஸ்ட் சபையில் சேர்ந்தார் என்றும்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அது தனக்கு மிகவும் கோபத்தை ஏற்படுத்தியது என்றும் கூறினார். அவர் சனிக்கிழமைகளை தன்னுடன் செலவிடாமல் ஏன் சபையில் கழிக்கிறார் என்பது அவருக்குப் புரியவில்லை. தன்னுடன் சேர்ந்து வேதாகமம் வாசிக்கவும் அல்லது சபைக்கு வரவும் அவர் அழைத்தபோது தான்யா மறுத்திருந்தார்.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தான்யாவிடம் மரியா தான் நடத்திவந்த மழலையர் பள்ளியைப்பற்றிப் பேசினார். தான் அதை 2016 இல் தொடங்கியதாகவும்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இப்போது சோபியாவில் இரண்டு இடங்களில் சுமார் 30 குழந்தைகள் படித்து வருவதாகவும் விளக்கினார். அட்வென்டிஸ்ட் ஆசிரியர்களின் நம்பிக்கைகள் மற்றும் அவர்கள் பணியாற்றுகிற விதம்பற்றியும் அவர் விவரித்தார். தான்யாவிடம் ஆவிக்குரிய விஷயங்களை ஏற்றுக்கொள்ளுகிற பக்குவம் இருந்ததை மரியா உணர்ந்தார்.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அதன்பின்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 உரையாடல் மழலையர் பள்ளி எதிர்கொண்ட சவால்களையும்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தேவன் அற்புதமாக வழிநடத்தின விதத்தையும் நோக்கித் திரும்பியது. </a:t>
            </a: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6E1A1F-72BB-9599-7BA0-F77371DBB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495"/>
          <a:stretch>
            <a:fillRect/>
          </a:stretch>
        </p:blipFill>
        <p:spPr>
          <a:xfrm>
            <a:off x="63795" y="355701"/>
            <a:ext cx="3953345" cy="6224954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650180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4F3D25-985B-89CB-355B-3B4E08DA5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2535A86A-FC68-301D-A9CC-DD7B33FD13B0}"/>
              </a:ext>
            </a:extLst>
          </p:cNvPr>
          <p:cNvSpPr/>
          <p:nvPr/>
        </p:nvSpPr>
        <p:spPr>
          <a:xfrm>
            <a:off x="1" y="0"/>
            <a:ext cx="496186" cy="453656"/>
          </a:xfrm>
          <a:prstGeom prst="plaque">
            <a:avLst/>
          </a:prstGeom>
          <a:solidFill>
            <a:srgbClr val="601D4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77D769-B9B2-1706-13A8-B6E58EFEACD6}"/>
              </a:ext>
            </a:extLst>
          </p:cNvPr>
          <p:cNvSpPr txBox="1"/>
          <p:nvPr/>
        </p:nvSpPr>
        <p:spPr>
          <a:xfrm>
            <a:off x="4267200" y="56707"/>
            <a:ext cx="7853916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தான்யாவை ஆசிரியர் பணிக்கு அழைக்கவேண்டும் என்கிற உள்ளுணர்வு உண்டானதால்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மரியா அவருக்கு பகுதி நேர வேலை ஒன்றை வழங்கினார்.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இரண்டு நாட்களுக்குப்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தான்யா அந்த வேலையை ஏற்றுக்கொள்வதாகத் தொலைபேசியில் தெரிவித்தார்.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மாதத்திற்குப்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மரியா இந்தச் சம்பவத்தின் மீதிப்பகுதியைத் தெரிந்துகொண்டார்.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நேர்காணலுக்குப் பிறகு தன்னால் அழுகையைக் கட்டுப்படுத்த முடியவில்லை என்று தான்யா அவரிடம் கூறினார். அவளது கணவர் டெனிஸ்லாவ் காரில் அவளுக்காகக் காத்திருந்தார். அவருக்கு அருகில் அமர்ந்து தான்யா 30 நிமிடங்கள் விம்மி விம்மி அழுதாள். அவரது கணவரோ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பரிசுத்த ஆவி அவளது இருதயத்தில் கிரியை செய்வதை உணர்ந்து புன்னகைமட்டுமே செய்தார்.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நேர்காணலின்போது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மரியாவைப்போல விசுவாசமான ஒரு வாழ்க்கையை வாழவேண்டும் என்கிற ஆசை தன் இருதயத்தில் உருவானதாக தான்யா கூறினார். பின்னர்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தன் மீது ஒரு புதிய வெளிச்சம் பிரகாசிப்பதுபோல உணர்ந்தாள். தன் வாழ்க்கையிலேயே முதல்முறையாக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தேவன் தன்னை நேசிப்பதை உணர்ந்து கொண்டாள்.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ஓய்வுநாளில் அவரோடு சபைக்கு வருவதாக டெனிஸ்லாவிடம் வாக்குறுதி அளித்தாள். 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564FDE-76A6-511F-6583-78EF07A74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162"/>
            <a:ext cx="4391862" cy="5394252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34372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4CDBE0-73B9-0E5B-6D7F-94AB36C5B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C610EFDB-123C-20FB-750A-9CBAAC58FD7C}"/>
              </a:ext>
            </a:extLst>
          </p:cNvPr>
          <p:cNvSpPr/>
          <p:nvPr/>
        </p:nvSpPr>
        <p:spPr>
          <a:xfrm>
            <a:off x="1" y="0"/>
            <a:ext cx="496186" cy="453656"/>
          </a:xfrm>
          <a:prstGeom prst="plaque">
            <a:avLst/>
          </a:prstGeom>
          <a:solidFill>
            <a:srgbClr val="601D4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422BA7-30AB-11DE-8CDE-80D2FA9218D7}"/>
              </a:ext>
            </a:extLst>
          </p:cNvPr>
          <p:cNvSpPr txBox="1"/>
          <p:nvPr/>
        </p:nvSpPr>
        <p:spPr>
          <a:xfrm>
            <a:off x="4267200" y="56707"/>
            <a:ext cx="7853916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தான்யாவிற்கு மரியா வேதாகமப் பாடங்களைப் போதிக்கத் தொடங்கினார். ஒன்பது மாதங்களுக்குப்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தான்யா தன் இருதயத்தை இயேசுவிடம் ஒப்புக்கொடுத்து ஞானஸ்நானம் பெற்றார். இதனால் டெனிஸ்லாவ் மட்டற்ற மகிழ்ச்சி அடைந்தார்.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நீண்ட நாட்களுக்குப்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தான்யா தன் கதையின் மற்றொரு பகுதியை யாரிடமும் சொல்லாமல் ரகசியமாக வைத்திருந்ததை ஒப்புக்கொண்டார். வேலைக்கான நேர்காணல் முடிந்த இரண்டு நாட்களுக்குப்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அவளது முன்னாள் முதலாளி அவளைத் தொடர்புகொண்டு ஒரு மழலையர் பள்ளியின் பகுதி-உரிமையாளர் பதவியை வழங்கியுள்ளார். 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அதில் அவளுக்கு அதிக சம்பளமும்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சொந்தமாக ஒரு குழுவை அமைத்து அதன் செயல்பாடுகளைத் திட்டமிடும் முழு சுதந்திரமும் தருவதாகக் கூறியிருக்கிறார். அந்த வாய்ப்பு அவளுக்கு மிகவும் கவர்ச்சியாக இருந்திருக்கிறது. ஆனால் தான்யா இரண்டு வாய்ப்புகளையும் ஒப்பிட்டுப் பார்த்தபோது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அந்தப் பெரிய வாய்ப்பை ஏற்றுக்கொண்டால் விலைமதிப்பற்ற ஒன்றை இழக்க நேரிடும் என்பதை உணர்ந்தாள். அதனால்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மரியாவை அழைத்து அந்தப் பகுதி நேர வேலையை ஏற்றுக்கொண்டாள்.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FB86A6-2960-F56A-3AB7-56A4C2BE4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0883" y="484322"/>
            <a:ext cx="4664990" cy="588935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818514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2DF84A-9E8D-7E11-9615-1B78C91E2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78AC2C86-604E-39A3-BEB0-7F330282E1B2}"/>
              </a:ext>
            </a:extLst>
          </p:cNvPr>
          <p:cNvSpPr/>
          <p:nvPr/>
        </p:nvSpPr>
        <p:spPr>
          <a:xfrm>
            <a:off x="1" y="0"/>
            <a:ext cx="496186" cy="453656"/>
          </a:xfrm>
          <a:prstGeom prst="plaque">
            <a:avLst/>
          </a:prstGeom>
          <a:solidFill>
            <a:srgbClr val="601D4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atin typeface="Anek Tamil Expanded ExtraBold" pitchFamily="2" charset="0"/>
                <a:cs typeface="Anek Tamil Expanded ExtraBold" pitchFamily="2" charset="0"/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7C36F2-77EA-AE25-99EE-8157D51F9346}"/>
              </a:ext>
            </a:extLst>
          </p:cNvPr>
          <p:cNvSpPr txBox="1"/>
          <p:nvPr/>
        </p:nvSpPr>
        <p:spPr>
          <a:xfrm>
            <a:off x="5941692" y="63792"/>
            <a:ext cx="6181060" cy="6709529"/>
          </a:xfrm>
          <a:prstGeom prst="rect">
            <a:avLst/>
          </a:prstGeom>
          <a:solidFill>
            <a:srgbClr val="FFE1E1"/>
          </a:solidFill>
          <a:effectLst>
            <a:glow rad="101600">
              <a:schemeClr val="bg1">
                <a:lumMod val="65000"/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இந்தக் காலாண்டின் பதின்மூன்றாம் வாரக் காணிக்கையின் ஒரு பகுதியானது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கலர்ஃபுல் ஹோப் மழலையர் பள்ளிகளில் ஒன்று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வாடகை இடத்திலிருந்து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சோபியாவிலுள்ள அதன் சொந்தக் கட்டிடத்திற்கு மாற உதவும். இங்கு பயிலும் குழந்தைகளில் பாதிக்கும் மேற்பட்டோர் அட்வென்டிஸ்ட் சபையைச் சேராத குடும்பங்களிலிருந்து வந்தவர்கள். சிலர் கடவுள் நம்பிக்கை இல்லாதவர்கள். பல்கேரியாவில் வாழ்க்கையை மாற்றும் இந்தத் திட்டத்திற்கும்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இன்றைய காணிக்கைமூலம் பலன் பெறவிருக்கும் இதர திட்டங்களுக்கும் நீங்கள் வழங்குகிற தாராளமான ஆதரவுக்கு நன்றி. இன்டர் ஐரோப்பிய டிவிஷனில் உள்ள பிற திட்டங்களில் ருமேனியாவில் இரண்டு பள்ளிகள் தொடங்குவது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;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பெல்ஜியத்தில் ஒரு இளைஞர் முகாம்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சபை முகாமும் பயிற்சி மையமும் தொடங்குவது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;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மற்றும் இத்தாலியின் புளோரன்ஸ் நகரிலுள்ள வில்லா அரோரா இத்தாலிய அட்வென்டிஸ்ட் பல்கலைக்கழகத்தில் ஒரு விடுதியைத் தொடங்குவதும் அடங்கும்.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9D1EAD-6733-31A5-0C20-B41D7C107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48" y="354033"/>
            <a:ext cx="5941692" cy="627359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511184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575</Words>
  <Application>Microsoft Office PowerPoint</Application>
  <PresentationFormat>Panorámica</PresentationFormat>
  <Paragraphs>28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Anek Tamil</vt:lpstr>
      <vt:lpstr>Anek Tamil Expanded ExtraBold</vt:lpstr>
      <vt:lpstr>Aptos</vt:lpstr>
      <vt:lpstr>Aptos Display</vt:lpstr>
      <vt:lpstr>Arial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Johnson Rajkumar</dc:creator>
  <cp:lastModifiedBy>Sergio</cp:lastModifiedBy>
  <cp:revision>10</cp:revision>
  <dcterms:created xsi:type="dcterms:W3CDTF">2026-09-08T14:42:40Z</dcterms:created>
  <dcterms:modified xsi:type="dcterms:W3CDTF">2026-09-08T19:02:56Z</dcterms:modified>
</cp:coreProperties>
</file>