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photoAlbum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D0BA0E-C49A-CD2B-07B3-8C0FE28517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0F0A195-AF47-A378-D283-F73B745564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641FAC4-330D-5E2E-041A-20407B29E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E76B-541B-497A-B4DC-C284C13F4BE5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2616A42-956D-F22E-7861-3A70B6D8A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D723E41-DF45-A6FB-747F-D2ACA7413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30C9-482F-4D6F-A18B-651121DB79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1722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73C104-69AB-ED36-AA85-41D91DE4F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01BD32-7A48-8D20-80D7-36658E478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847C26-F1AA-1B6F-DBF6-B5934DDFB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E76B-541B-497A-B4DC-C284C13F4BE5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DC4E6A5-EA4F-60D7-F301-E8167433D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90572F2-571A-39AF-2554-5D92710BC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30C9-482F-4D6F-A18B-651121DB79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9060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ED29EA-E01F-93E7-6E31-527D38F67F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0ED3228-F10F-7DED-A152-CA50965646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39D7CFC-13AB-B6C7-5740-009686C13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E76B-541B-497A-B4DC-C284C13F4BE5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C7C7223-BFD9-BBEE-2636-FC2A8D6B5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27FAFB-42FB-3068-4CD9-93682E17B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30C9-482F-4D6F-A18B-651121DB79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36393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3A353F-0292-74BB-3AC9-25178810B6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8EAF942-66AC-0195-899A-09C7DCF3BA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8CFCCA5-BB7B-AF86-0883-F0E96DC1AD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29CC461-07C7-E1AC-F088-3FDDFCCB2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E76B-541B-497A-B4DC-C284C13F4BE5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25D547-9A94-9CA2-BE1E-C15091841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7DD7A84-7C06-E921-D26A-0825CAFA2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30C9-482F-4D6F-A18B-651121DB79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5242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7654DC-9B9B-0CDE-823C-E7E67C085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A7D6CEA-280C-C6BA-25EF-35A4E43B2A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517535-C3A1-FE4B-6166-C8D5CEB97F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E7A0D0C-44F9-41E2-9BEF-AA1C4ADD03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A7D45547-0288-8D85-877F-DE5586CC79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5FE3EA5-3144-9C12-4B21-5EC8AD18D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E76B-541B-497A-B4DC-C284C13F4BE5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2F308FC-3F38-56F2-2287-73A0A417E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E2D4946-5874-36F9-A0DA-D44CD00EF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30C9-482F-4D6F-A18B-651121DB79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91511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72177C-AE2C-A217-763A-C6F7642DB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85A0813-3509-3EF4-A9E4-9A161375A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E76B-541B-497A-B4DC-C284C13F4BE5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FD999318-32B2-D06B-8CE7-5263FE564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5ACAFE8-7442-0FF5-83D8-89316CA18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30C9-482F-4D6F-A18B-651121DB79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98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19C77EE-804F-601C-76EA-59A4477A52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E76B-541B-497A-B4DC-C284C13F4BE5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F5F8E90-0212-BA34-CC6C-4F4D6B795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4914095-D786-22C9-211D-921A9E621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30C9-482F-4D6F-A18B-651121DB79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2353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A7ACB8-D433-9925-BD1C-2BA0CE91B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D26D7C8-CA1D-CEC3-6206-8777BE2AE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EC64DBC-3084-7180-1E28-CFA82B13E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9450D14-CED7-7D2B-731A-EDA920BB8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E76B-541B-497A-B4DC-C284C13F4BE5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3002CE1-743A-70BF-2D05-38C0E943A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19B672D-2870-5499-9341-0BEEC51FD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30C9-482F-4D6F-A18B-651121DB79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2424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1CC44B-D34E-2527-3F53-D257FB0AF8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93357A5C-31F6-2D31-952F-3FD1C8B199C7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5707BA1-CEFF-F785-5B4F-26360F42C3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D51AA6F-8B33-CCD9-F5F6-FD0DBE94A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E76B-541B-497A-B4DC-C284C13F4BE5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D24E6FB-243D-9D1D-C899-636863FF6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BDB54C3-D6D5-FC76-CB0E-D02F6ABD8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30C9-482F-4D6F-A18B-651121DB79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833891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D91347-2151-9B6A-ACFB-E6E5C59C98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BCB6C2A-A78F-C0F8-43B4-623B533E10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88DEC7-8326-79EA-D348-94BD5F22A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E76B-541B-497A-B4DC-C284C13F4BE5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C80FD20-257D-EF4C-7921-B9CC94FC5D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73EAF1-FE99-1EB0-86AB-FA0BA066C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30C9-482F-4D6F-A18B-651121DB79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656998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7BD9D73-C7D9-FD01-A38C-1EF847300B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64C0FA5-5E55-B6E6-2614-9A5269F001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5960F2C-7FA9-A565-EFB1-6536DA607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42E76B-541B-497A-B4DC-C284C13F4BE5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6566667-C004-BBA3-88E0-E36949DA7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316314-A8A7-3E76-2981-691BFDCFA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4C30C9-482F-4D6F-A18B-651121DB79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1416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FD359B1-787E-C2CC-6826-A51ABBEC9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2D480D6-39D4-5D6E-EDA5-ABD3070827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019154-B466-0E9F-8C62-D46F008EA1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42E76B-541B-497A-B4DC-C284C13F4BE5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3E7FCD4-7A53-EFF7-45BF-18338E5C86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326E6C4-85D0-0F28-CD0E-31E27EB270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4C30C9-482F-4D6F-A18B-651121DB79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44566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m_missionpresentation2026t402_Página_1">
            <a:extLst>
              <a:ext uri="{FF2B5EF4-FFF2-40B4-BE49-F238E27FC236}">
                <a16:creationId xmlns:a16="http://schemas.microsoft.com/office/drawing/2014/main" id="{83EC10D8-7B40-275B-26F7-0593E11FAF5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547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m_missionpresentation2026t402_Página_2">
            <a:extLst>
              <a:ext uri="{FF2B5EF4-FFF2-40B4-BE49-F238E27FC236}">
                <a16:creationId xmlns:a16="http://schemas.microsoft.com/office/drawing/2014/main" id="{39424226-3070-BCBB-474A-00841BE8ACD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725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m_missionpresentation2026t402_Página_3">
            <a:extLst>
              <a:ext uri="{FF2B5EF4-FFF2-40B4-BE49-F238E27FC236}">
                <a16:creationId xmlns:a16="http://schemas.microsoft.com/office/drawing/2014/main" id="{BA77D9E5-51C3-D280-860C-74ADFC333D5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478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m_missionpresentation2026t402_Página_4">
            <a:extLst>
              <a:ext uri="{FF2B5EF4-FFF2-40B4-BE49-F238E27FC236}">
                <a16:creationId xmlns:a16="http://schemas.microsoft.com/office/drawing/2014/main" id="{0E9F2E0A-BB74-1A41-481A-66F8F65F50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058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m_missionpresentation2026t402_Página_5">
            <a:extLst>
              <a:ext uri="{FF2B5EF4-FFF2-40B4-BE49-F238E27FC236}">
                <a16:creationId xmlns:a16="http://schemas.microsoft.com/office/drawing/2014/main" id="{B3FE2A4E-E4C6-1004-B5DE-2A08C12B359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500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tm_missionpresentation2026t402_Página_6">
            <a:extLst>
              <a:ext uri="{FF2B5EF4-FFF2-40B4-BE49-F238E27FC236}">
                <a16:creationId xmlns:a16="http://schemas.microsoft.com/office/drawing/2014/main" id="{9611B3FE-5402-3BEB-9434-0800C6D9A20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8613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1</cp:revision>
  <dcterms:created xsi:type="dcterms:W3CDTF">2026-10-07T15:34:06Z</dcterms:created>
  <dcterms:modified xsi:type="dcterms:W3CDTF">2026-10-07T15:34:28Z</dcterms:modified>
</cp:coreProperties>
</file>