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8A1AF-CB46-520B-73DC-92FD948C6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D816D3-1F52-8A99-4DA3-F44250BB6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FF0651-0D9A-6651-E246-07148B933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A628EE-CD0D-4DEC-DCB2-1467864BE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40463C-DED8-8855-823C-822A900C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098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1CB5FB-5789-1E33-61D8-7076C321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3EAB7F-BFDA-BC3B-C63F-0683E9600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AFA6C3-8720-B38F-6D24-36F725462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01BA95-4DA0-1ADB-5906-21C3944F7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5E00C5-199E-7974-83B7-00A56D1FB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156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94C53B-BBC6-6A5A-9D49-CC2BDCB2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87FCF9-8B81-9DBA-FF47-7B04E1EF1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E5A261-7E90-237D-8779-9FBF4CEE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810037-560E-1FF9-C8ED-CE9A8906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803BA4-877F-1815-D42C-916B526B7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407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E5419-7E38-C138-3E0C-8CB28DC88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968D58-2A14-B279-4016-1A93EF7F2B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48057D-107A-20A5-B3A9-1D8395F34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9628DF-C517-AD83-D9FD-54792F28F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265254-F26E-607A-5710-DDBC098B2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A25109-43F5-6488-3D17-A5196284A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1771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45E066-352B-8696-A82F-057407008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646307-EB4A-CF78-9662-7BF812797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56CB883-594D-45BC-C180-5E6F17976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80841C-9BC7-DA97-B8A3-5D4810477B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F5A0034-72C1-DA70-8734-E7F27B518F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56023B8-6D88-F87C-F4A8-9DC5AC49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F32555-0365-AE2B-9F96-13D18443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07072BA-325B-81B9-AFDB-BE7254534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604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704D6-185F-93C4-5A5D-C301EBE5F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6F646F-1CE0-6E0D-277E-F043EEDB4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2BA9A7E-12A6-5D66-C894-789D69CD4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AB48B6-90AC-DAE3-E8FA-CB1450940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10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546B1B-F504-DBCC-5884-F70751AD9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DFF038B-B4C6-6F1E-CE62-281148FF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08383E-8962-89C5-0420-C9222E26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666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26891E-EC89-88D4-29F6-06FA12360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DFDB68-DA6C-0008-A4B1-BC825F713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BF2949-4121-E14A-30C3-D6ECB263F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73678D-287E-3AD9-E9B7-7E35E1D9F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810CE9-C880-4826-9F3F-6CE6DFC21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CFB0D7-BA26-05CD-2170-D3416B57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780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A8DB6-C8A0-BD4D-F5E7-729F6B37D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0C6589B-52DA-334D-E3E0-F060F0B6A37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E4DFF1-5718-2E11-10CA-3859D4EEC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2A830D-F14B-4F37-967D-3B993666E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DEDCE5-1D27-B9EA-6DE3-42497631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A2143B-6DDD-622D-BC2B-CD63F460C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746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0F3FE7-B1BE-D485-F9AD-07EF3C27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B523BAC-64ED-E984-DF76-1E3F668403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C9047B-C6EA-268D-A34A-D3AD9ADB2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39810-E363-2802-C0A1-13484655A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CD8EB4-1C5D-7A01-35CC-B363F7A49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675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A8BFBB5-3A34-CB0B-4446-B1C697B74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D2A9D5-91F0-5CB7-681E-FA381790A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7D5A79-CD00-5F8D-CBCF-095D78A38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56EECB-46EB-A200-C3AA-7B6A99252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3AACD1-2ED5-1E70-6AF4-A8B225CF5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559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2F0DE44-F169-575D-12A6-28B64DEB6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4C2080-F8B3-1A0A-14D5-E727DA97B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0AABF5-91A4-B320-7A40-E2655982B1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36CD63-5C9D-40AF-A823-A90D231F159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5C6F2C-7260-F9C8-0977-37652E2C6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5C476A-47EC-C6A6-EFC0-D4BF3E2FC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0AFBDB-2FFC-4D6D-9227-AD3D69B53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056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3_Página_1">
            <a:extLst>
              <a:ext uri="{FF2B5EF4-FFF2-40B4-BE49-F238E27FC236}">
                <a16:creationId xmlns:a16="http://schemas.microsoft.com/office/drawing/2014/main" id="{D9BD0FA8-C6C2-B157-C6CA-C65C84A297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5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3_Página_2">
            <a:extLst>
              <a:ext uri="{FF2B5EF4-FFF2-40B4-BE49-F238E27FC236}">
                <a16:creationId xmlns:a16="http://schemas.microsoft.com/office/drawing/2014/main" id="{081EFD14-69B3-75A3-462F-04C91BE764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60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3_Página_3">
            <a:extLst>
              <a:ext uri="{FF2B5EF4-FFF2-40B4-BE49-F238E27FC236}">
                <a16:creationId xmlns:a16="http://schemas.microsoft.com/office/drawing/2014/main" id="{91909CF4-1ACB-617B-BE8A-28DA19B297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1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3_Página_4">
            <a:extLst>
              <a:ext uri="{FF2B5EF4-FFF2-40B4-BE49-F238E27FC236}">
                <a16:creationId xmlns:a16="http://schemas.microsoft.com/office/drawing/2014/main" id="{5692ABEC-A2A9-6264-CE20-313DC9DC6E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3_Página_5">
            <a:extLst>
              <a:ext uri="{FF2B5EF4-FFF2-40B4-BE49-F238E27FC236}">
                <a16:creationId xmlns:a16="http://schemas.microsoft.com/office/drawing/2014/main" id="{6A0E30FE-ADB1-5EBF-B66A-D8A874D780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22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3_Página_6">
            <a:extLst>
              <a:ext uri="{FF2B5EF4-FFF2-40B4-BE49-F238E27FC236}">
                <a16:creationId xmlns:a16="http://schemas.microsoft.com/office/drawing/2014/main" id="{843A63A7-FB8C-8CF7-C185-F891984261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5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3_Página_7">
            <a:extLst>
              <a:ext uri="{FF2B5EF4-FFF2-40B4-BE49-F238E27FC236}">
                <a16:creationId xmlns:a16="http://schemas.microsoft.com/office/drawing/2014/main" id="{F2041E22-B4A1-85DE-09A6-F97A8DAF32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787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</cp:revision>
  <dcterms:created xsi:type="dcterms:W3CDTF">2026-10-13T13:59:27Z</dcterms:created>
  <dcterms:modified xsi:type="dcterms:W3CDTF">2026-10-13T13:59:41Z</dcterms:modified>
</cp:coreProperties>
</file>